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2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3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4" r:id="rId5"/>
    <p:sldMasterId id="2147483855" r:id="rId6"/>
    <p:sldMasterId id="2147483952" r:id="rId7"/>
    <p:sldMasterId id="2147483960" r:id="rId8"/>
  </p:sldMasterIdLst>
  <p:notesMasterIdLst>
    <p:notesMasterId r:id="rId28"/>
  </p:notesMasterIdLst>
  <p:sldIdLst>
    <p:sldId id="2147479909" r:id="rId9"/>
    <p:sldId id="2134806754" r:id="rId10"/>
    <p:sldId id="2147478104" r:id="rId11"/>
    <p:sldId id="2147479913" r:id="rId12"/>
    <p:sldId id="2147479923" r:id="rId13"/>
    <p:sldId id="2147479922" r:id="rId14"/>
    <p:sldId id="2147479915" r:id="rId15"/>
    <p:sldId id="2147479924" r:id="rId16"/>
    <p:sldId id="2147479926" r:id="rId17"/>
    <p:sldId id="2147479927" r:id="rId18"/>
    <p:sldId id="2147479916" r:id="rId19"/>
    <p:sldId id="2147479920" r:id="rId20"/>
    <p:sldId id="2147479921" r:id="rId21"/>
    <p:sldId id="2147479917" r:id="rId22"/>
    <p:sldId id="2147479918" r:id="rId23"/>
    <p:sldId id="2147479930" r:id="rId24"/>
    <p:sldId id="3932" r:id="rId25"/>
    <p:sldId id="265" r:id="rId26"/>
    <p:sldId id="2147478130" r:id="rId27"/>
  </p:sldIdLst>
  <p:sldSz cx="12192000" cy="6858000"/>
  <p:notesSz cx="6797675" cy="9928225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EAE4F7"/>
    <a:srgbClr val="F3FF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9BA48A9-87E9-4199-91CC-8410A20CFAC2}" v="494" dt="2025-11-04T09:53:18.289"/>
    <p1510:client id="{CE7E03DB-BC1A-88CE-3D0E-9286BA0D7364}" v="2" dt="2025-11-05T16:41:02.42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0657" autoAdjust="0"/>
  </p:normalViewPr>
  <p:slideViewPr>
    <p:cSldViewPr snapToGrid="0">
      <p:cViewPr varScale="1">
        <p:scale>
          <a:sx n="89" d="100"/>
          <a:sy n="89" d="100"/>
        </p:scale>
        <p:origin x="139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34" Type="http://schemas.microsoft.com/office/2015/10/relationships/revisionInfo" Target="revisionInfo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viewProps" Target="viewProps.xml"/><Relationship Id="rId8" Type="http://schemas.openxmlformats.org/officeDocument/2006/relationships/slideMaster" Target="slideMasters/slideMaster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ecilie Møller Endresen" userId="S::cecilie.m.endresen@lup.no::a9d0652d-1b8c-4910-ab48-dd08ae76edf4" providerId="AD" clId="Web-{29BA48A9-87E9-4199-91CC-8410A20CFAC2}"/>
    <pc:docChg chg="addSld delSld modSld sldOrd">
      <pc:chgData name="Cecilie Møller Endresen" userId="S::cecilie.m.endresen@lup.no::a9d0652d-1b8c-4910-ab48-dd08ae76edf4" providerId="AD" clId="Web-{29BA48A9-87E9-4199-91CC-8410A20CFAC2}" dt="2025-11-04T09:53:18.289" v="615"/>
      <pc:docMkLst>
        <pc:docMk/>
      </pc:docMkLst>
      <pc:sldChg chg="ord">
        <pc:chgData name="Cecilie Møller Endresen" userId="S::cecilie.m.endresen@lup.no::a9d0652d-1b8c-4910-ab48-dd08ae76edf4" providerId="AD" clId="Web-{29BA48A9-87E9-4199-91CC-8410A20CFAC2}" dt="2025-11-04T09:37:37.424" v="436"/>
        <pc:sldMkLst>
          <pc:docMk/>
          <pc:sldMk cId="1591674238" sldId="3932"/>
        </pc:sldMkLst>
      </pc:sldChg>
      <pc:sldChg chg="modNotes">
        <pc:chgData name="Cecilie Møller Endresen" userId="S::cecilie.m.endresen@lup.no::a9d0652d-1b8c-4910-ab48-dd08ae76edf4" providerId="AD" clId="Web-{29BA48A9-87E9-4199-91CC-8410A20CFAC2}" dt="2025-11-04T09:53:02.195" v="613"/>
        <pc:sldMkLst>
          <pc:docMk/>
          <pc:sldMk cId="4275760625" sldId="2134806754"/>
        </pc:sldMkLst>
      </pc:sldChg>
      <pc:sldChg chg="ord">
        <pc:chgData name="Cecilie Møller Endresen" userId="S::cecilie.m.endresen@lup.no::a9d0652d-1b8c-4910-ab48-dd08ae76edf4" providerId="AD" clId="Web-{29BA48A9-87E9-4199-91CC-8410A20CFAC2}" dt="2025-11-04T09:53:18.289" v="615"/>
        <pc:sldMkLst>
          <pc:docMk/>
          <pc:sldMk cId="1078284920" sldId="2147478104"/>
        </pc:sldMkLst>
      </pc:sldChg>
      <pc:sldChg chg="modNotes">
        <pc:chgData name="Cecilie Møller Endresen" userId="S::cecilie.m.endresen@lup.no::a9d0652d-1b8c-4910-ab48-dd08ae76edf4" providerId="AD" clId="Web-{29BA48A9-87E9-4199-91CC-8410A20CFAC2}" dt="2025-11-04T09:51:18.473" v="543"/>
        <pc:sldMkLst>
          <pc:docMk/>
          <pc:sldMk cId="4262673106" sldId="2147479909"/>
        </pc:sldMkLst>
      </pc:sldChg>
      <pc:sldChg chg="delSp modSp ord">
        <pc:chgData name="Cecilie Møller Endresen" userId="S::cecilie.m.endresen@lup.no::a9d0652d-1b8c-4910-ab48-dd08ae76edf4" providerId="AD" clId="Web-{29BA48A9-87E9-4199-91CC-8410A20CFAC2}" dt="2025-11-04T09:40:24.630" v="439" actId="1076"/>
        <pc:sldMkLst>
          <pc:docMk/>
          <pc:sldMk cId="344453014" sldId="2147479913"/>
        </pc:sldMkLst>
        <pc:spChg chg="mod">
          <ac:chgData name="Cecilie Møller Endresen" userId="S::cecilie.m.endresen@lup.no::a9d0652d-1b8c-4910-ab48-dd08ae76edf4" providerId="AD" clId="Web-{29BA48A9-87E9-4199-91CC-8410A20CFAC2}" dt="2025-11-04T09:40:24.630" v="439" actId="1076"/>
          <ac:spMkLst>
            <pc:docMk/>
            <pc:sldMk cId="344453014" sldId="2147479913"/>
            <ac:spMk id="2" creationId="{EC94652F-DBA2-8FF5-7448-B878448223E1}"/>
          </ac:spMkLst>
        </pc:spChg>
        <pc:spChg chg="mod">
          <ac:chgData name="Cecilie Møller Endresen" userId="S::cecilie.m.endresen@lup.no::a9d0652d-1b8c-4910-ab48-dd08ae76edf4" providerId="AD" clId="Web-{29BA48A9-87E9-4199-91CC-8410A20CFAC2}" dt="2025-11-04T09:40:19.646" v="438" actId="1076"/>
          <ac:spMkLst>
            <pc:docMk/>
            <pc:sldMk cId="344453014" sldId="2147479913"/>
            <ac:spMk id="3" creationId="{830FA42D-6985-3C7F-1058-9D671968EEF6}"/>
          </ac:spMkLst>
        </pc:spChg>
        <pc:spChg chg="del">
          <ac:chgData name="Cecilie Møller Endresen" userId="S::cecilie.m.endresen@lup.no::a9d0652d-1b8c-4910-ab48-dd08ae76edf4" providerId="AD" clId="Web-{29BA48A9-87E9-4199-91CC-8410A20CFAC2}" dt="2025-11-04T09:40:12.833" v="437"/>
          <ac:spMkLst>
            <pc:docMk/>
            <pc:sldMk cId="344453014" sldId="2147479913"/>
            <ac:spMk id="5" creationId="{9637E7D7-FA58-704A-088B-A7E6AF5CBD4A}"/>
          </ac:spMkLst>
        </pc:spChg>
        <pc:picChg chg="mod">
          <ac:chgData name="Cecilie Møller Endresen" userId="S::cecilie.m.endresen@lup.no::a9d0652d-1b8c-4910-ab48-dd08ae76edf4" providerId="AD" clId="Web-{29BA48A9-87E9-4199-91CC-8410A20CFAC2}" dt="2025-11-04T09:11:20.357" v="303" actId="1076"/>
          <ac:picMkLst>
            <pc:docMk/>
            <pc:sldMk cId="344453014" sldId="2147479913"/>
            <ac:picMk id="8" creationId="{0CDD06E1-6FA7-B80F-8B47-ED6D55567CF7}"/>
          </ac:picMkLst>
        </pc:picChg>
      </pc:sldChg>
      <pc:sldChg chg="addSp modSp">
        <pc:chgData name="Cecilie Møller Endresen" userId="S::cecilie.m.endresen@lup.no::a9d0652d-1b8c-4910-ab48-dd08ae76edf4" providerId="AD" clId="Web-{29BA48A9-87E9-4199-91CC-8410A20CFAC2}" dt="2025-11-04T09:07:19.631" v="277"/>
        <pc:sldMkLst>
          <pc:docMk/>
          <pc:sldMk cId="2252239604" sldId="2147479915"/>
        </pc:sldMkLst>
        <pc:spChg chg="mod">
          <ac:chgData name="Cecilie Møller Endresen" userId="S::cecilie.m.endresen@lup.no::a9d0652d-1b8c-4910-ab48-dd08ae76edf4" providerId="AD" clId="Web-{29BA48A9-87E9-4199-91CC-8410A20CFAC2}" dt="2025-11-04T09:03:17.236" v="237" actId="20577"/>
          <ac:spMkLst>
            <pc:docMk/>
            <pc:sldMk cId="2252239604" sldId="2147479915"/>
            <ac:spMk id="2" creationId="{DDD6FA78-5B7E-3F30-1AC1-1CF38E356C0B}"/>
          </ac:spMkLst>
        </pc:spChg>
        <pc:spChg chg="add">
          <ac:chgData name="Cecilie Møller Endresen" userId="S::cecilie.m.endresen@lup.no::a9d0652d-1b8c-4910-ab48-dd08ae76edf4" providerId="AD" clId="Web-{29BA48A9-87E9-4199-91CC-8410A20CFAC2}" dt="2025-11-04T09:07:19.631" v="277"/>
          <ac:spMkLst>
            <pc:docMk/>
            <pc:sldMk cId="2252239604" sldId="2147479915"/>
            <ac:spMk id="5" creationId="{AC112D8F-182A-8FC9-2B35-787A1D9EED59}"/>
          </ac:spMkLst>
        </pc:spChg>
        <pc:spChg chg="mod">
          <ac:chgData name="Cecilie Møller Endresen" userId="S::cecilie.m.endresen@lup.no::a9d0652d-1b8c-4910-ab48-dd08ae76edf4" providerId="AD" clId="Web-{29BA48A9-87E9-4199-91CC-8410A20CFAC2}" dt="2025-11-04T09:02:39.016" v="224" actId="1076"/>
          <ac:spMkLst>
            <pc:docMk/>
            <pc:sldMk cId="2252239604" sldId="2147479915"/>
            <ac:spMk id="7" creationId="{89056C20-ADBA-D686-40AF-6DA970C8A9CA}"/>
          </ac:spMkLst>
        </pc:spChg>
        <pc:picChg chg="mod">
          <ac:chgData name="Cecilie Møller Endresen" userId="S::cecilie.m.endresen@lup.no::a9d0652d-1b8c-4910-ab48-dd08ae76edf4" providerId="AD" clId="Web-{29BA48A9-87E9-4199-91CC-8410A20CFAC2}" dt="2025-11-04T09:02:35.032" v="223" actId="14100"/>
          <ac:picMkLst>
            <pc:docMk/>
            <pc:sldMk cId="2252239604" sldId="2147479915"/>
            <ac:picMk id="6" creationId="{37D0CE9F-A6F3-D163-9B78-805577D5110F}"/>
          </ac:picMkLst>
        </pc:picChg>
      </pc:sldChg>
      <pc:sldChg chg="addSp delSp modSp">
        <pc:chgData name="Cecilie Møller Endresen" userId="S::cecilie.m.endresen@lup.no::a9d0652d-1b8c-4910-ab48-dd08ae76edf4" providerId="AD" clId="Web-{29BA48A9-87E9-4199-91CC-8410A20CFAC2}" dt="2025-11-04T08:49:22.731" v="45" actId="1076"/>
        <pc:sldMkLst>
          <pc:docMk/>
          <pc:sldMk cId="784557824" sldId="2147479916"/>
        </pc:sldMkLst>
        <pc:spChg chg="add del">
          <ac:chgData name="Cecilie Møller Endresen" userId="S::cecilie.m.endresen@lup.no::a9d0652d-1b8c-4910-ab48-dd08ae76edf4" providerId="AD" clId="Web-{29BA48A9-87E9-4199-91CC-8410A20CFAC2}" dt="2025-11-04T08:48:31.215" v="34"/>
          <ac:spMkLst>
            <pc:docMk/>
            <pc:sldMk cId="784557824" sldId="2147479916"/>
            <ac:spMk id="2" creationId="{9CA83507-5686-3C00-7931-C43A3A4907F2}"/>
          </ac:spMkLst>
        </pc:spChg>
        <pc:spChg chg="mod">
          <ac:chgData name="Cecilie Møller Endresen" userId="S::cecilie.m.endresen@lup.no::a9d0652d-1b8c-4910-ab48-dd08ae76edf4" providerId="AD" clId="Web-{29BA48A9-87E9-4199-91CC-8410A20CFAC2}" dt="2025-11-04T08:49:19.106" v="44" actId="20577"/>
          <ac:spMkLst>
            <pc:docMk/>
            <pc:sldMk cId="784557824" sldId="2147479916"/>
            <ac:spMk id="3" creationId="{A05D2ED2-3A90-0141-3E0F-0AD0FC106B9C}"/>
          </ac:spMkLst>
        </pc:spChg>
        <pc:spChg chg="mod">
          <ac:chgData name="Cecilie Møller Endresen" userId="S::cecilie.m.endresen@lup.no::a9d0652d-1b8c-4910-ab48-dd08ae76edf4" providerId="AD" clId="Web-{29BA48A9-87E9-4199-91CC-8410A20CFAC2}" dt="2025-11-04T08:49:22.731" v="45" actId="1076"/>
          <ac:spMkLst>
            <pc:docMk/>
            <pc:sldMk cId="784557824" sldId="2147479916"/>
            <ac:spMk id="5" creationId="{CD5CBE8F-B69C-B7EE-9029-1F3A7F4A1670}"/>
          </ac:spMkLst>
        </pc:spChg>
        <pc:spChg chg="add mod">
          <ac:chgData name="Cecilie Møller Endresen" userId="S::cecilie.m.endresen@lup.no::a9d0652d-1b8c-4910-ab48-dd08ae76edf4" providerId="AD" clId="Web-{29BA48A9-87E9-4199-91CC-8410A20CFAC2}" dt="2025-11-04T08:48:27.402" v="33" actId="1076"/>
          <ac:spMkLst>
            <pc:docMk/>
            <pc:sldMk cId="784557824" sldId="2147479916"/>
            <ac:spMk id="7" creationId="{C178B0E4-C1D0-A9A5-A838-F0D618B56061}"/>
          </ac:spMkLst>
        </pc:spChg>
      </pc:sldChg>
      <pc:sldChg chg="addSp modSp">
        <pc:chgData name="Cecilie Møller Endresen" userId="S::cecilie.m.endresen@lup.no::a9d0652d-1b8c-4910-ab48-dd08ae76edf4" providerId="AD" clId="Web-{29BA48A9-87E9-4199-91CC-8410A20CFAC2}" dt="2025-11-04T08:52:46.515" v="99"/>
        <pc:sldMkLst>
          <pc:docMk/>
          <pc:sldMk cId="3080154416" sldId="2147479920"/>
        </pc:sldMkLst>
        <pc:spChg chg="mod">
          <ac:chgData name="Cecilie Møller Endresen" userId="S::cecilie.m.endresen@lup.no::a9d0652d-1b8c-4910-ab48-dd08ae76edf4" providerId="AD" clId="Web-{29BA48A9-87E9-4199-91CC-8410A20CFAC2}" dt="2025-11-04T08:50:57.248" v="65" actId="1076"/>
          <ac:spMkLst>
            <pc:docMk/>
            <pc:sldMk cId="3080154416" sldId="2147479920"/>
            <ac:spMk id="3" creationId="{D42E8611-CE77-1538-541D-7C5CD4E86680}"/>
          </ac:spMkLst>
        </pc:spChg>
        <pc:spChg chg="mod">
          <ac:chgData name="Cecilie Møller Endresen" userId="S::cecilie.m.endresen@lup.no::a9d0652d-1b8c-4910-ab48-dd08ae76edf4" providerId="AD" clId="Web-{29BA48A9-87E9-4199-91CC-8410A20CFAC2}" dt="2025-11-04T08:50:17.076" v="52" actId="1076"/>
          <ac:spMkLst>
            <pc:docMk/>
            <pc:sldMk cId="3080154416" sldId="2147479920"/>
            <ac:spMk id="5" creationId="{8546295D-A0C5-21AB-8A41-E7DB60C5DC98}"/>
          </ac:spMkLst>
        </pc:spChg>
        <pc:spChg chg="add mod">
          <ac:chgData name="Cecilie Møller Endresen" userId="S::cecilie.m.endresen@lup.no::a9d0652d-1b8c-4910-ab48-dd08ae76edf4" providerId="AD" clId="Web-{29BA48A9-87E9-4199-91CC-8410A20CFAC2}" dt="2025-11-04T08:52:46.515" v="99"/>
          <ac:spMkLst>
            <pc:docMk/>
            <pc:sldMk cId="3080154416" sldId="2147479920"/>
            <ac:spMk id="7" creationId="{61E895D9-A4FA-AC3C-8606-E45EDDB1E19E}"/>
          </ac:spMkLst>
        </pc:spChg>
        <pc:picChg chg="mod">
          <ac:chgData name="Cecilie Møller Endresen" userId="S::cecilie.m.endresen@lup.no::a9d0652d-1b8c-4910-ab48-dd08ae76edf4" providerId="AD" clId="Web-{29BA48A9-87E9-4199-91CC-8410A20CFAC2}" dt="2025-11-04T08:51:00.795" v="66" actId="14100"/>
          <ac:picMkLst>
            <pc:docMk/>
            <pc:sldMk cId="3080154416" sldId="2147479920"/>
            <ac:picMk id="6" creationId="{D52BE22C-9D60-6B50-BDA1-C3940E26B304}"/>
          </ac:picMkLst>
        </pc:picChg>
      </pc:sldChg>
      <pc:sldChg chg="addSp modSp">
        <pc:chgData name="Cecilie Møller Endresen" userId="S::cecilie.m.endresen@lup.no::a9d0652d-1b8c-4910-ab48-dd08ae76edf4" providerId="AD" clId="Web-{29BA48A9-87E9-4199-91CC-8410A20CFAC2}" dt="2025-11-04T08:53:27.812" v="107" actId="1076"/>
        <pc:sldMkLst>
          <pc:docMk/>
          <pc:sldMk cId="1028742852" sldId="2147479921"/>
        </pc:sldMkLst>
        <pc:spChg chg="mod">
          <ac:chgData name="Cecilie Møller Endresen" userId="S::cecilie.m.endresen@lup.no::a9d0652d-1b8c-4910-ab48-dd08ae76edf4" providerId="AD" clId="Web-{29BA48A9-87E9-4199-91CC-8410A20CFAC2}" dt="2025-11-04T08:53:21.687" v="106" actId="1076"/>
          <ac:spMkLst>
            <pc:docMk/>
            <pc:sldMk cId="1028742852" sldId="2147479921"/>
            <ac:spMk id="3" creationId="{C2E5F25F-096A-82F9-34BE-4104FDDE5F25}"/>
          </ac:spMkLst>
        </pc:spChg>
        <pc:spChg chg="mod">
          <ac:chgData name="Cecilie Møller Endresen" userId="S::cecilie.m.endresen@lup.no::a9d0652d-1b8c-4910-ab48-dd08ae76edf4" providerId="AD" clId="Web-{29BA48A9-87E9-4199-91CC-8410A20CFAC2}" dt="2025-11-04T08:51:36.014" v="74" actId="1076"/>
          <ac:spMkLst>
            <pc:docMk/>
            <pc:sldMk cId="1028742852" sldId="2147479921"/>
            <ac:spMk id="5" creationId="{87197532-0E93-CCD3-8BB5-394EC554DE13}"/>
          </ac:spMkLst>
        </pc:spChg>
        <pc:spChg chg="add mod">
          <ac:chgData name="Cecilie Møller Endresen" userId="S::cecilie.m.endresen@lup.no::a9d0652d-1b8c-4910-ab48-dd08ae76edf4" providerId="AD" clId="Web-{29BA48A9-87E9-4199-91CC-8410A20CFAC2}" dt="2025-11-04T08:53:27.812" v="107" actId="1076"/>
          <ac:spMkLst>
            <pc:docMk/>
            <pc:sldMk cId="1028742852" sldId="2147479921"/>
            <ac:spMk id="7" creationId="{51823343-6448-BEF3-AA25-0F796388459E}"/>
          </ac:spMkLst>
        </pc:spChg>
      </pc:sldChg>
      <pc:sldChg chg="addSp modSp">
        <pc:chgData name="Cecilie Møller Endresen" userId="S::cecilie.m.endresen@lup.no::a9d0652d-1b8c-4910-ab48-dd08ae76edf4" providerId="AD" clId="Web-{29BA48A9-87E9-4199-91CC-8410A20CFAC2}" dt="2025-11-04T09:01:45.999" v="209" actId="20577"/>
        <pc:sldMkLst>
          <pc:docMk/>
          <pc:sldMk cId="3952710318" sldId="2147479922"/>
        </pc:sldMkLst>
        <pc:spChg chg="mod">
          <ac:chgData name="Cecilie Møller Endresen" userId="S::cecilie.m.endresen@lup.no::a9d0652d-1b8c-4910-ab48-dd08ae76edf4" providerId="AD" clId="Web-{29BA48A9-87E9-4199-91CC-8410A20CFAC2}" dt="2025-11-04T09:01:45.999" v="209" actId="20577"/>
          <ac:spMkLst>
            <pc:docMk/>
            <pc:sldMk cId="3952710318" sldId="2147479922"/>
            <ac:spMk id="2" creationId="{F9724433-53CF-693E-EEFF-6F4A0AA80D63}"/>
          </ac:spMkLst>
        </pc:spChg>
        <pc:spChg chg="add mod">
          <ac:chgData name="Cecilie Møller Endresen" userId="S::cecilie.m.endresen@lup.no::a9d0652d-1b8c-4910-ab48-dd08ae76edf4" providerId="AD" clId="Web-{29BA48A9-87E9-4199-91CC-8410A20CFAC2}" dt="2025-11-04T09:00:46.935" v="199" actId="1076"/>
          <ac:spMkLst>
            <pc:docMk/>
            <pc:sldMk cId="3952710318" sldId="2147479922"/>
            <ac:spMk id="5" creationId="{81D760D8-6A4D-783A-136E-E652AC3DE982}"/>
          </ac:spMkLst>
        </pc:spChg>
        <pc:spChg chg="mod">
          <ac:chgData name="Cecilie Møller Endresen" userId="S::cecilie.m.endresen@lup.no::a9d0652d-1b8c-4910-ab48-dd08ae76edf4" providerId="AD" clId="Web-{29BA48A9-87E9-4199-91CC-8410A20CFAC2}" dt="2025-11-04T08:54:18.412" v="110" actId="1076"/>
          <ac:spMkLst>
            <pc:docMk/>
            <pc:sldMk cId="3952710318" sldId="2147479922"/>
            <ac:spMk id="7" creationId="{BE3B7D42-950C-6D09-E964-D390C3F02BA5}"/>
          </ac:spMkLst>
        </pc:spChg>
        <pc:picChg chg="mod">
          <ac:chgData name="Cecilie Møller Endresen" userId="S::cecilie.m.endresen@lup.no::a9d0652d-1b8c-4910-ab48-dd08ae76edf4" providerId="AD" clId="Web-{29BA48A9-87E9-4199-91CC-8410A20CFAC2}" dt="2025-11-04T09:00:30.341" v="193" actId="14100"/>
          <ac:picMkLst>
            <pc:docMk/>
            <pc:sldMk cId="3952710318" sldId="2147479922"/>
            <ac:picMk id="6" creationId="{EE54FDFC-18B1-9683-0761-C61754D8868D}"/>
          </ac:picMkLst>
        </pc:picChg>
      </pc:sldChg>
      <pc:sldChg chg="addSp delSp modSp">
        <pc:chgData name="Cecilie Møller Endresen" userId="S::cecilie.m.endresen@lup.no::a9d0652d-1b8c-4910-ab48-dd08ae76edf4" providerId="AD" clId="Web-{29BA48A9-87E9-4199-91CC-8410A20CFAC2}" dt="2025-11-04T09:14:04.183" v="316"/>
        <pc:sldMkLst>
          <pc:docMk/>
          <pc:sldMk cId="702975457" sldId="2147479923"/>
        </pc:sldMkLst>
        <pc:spChg chg="del mod">
          <ac:chgData name="Cecilie Møller Endresen" userId="S::cecilie.m.endresen@lup.no::a9d0652d-1b8c-4910-ab48-dd08ae76edf4" providerId="AD" clId="Web-{29BA48A9-87E9-4199-91CC-8410A20CFAC2}" dt="2025-11-04T09:13:38.009" v="311"/>
          <ac:spMkLst>
            <pc:docMk/>
            <pc:sldMk cId="702975457" sldId="2147479923"/>
            <ac:spMk id="2" creationId="{DDD6FA78-5B7E-3F30-1AC1-1CF38E356C0B}"/>
          </ac:spMkLst>
        </pc:spChg>
        <pc:spChg chg="add mod">
          <ac:chgData name="Cecilie Møller Endresen" userId="S::cecilie.m.endresen@lup.no::a9d0652d-1b8c-4910-ab48-dd08ae76edf4" providerId="AD" clId="Web-{29BA48A9-87E9-4199-91CC-8410A20CFAC2}" dt="2025-11-04T09:14:04.183" v="316"/>
          <ac:spMkLst>
            <pc:docMk/>
            <pc:sldMk cId="702975457" sldId="2147479923"/>
            <ac:spMk id="5" creationId="{26E05AA5-E1C0-1283-7779-EFC584DA2886}"/>
          </ac:spMkLst>
        </pc:spChg>
        <pc:spChg chg="mod">
          <ac:chgData name="Cecilie Møller Endresen" userId="S::cecilie.m.endresen@lup.no::a9d0652d-1b8c-4910-ab48-dd08ae76edf4" providerId="AD" clId="Web-{29BA48A9-87E9-4199-91CC-8410A20CFAC2}" dt="2025-11-04T09:13:41.478" v="312" actId="1076"/>
          <ac:spMkLst>
            <pc:docMk/>
            <pc:sldMk cId="702975457" sldId="2147479923"/>
            <ac:spMk id="7" creationId="{89056C20-ADBA-D686-40AF-6DA970C8A9CA}"/>
          </ac:spMkLst>
        </pc:spChg>
      </pc:sldChg>
      <pc:sldChg chg="addSp modSp">
        <pc:chgData name="Cecilie Møller Endresen" userId="S::cecilie.m.endresen@lup.no::a9d0652d-1b8c-4910-ab48-dd08ae76edf4" providerId="AD" clId="Web-{29BA48A9-87E9-4199-91CC-8410A20CFAC2}" dt="2025-11-04T09:06:46.396" v="276" actId="1076"/>
        <pc:sldMkLst>
          <pc:docMk/>
          <pc:sldMk cId="476623610" sldId="2147479924"/>
        </pc:sldMkLst>
        <pc:spChg chg="mod">
          <ac:chgData name="Cecilie Møller Endresen" userId="S::cecilie.m.endresen@lup.no::a9d0652d-1b8c-4910-ab48-dd08ae76edf4" providerId="AD" clId="Web-{29BA48A9-87E9-4199-91CC-8410A20CFAC2}" dt="2025-11-04T09:06:46.396" v="276" actId="1076"/>
          <ac:spMkLst>
            <pc:docMk/>
            <pc:sldMk cId="476623610" sldId="2147479924"/>
            <ac:spMk id="2" creationId="{0D1436D1-8026-4C78-BA51-45F299D90C23}"/>
          </ac:spMkLst>
        </pc:spChg>
        <pc:spChg chg="add">
          <ac:chgData name="Cecilie Møller Endresen" userId="S::cecilie.m.endresen@lup.no::a9d0652d-1b8c-4910-ab48-dd08ae76edf4" providerId="AD" clId="Web-{29BA48A9-87E9-4199-91CC-8410A20CFAC2}" dt="2025-11-04T09:03:42.799" v="239"/>
          <ac:spMkLst>
            <pc:docMk/>
            <pc:sldMk cId="476623610" sldId="2147479924"/>
            <ac:spMk id="5" creationId="{D98D6FB9-8025-FB03-474D-5156A180414C}"/>
          </ac:spMkLst>
        </pc:spChg>
        <pc:spChg chg="mod">
          <ac:chgData name="Cecilie Møller Endresen" userId="S::cecilie.m.endresen@lup.no::a9d0652d-1b8c-4910-ab48-dd08ae76edf4" providerId="AD" clId="Web-{29BA48A9-87E9-4199-91CC-8410A20CFAC2}" dt="2025-11-04T09:06:37.536" v="275" actId="1076"/>
          <ac:spMkLst>
            <pc:docMk/>
            <pc:sldMk cId="476623610" sldId="2147479924"/>
            <ac:spMk id="7" creationId="{D6A7838C-7F16-9007-2AB9-7D67257D343A}"/>
          </ac:spMkLst>
        </pc:spChg>
        <pc:picChg chg="mod">
          <ac:chgData name="Cecilie Møller Endresen" userId="S::cecilie.m.endresen@lup.no::a9d0652d-1b8c-4910-ab48-dd08ae76edf4" providerId="AD" clId="Web-{29BA48A9-87E9-4199-91CC-8410A20CFAC2}" dt="2025-11-04T09:06:34.974" v="274" actId="14100"/>
          <ac:picMkLst>
            <pc:docMk/>
            <pc:sldMk cId="476623610" sldId="2147479924"/>
            <ac:picMk id="6" creationId="{C66CA3A5-C2B9-44DF-D049-3C0C5ECA47A3}"/>
          </ac:picMkLst>
        </pc:picChg>
      </pc:sldChg>
      <pc:sldChg chg="add del">
        <pc:chgData name="Cecilie Møller Endresen" userId="S::cecilie.m.endresen@lup.no::a9d0652d-1b8c-4910-ab48-dd08ae76edf4" providerId="AD" clId="Web-{29BA48A9-87E9-4199-91CC-8410A20CFAC2}" dt="2025-11-04T08:46:08.337" v="4"/>
        <pc:sldMkLst>
          <pc:docMk/>
          <pc:sldMk cId="4135967281" sldId="2147479925"/>
        </pc:sldMkLst>
      </pc:sldChg>
      <pc:sldChg chg="addSp modSp">
        <pc:chgData name="Cecilie Møller Endresen" userId="S::cecilie.m.endresen@lup.no::a9d0652d-1b8c-4910-ab48-dd08ae76edf4" providerId="AD" clId="Web-{29BA48A9-87E9-4199-91CC-8410A20CFAC2}" dt="2025-11-04T09:09:16.570" v="302" actId="20577"/>
        <pc:sldMkLst>
          <pc:docMk/>
          <pc:sldMk cId="416432592" sldId="2147479926"/>
        </pc:sldMkLst>
        <pc:spChg chg="mod">
          <ac:chgData name="Cecilie Møller Endresen" userId="S::cecilie.m.endresen@lup.no::a9d0652d-1b8c-4910-ab48-dd08ae76edf4" providerId="AD" clId="Web-{29BA48A9-87E9-4199-91CC-8410A20CFAC2}" dt="2025-11-04T09:09:16.570" v="302" actId="20577"/>
          <ac:spMkLst>
            <pc:docMk/>
            <pc:sldMk cId="416432592" sldId="2147479926"/>
            <ac:spMk id="2" creationId="{9B3FBDB9-C33B-082A-9F03-67972FF87760}"/>
          </ac:spMkLst>
        </pc:spChg>
        <pc:spChg chg="add">
          <ac:chgData name="Cecilie Møller Endresen" userId="S::cecilie.m.endresen@lup.no::a9d0652d-1b8c-4910-ab48-dd08ae76edf4" providerId="AD" clId="Web-{29BA48A9-87E9-4199-91CC-8410A20CFAC2}" dt="2025-11-04T09:07:27.709" v="278"/>
          <ac:spMkLst>
            <pc:docMk/>
            <pc:sldMk cId="416432592" sldId="2147479926"/>
            <ac:spMk id="5" creationId="{C0856DAA-16F3-550F-AC25-3C0D54D03474}"/>
          </ac:spMkLst>
        </pc:spChg>
        <pc:spChg chg="mod">
          <ac:chgData name="Cecilie Møller Endresen" userId="S::cecilie.m.endresen@lup.no::a9d0652d-1b8c-4910-ab48-dd08ae76edf4" providerId="AD" clId="Web-{29BA48A9-87E9-4199-91CC-8410A20CFAC2}" dt="2025-11-04T09:08:22.944" v="290" actId="1076"/>
          <ac:spMkLst>
            <pc:docMk/>
            <pc:sldMk cId="416432592" sldId="2147479926"/>
            <ac:spMk id="7" creationId="{4DE90D57-A768-D4BF-5603-A2B3EE00F96F}"/>
          </ac:spMkLst>
        </pc:spChg>
      </pc:sldChg>
      <pc:sldChg chg="modSp add replId modNotes">
        <pc:chgData name="Cecilie Møller Endresen" userId="S::cecilie.m.endresen@lup.no::a9d0652d-1b8c-4910-ab48-dd08ae76edf4" providerId="AD" clId="Web-{29BA48A9-87E9-4199-91CC-8410A20CFAC2}" dt="2025-11-04T09:14:34.981" v="322"/>
        <pc:sldMkLst>
          <pc:docMk/>
          <pc:sldMk cId="950309039" sldId="2147479927"/>
        </pc:sldMkLst>
        <pc:spChg chg="mod">
          <ac:chgData name="Cecilie Møller Endresen" userId="S::cecilie.m.endresen@lup.no::a9d0652d-1b8c-4910-ab48-dd08ae76edf4" providerId="AD" clId="Web-{29BA48A9-87E9-4199-91CC-8410A20CFAC2}" dt="2025-11-04T09:14:28.794" v="321" actId="20577"/>
          <ac:spMkLst>
            <pc:docMk/>
            <pc:sldMk cId="950309039" sldId="2147479927"/>
            <ac:spMk id="7" creationId="{57C58260-29B8-392E-A047-D6954EE482C6}"/>
          </ac:spMkLst>
        </pc:spChg>
      </pc:sldChg>
      <pc:sldChg chg="add del replId">
        <pc:chgData name="Cecilie Møller Endresen" userId="S::cecilie.m.endresen@lup.no::a9d0652d-1b8c-4910-ab48-dd08ae76edf4" providerId="AD" clId="Web-{29BA48A9-87E9-4199-91CC-8410A20CFAC2}" dt="2025-11-04T09:37:29.017" v="434"/>
        <pc:sldMkLst>
          <pc:docMk/>
          <pc:sldMk cId="2252090850" sldId="2147479928"/>
        </pc:sldMkLst>
      </pc:sldChg>
      <pc:sldChg chg="addSp delSp modSp new del">
        <pc:chgData name="Cecilie Møller Endresen" userId="S::cecilie.m.endresen@lup.no::a9d0652d-1b8c-4910-ab48-dd08ae76edf4" providerId="AD" clId="Web-{29BA48A9-87E9-4199-91CC-8410A20CFAC2}" dt="2025-11-04T09:25:55.281" v="381"/>
        <pc:sldMkLst>
          <pc:docMk/>
          <pc:sldMk cId="1078623807" sldId="2147479929"/>
        </pc:sldMkLst>
        <pc:spChg chg="del">
          <ac:chgData name="Cecilie Møller Endresen" userId="S::cecilie.m.endresen@lup.no::a9d0652d-1b8c-4910-ab48-dd08ae76edf4" providerId="AD" clId="Web-{29BA48A9-87E9-4199-91CC-8410A20CFAC2}" dt="2025-11-04T09:21:22.776" v="327"/>
          <ac:spMkLst>
            <pc:docMk/>
            <pc:sldMk cId="1078623807" sldId="2147479929"/>
            <ac:spMk id="3" creationId="{771A3539-0694-8DE2-AD11-5AE4F77A65CF}"/>
          </ac:spMkLst>
        </pc:spChg>
        <pc:picChg chg="add del mod">
          <ac:chgData name="Cecilie Møller Endresen" userId="S::cecilie.m.endresen@lup.no::a9d0652d-1b8c-4910-ab48-dd08ae76edf4" providerId="AD" clId="Web-{29BA48A9-87E9-4199-91CC-8410A20CFAC2}" dt="2025-11-04T09:22:05.746" v="335"/>
          <ac:picMkLst>
            <pc:docMk/>
            <pc:sldMk cId="1078623807" sldId="2147479929"/>
            <ac:picMk id="4" creationId="{A28B4B5F-F753-4FBC-7D91-5061176660A0}"/>
          </ac:picMkLst>
        </pc:picChg>
        <pc:picChg chg="add del mod">
          <ac:chgData name="Cecilie Møller Endresen" userId="S::cecilie.m.endresen@lup.no::a9d0652d-1b8c-4910-ab48-dd08ae76edf4" providerId="AD" clId="Web-{29BA48A9-87E9-4199-91CC-8410A20CFAC2}" dt="2025-11-04T09:22:21.731" v="339"/>
          <ac:picMkLst>
            <pc:docMk/>
            <pc:sldMk cId="1078623807" sldId="2147479929"/>
            <ac:picMk id="5" creationId="{35BD9D6E-9578-F197-C7A8-8EABDC41D422}"/>
          </ac:picMkLst>
        </pc:picChg>
        <pc:picChg chg="add del mod">
          <ac:chgData name="Cecilie Møller Endresen" userId="S::cecilie.m.endresen@lup.no::a9d0652d-1b8c-4910-ab48-dd08ae76edf4" providerId="AD" clId="Web-{29BA48A9-87E9-4199-91CC-8410A20CFAC2}" dt="2025-11-04T09:25:50.406" v="380"/>
          <ac:picMkLst>
            <pc:docMk/>
            <pc:sldMk cId="1078623807" sldId="2147479929"/>
            <ac:picMk id="6" creationId="{6C264045-F22A-F943-4F79-49755CF7645E}"/>
          </ac:picMkLst>
        </pc:picChg>
      </pc:sldChg>
      <pc:sldChg chg="addSp delSp modSp new ord">
        <pc:chgData name="Cecilie Møller Endresen" userId="S::cecilie.m.endresen@lup.no::a9d0652d-1b8c-4910-ab48-dd08ae76edf4" providerId="AD" clId="Web-{29BA48A9-87E9-4199-91CC-8410A20CFAC2}" dt="2025-11-04T09:37:35.611" v="435"/>
        <pc:sldMkLst>
          <pc:docMk/>
          <pc:sldMk cId="2596678033" sldId="2147479930"/>
        </pc:sldMkLst>
        <pc:spChg chg="mod ord">
          <ac:chgData name="Cecilie Møller Endresen" userId="S::cecilie.m.endresen@lup.no::a9d0652d-1b8c-4910-ab48-dd08ae76edf4" providerId="AD" clId="Web-{29BA48A9-87E9-4199-91CC-8410A20CFAC2}" dt="2025-11-04T09:34:20.793" v="420"/>
          <ac:spMkLst>
            <pc:docMk/>
            <pc:sldMk cId="2596678033" sldId="2147479930"/>
            <ac:spMk id="2" creationId="{62F36546-30A7-5764-187F-6DC20FEE1E7D}"/>
          </ac:spMkLst>
        </pc:spChg>
        <pc:spChg chg="del mod">
          <ac:chgData name="Cecilie Møller Endresen" userId="S::cecilie.m.endresen@lup.no::a9d0652d-1b8c-4910-ab48-dd08ae76edf4" providerId="AD" clId="Web-{29BA48A9-87E9-4199-91CC-8410A20CFAC2}" dt="2025-11-04T09:23:24.638" v="360"/>
          <ac:spMkLst>
            <pc:docMk/>
            <pc:sldMk cId="2596678033" sldId="2147479930"/>
            <ac:spMk id="3" creationId="{1F2F6436-2669-42F4-8A13-91A5547CB956}"/>
          </ac:spMkLst>
        </pc:spChg>
        <pc:spChg chg="add del mod">
          <ac:chgData name="Cecilie Møller Endresen" userId="S::cecilie.m.endresen@lup.no::a9d0652d-1b8c-4910-ab48-dd08ae76edf4" providerId="AD" clId="Web-{29BA48A9-87E9-4199-91CC-8410A20CFAC2}" dt="2025-11-04T09:23:59.810" v="370"/>
          <ac:spMkLst>
            <pc:docMk/>
            <pc:sldMk cId="2596678033" sldId="2147479930"/>
            <ac:spMk id="6" creationId="{EAD73A07-B90E-C327-6140-5294E8A818E8}"/>
          </ac:spMkLst>
        </pc:spChg>
        <pc:spChg chg="add mod">
          <ac:chgData name="Cecilie Møller Endresen" userId="S::cecilie.m.endresen@lup.no::a9d0652d-1b8c-4910-ab48-dd08ae76edf4" providerId="AD" clId="Web-{29BA48A9-87E9-4199-91CC-8410A20CFAC2}" dt="2025-11-04T09:28:51.899" v="405" actId="14100"/>
          <ac:spMkLst>
            <pc:docMk/>
            <pc:sldMk cId="2596678033" sldId="2147479930"/>
            <ac:spMk id="10" creationId="{B210FB91-405C-1F46-8F14-4E363B4B1114}"/>
          </ac:spMkLst>
        </pc:spChg>
        <pc:spChg chg="add">
          <ac:chgData name="Cecilie Møller Endresen" userId="S::cecilie.m.endresen@lup.no::a9d0652d-1b8c-4910-ab48-dd08ae76edf4" providerId="AD" clId="Web-{29BA48A9-87E9-4199-91CC-8410A20CFAC2}" dt="2025-11-04T09:28:46.492" v="404"/>
          <ac:spMkLst>
            <pc:docMk/>
            <pc:sldMk cId="2596678033" sldId="2147479930"/>
            <ac:spMk id="11" creationId="{FFA96846-9639-265B-DA22-68C06B93FA5A}"/>
          </ac:spMkLst>
        </pc:spChg>
        <pc:picChg chg="add del mod ord">
          <ac:chgData name="Cecilie Møller Endresen" userId="S::cecilie.m.endresen@lup.no::a9d0652d-1b8c-4910-ab48-dd08ae76edf4" providerId="AD" clId="Web-{29BA48A9-87E9-4199-91CC-8410A20CFAC2}" dt="2025-11-04T09:23:47.341" v="368"/>
          <ac:picMkLst>
            <pc:docMk/>
            <pc:sldMk cId="2596678033" sldId="2147479930"/>
            <ac:picMk id="4" creationId="{778E4E64-A6B5-117C-E0C6-A30E117FCFC6}"/>
          </ac:picMkLst>
        </pc:picChg>
        <pc:picChg chg="add del mod">
          <ac:chgData name="Cecilie Møller Endresen" userId="S::cecilie.m.endresen@lup.no::a9d0652d-1b8c-4910-ab48-dd08ae76edf4" providerId="AD" clId="Web-{29BA48A9-87E9-4199-91CC-8410A20CFAC2}" dt="2025-11-04T09:24:44.076" v="375"/>
          <ac:picMkLst>
            <pc:docMk/>
            <pc:sldMk cId="2596678033" sldId="2147479930"/>
            <ac:picMk id="7" creationId="{66024685-8CF4-F6CF-890F-7E3A018E132D}"/>
          </ac:picMkLst>
        </pc:picChg>
        <pc:picChg chg="add del mod modCrop">
          <ac:chgData name="Cecilie Møller Endresen" userId="S::cecilie.m.endresen@lup.no::a9d0652d-1b8c-4910-ab48-dd08ae76edf4" providerId="AD" clId="Web-{29BA48A9-87E9-4199-91CC-8410A20CFAC2}" dt="2025-11-04T09:26:43.891" v="392"/>
          <ac:picMkLst>
            <pc:docMk/>
            <pc:sldMk cId="2596678033" sldId="2147479930"/>
            <ac:picMk id="8" creationId="{1EDE7073-5F3E-C152-0EFC-99AD92D44DDF}"/>
          </ac:picMkLst>
        </pc:picChg>
        <pc:picChg chg="add mod">
          <ac:chgData name="Cecilie Møller Endresen" userId="S::cecilie.m.endresen@lup.no::a9d0652d-1b8c-4910-ab48-dd08ae76edf4" providerId="AD" clId="Web-{29BA48A9-87E9-4199-91CC-8410A20CFAC2}" dt="2025-11-04T09:27:19.469" v="399" actId="1076"/>
          <ac:picMkLst>
            <pc:docMk/>
            <pc:sldMk cId="2596678033" sldId="2147479930"/>
            <ac:picMk id="9" creationId="{4AA78864-1135-C646-5CA0-58F9EDD9A647}"/>
          </ac:picMkLst>
        </pc:picChg>
        <pc:picChg chg="add del mod ord modCrop">
          <ac:chgData name="Cecilie Møller Endresen" userId="S::cecilie.m.endresen@lup.no::a9d0652d-1b8c-4910-ab48-dd08ae76edf4" providerId="AD" clId="Web-{29BA48A9-87E9-4199-91CC-8410A20CFAC2}" dt="2025-11-04T09:34:58.779" v="424"/>
          <ac:picMkLst>
            <pc:docMk/>
            <pc:sldMk cId="2596678033" sldId="2147479930"/>
            <ac:picMk id="12" creationId="{884AB2A8-4259-180F-C0EA-24AED8CABDCE}"/>
          </ac:picMkLst>
        </pc:picChg>
        <pc:picChg chg="add del mod">
          <ac:chgData name="Cecilie Møller Endresen" userId="S::cecilie.m.endresen@lup.no::a9d0652d-1b8c-4910-ab48-dd08ae76edf4" providerId="AD" clId="Web-{29BA48A9-87E9-4199-91CC-8410A20CFAC2}" dt="2025-11-04T09:36:27.672" v="427"/>
          <ac:picMkLst>
            <pc:docMk/>
            <pc:sldMk cId="2596678033" sldId="2147479930"/>
            <ac:picMk id="13" creationId="{824C6687-0E53-0D7E-4D57-B76BDF4FAC20}"/>
          </ac:picMkLst>
        </pc:picChg>
        <pc:picChg chg="add del mod">
          <ac:chgData name="Cecilie Møller Endresen" userId="S::cecilie.m.endresen@lup.no::a9d0652d-1b8c-4910-ab48-dd08ae76edf4" providerId="AD" clId="Web-{29BA48A9-87E9-4199-91CC-8410A20CFAC2}" dt="2025-11-04T09:36:47.392" v="431"/>
          <ac:picMkLst>
            <pc:docMk/>
            <pc:sldMk cId="2596678033" sldId="2147479930"/>
            <ac:picMk id="14" creationId="{ABF2D9D3-8BA4-8470-7D1E-F178283A444D}"/>
          </ac:picMkLst>
        </pc:picChg>
        <pc:picChg chg="add mod">
          <ac:chgData name="Cecilie Møller Endresen" userId="S::cecilie.m.endresen@lup.no::a9d0652d-1b8c-4910-ab48-dd08ae76edf4" providerId="AD" clId="Web-{29BA48A9-87E9-4199-91CC-8410A20CFAC2}" dt="2025-11-04T09:36:53.282" v="433" actId="1076"/>
          <ac:picMkLst>
            <pc:docMk/>
            <pc:sldMk cId="2596678033" sldId="2147479930"/>
            <ac:picMk id="15" creationId="{5154541E-D331-B529-A7DB-38DE9BFE7A1C}"/>
          </ac:picMkLst>
        </pc:picChg>
      </pc:sldChg>
    </pc:docChg>
  </pc:docChgLst>
  <pc:docChgLst>
    <pc:chgData name="Cecilie Møller Endresen" userId="S::cecilie.m.endresen@lup.no::a9d0652d-1b8c-4910-ab48-dd08ae76edf4" providerId="AD" clId="Web-{62EB10FA-F58D-4AC0-B18E-49115808A89A}"/>
    <pc:docChg chg="modSld">
      <pc:chgData name="Cecilie Møller Endresen" userId="S::cecilie.m.endresen@lup.no::a9d0652d-1b8c-4910-ab48-dd08ae76edf4" providerId="AD" clId="Web-{62EB10FA-F58D-4AC0-B18E-49115808A89A}" dt="2025-10-31T07:19:33.549" v="1" actId="20577"/>
      <pc:docMkLst>
        <pc:docMk/>
      </pc:docMkLst>
      <pc:sldChg chg="modSp">
        <pc:chgData name="Cecilie Møller Endresen" userId="S::cecilie.m.endresen@lup.no::a9d0652d-1b8c-4910-ab48-dd08ae76edf4" providerId="AD" clId="Web-{62EB10FA-F58D-4AC0-B18E-49115808A89A}" dt="2025-10-31T07:19:33.549" v="1" actId="20577"/>
        <pc:sldMkLst>
          <pc:docMk/>
          <pc:sldMk cId="938226058" sldId="2147479918"/>
        </pc:sldMkLst>
        <pc:spChg chg="mod">
          <ac:chgData name="Cecilie Møller Endresen" userId="S::cecilie.m.endresen@lup.no::a9d0652d-1b8c-4910-ab48-dd08ae76edf4" providerId="AD" clId="Web-{62EB10FA-F58D-4AC0-B18E-49115808A89A}" dt="2025-10-31T07:19:33.549" v="1" actId="20577"/>
          <ac:spMkLst>
            <pc:docMk/>
            <pc:sldMk cId="938226058" sldId="2147479918"/>
            <ac:spMk id="2" creationId="{0D99F2D8-33F7-41E4-55C4-6055E195F0A2}"/>
          </ac:spMkLst>
        </pc:spChg>
      </pc:sldChg>
    </pc:docChg>
  </pc:docChgLst>
  <pc:docChgLst>
    <pc:chgData name="Lunaas Tor Asbjørn" userId="S::thor.lunaas_vegvesen.no#ext#@nhosp.onmicrosoft.com::2a8e38e6-d12e-4793-8340-65187d4e827b" providerId="AD" clId="Web-{CE7E03DB-BC1A-88CE-3D0E-9286BA0D7364}"/>
    <pc:docChg chg="modSld">
      <pc:chgData name="Lunaas Tor Asbjørn" userId="S::thor.lunaas_vegvesen.no#ext#@nhosp.onmicrosoft.com::2a8e38e6-d12e-4793-8340-65187d4e827b" providerId="AD" clId="Web-{CE7E03DB-BC1A-88CE-3D0E-9286BA0D7364}" dt="2025-11-05T16:41:02.424" v="1" actId="20577"/>
      <pc:docMkLst>
        <pc:docMk/>
      </pc:docMkLst>
      <pc:sldChg chg="modSp">
        <pc:chgData name="Lunaas Tor Asbjørn" userId="S::thor.lunaas_vegvesen.no#ext#@nhosp.onmicrosoft.com::2a8e38e6-d12e-4793-8340-65187d4e827b" providerId="AD" clId="Web-{CE7E03DB-BC1A-88CE-3D0E-9286BA0D7364}" dt="2025-11-05T16:41:02.424" v="1" actId="20577"/>
        <pc:sldMkLst>
          <pc:docMk/>
          <pc:sldMk cId="476623610" sldId="2147479924"/>
        </pc:sldMkLst>
        <pc:spChg chg="mod">
          <ac:chgData name="Lunaas Tor Asbjørn" userId="S::thor.lunaas_vegvesen.no#ext#@nhosp.onmicrosoft.com::2a8e38e6-d12e-4793-8340-65187d4e827b" providerId="AD" clId="Web-{CE7E03DB-BC1A-88CE-3D0E-9286BA0D7364}" dt="2025-11-05T16:41:02.424" v="1" actId="20577"/>
          <ac:spMkLst>
            <pc:docMk/>
            <pc:sldMk cId="476623610" sldId="2147479924"/>
            <ac:spMk id="2" creationId="{0D1436D1-8026-4C78-BA51-45F299D90C23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F9691D-5910-4500-B298-8755F5530113}" type="datetimeFigureOut">
              <a:rPr lang="nb-NO" smtClean="0"/>
              <a:t>05.11.2025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F05E64-F7E0-4FA6-926E-8570D9CEEDF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622375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CECILIE</a:t>
            </a:r>
          </a:p>
          <a:p>
            <a:r>
              <a:rPr lang="nb-NO" dirty="0">
                <a:solidFill>
                  <a:srgbClr val="222222"/>
                </a:solidFill>
              </a:rPr>
              <a:t>Statens vegvesen, Entreprenørforeningen Bygg og Anlegg (EBA) og repr. for fylkene inviterte til en nasjonal dialogkonferanse 3 september som skulle sette fokus på asfaltkontrakter i Norge. </a:t>
            </a:r>
            <a:r>
              <a:rPr lang="nb-NO" dirty="0"/>
              <a:t>Hvordan legge til rette for god samhandling mellom entreprenør og byggherre i asfaltkontraktene var fokus denne dagen. </a:t>
            </a:r>
            <a:endParaRPr lang="en-US" dirty="0">
              <a:ea typeface="Calibri"/>
              <a:cs typeface="Calibri"/>
            </a:endParaRPr>
          </a:p>
          <a:p>
            <a:r>
              <a:rPr lang="nb-NO" dirty="0"/>
              <a:t>Det vil IKKJE si at ikke </a:t>
            </a:r>
            <a:r>
              <a:rPr lang="nb-NO" dirty="0" err="1"/>
              <a:t>allereie</a:t>
            </a:r>
            <a:r>
              <a:rPr lang="nb-NO" dirty="0"/>
              <a:t> er god samhandling i kontraktene – men at det har et </a:t>
            </a:r>
            <a:r>
              <a:rPr lang="nb-NO" dirty="0" err="1"/>
              <a:t>forbedringspotensiale</a:t>
            </a:r>
            <a:r>
              <a:rPr lang="nb-NO" dirty="0"/>
              <a:t> –og gjennom den dagen fikk vi mange innspill på </a:t>
            </a:r>
            <a:r>
              <a:rPr lang="nb-NO" b="1" dirty="0"/>
              <a:t>hvordan </a:t>
            </a:r>
            <a:r>
              <a:rPr lang="nb-NO" dirty="0"/>
              <a:t>vi kan få til enda bedre konkurranser og kontrakter.</a:t>
            </a:r>
            <a:endParaRPr lang="en-US" dirty="0">
              <a:ea typeface="Calibri"/>
              <a:cs typeface="Calibri"/>
            </a:endParaRPr>
          </a:p>
          <a:p>
            <a:endParaRPr lang="nb-NO" dirty="0">
              <a:ea typeface="Calibri"/>
              <a:cs typeface="Calibri"/>
            </a:endParaRPr>
          </a:p>
          <a:p>
            <a:endParaRPr lang="nb-NO" dirty="0">
              <a:ea typeface="Calibri"/>
              <a:cs typeface="Calibri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F05E64-F7E0-4FA6-926E-8570D9CEEDF3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34801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B4A4FF-CB2A-E638-503A-DB9FE1F065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>
            <a:extLst>
              <a:ext uri="{FF2B5EF4-FFF2-40B4-BE49-F238E27FC236}">
                <a16:creationId xmlns:a16="http://schemas.microsoft.com/office/drawing/2014/main" id="{E5BE49F4-A674-620D-7540-436723290AC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>
            <a:extLst>
              <a:ext uri="{FF2B5EF4-FFF2-40B4-BE49-F238E27FC236}">
                <a16:creationId xmlns:a16="http://schemas.microsoft.com/office/drawing/2014/main" id="{22A3B060-A790-6F40-BC12-DF41A9DE01A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HILDE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32CF4FEE-CC2C-2C2D-E133-42A574C8B72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923E6F-CDBD-4A8F-A0C9-41459C88380F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12473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240C74-4758-DE26-6269-352185A919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>
            <a:extLst>
              <a:ext uri="{FF2B5EF4-FFF2-40B4-BE49-F238E27FC236}">
                <a16:creationId xmlns:a16="http://schemas.microsoft.com/office/drawing/2014/main" id="{22239A6E-C24A-785D-8B43-95ADAE391C9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>
            <a:extLst>
              <a:ext uri="{FF2B5EF4-FFF2-40B4-BE49-F238E27FC236}">
                <a16:creationId xmlns:a16="http://schemas.microsoft.com/office/drawing/2014/main" id="{E02A9197-EB65-F733-A610-F03E4435A1F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HILDE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1805A88D-9F26-79EE-0B3B-15B6C760244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923E6F-CDBD-4A8F-A0C9-41459C88380F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09700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C3F095-6F62-33CA-B440-838FEF7EDB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>
            <a:extLst>
              <a:ext uri="{FF2B5EF4-FFF2-40B4-BE49-F238E27FC236}">
                <a16:creationId xmlns:a16="http://schemas.microsoft.com/office/drawing/2014/main" id="{5F1567CD-A664-260A-5585-64EFC1759DC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>
            <a:extLst>
              <a:ext uri="{FF2B5EF4-FFF2-40B4-BE49-F238E27FC236}">
                <a16:creationId xmlns:a16="http://schemas.microsoft.com/office/drawing/2014/main" id="{78971B2E-4F0A-864A-EED9-D9B1D1853E1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HILDE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66BC8076-A851-2535-413D-F93BA98F552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923E6F-CDBD-4A8F-A0C9-41459C88380F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26455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1B7D24-58A8-E75C-9A76-2C5DC06C90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>
            <a:extLst>
              <a:ext uri="{FF2B5EF4-FFF2-40B4-BE49-F238E27FC236}">
                <a16:creationId xmlns:a16="http://schemas.microsoft.com/office/drawing/2014/main" id="{71D2CEAD-47BA-489A-D279-942699259FD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>
            <a:extLst>
              <a:ext uri="{FF2B5EF4-FFF2-40B4-BE49-F238E27FC236}">
                <a16:creationId xmlns:a16="http://schemas.microsoft.com/office/drawing/2014/main" id="{67EBC924-8CA1-CD88-A58B-6C2D1E02C39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HILDE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B5DCC32A-E43B-C69F-F45E-3A790504E24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923E6F-CDBD-4A8F-A0C9-41459C88380F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99367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5D709A-883D-92AA-6687-8B966AF888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>
            <a:extLst>
              <a:ext uri="{FF2B5EF4-FFF2-40B4-BE49-F238E27FC236}">
                <a16:creationId xmlns:a16="http://schemas.microsoft.com/office/drawing/2014/main" id="{8B36DA6A-F962-D6DB-3C4F-42C3E1FDD3E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>
            <a:extLst>
              <a:ext uri="{FF2B5EF4-FFF2-40B4-BE49-F238E27FC236}">
                <a16:creationId xmlns:a16="http://schemas.microsoft.com/office/drawing/2014/main" id="{6A283ADE-704F-F386-E842-1DE79A433D5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CECILIE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BE31E96C-00B7-99B7-0D0E-20E77F3D4DE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923E6F-CDBD-4A8F-A0C9-41459C88380F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5258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89EB33-D4BB-3E88-3981-412CC2DA3C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>
            <a:extLst>
              <a:ext uri="{FF2B5EF4-FFF2-40B4-BE49-F238E27FC236}">
                <a16:creationId xmlns:a16="http://schemas.microsoft.com/office/drawing/2014/main" id="{A248260F-E37F-26D1-6C58-95D36866F13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>
            <a:extLst>
              <a:ext uri="{FF2B5EF4-FFF2-40B4-BE49-F238E27FC236}">
                <a16:creationId xmlns:a16="http://schemas.microsoft.com/office/drawing/2014/main" id="{45B9381E-671A-074E-632F-BAE250D334D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CECILIE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E2741747-EB72-3F89-4CB7-16EAB909ADA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923E6F-CDBD-4A8F-A0C9-41459C88380F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47140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D6AFF5-C550-4119-BF54-84BAA02433A5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278254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F05E64-F7E0-4FA6-926E-8570D9CEEDF3}" type="slidenum">
              <a:rPr lang="nb-NO" smtClean="0"/>
              <a:t>18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4333771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660DC8-AE5B-3FAF-5731-932A508146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>
            <a:extLst>
              <a:ext uri="{FF2B5EF4-FFF2-40B4-BE49-F238E27FC236}">
                <a16:creationId xmlns:a16="http://schemas.microsoft.com/office/drawing/2014/main" id="{C1439295-0491-A10B-A603-806F87ECC95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>
            <a:extLst>
              <a:ext uri="{FF2B5EF4-FFF2-40B4-BE49-F238E27FC236}">
                <a16:creationId xmlns:a16="http://schemas.microsoft.com/office/drawing/2014/main" id="{208A6D00-A3E9-95FA-6EA8-78DB789925B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32A42F8B-B698-3DBF-D446-2560B25D48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D6AFF5-C550-4119-BF54-84BAA02433A5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13039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>
                <a:ea typeface="Calibri"/>
                <a:cs typeface="Calibri"/>
              </a:rPr>
              <a:t>CECILIE</a:t>
            </a:r>
          </a:p>
          <a:p>
            <a:r>
              <a:rPr lang="nb-NO" dirty="0"/>
              <a:t>Målet med dagen var å få et bilde av situasjonen «opp på bordet» fra både entreprenørsiden og byggherresiden fra ulike regioner i landet – for så å ta diskusjonen og adressere hva vi i felleskap kan gjøre for å bedre asfaltkontraktene. </a:t>
            </a:r>
            <a:endParaRPr lang="nb-NO" dirty="0">
              <a:ea typeface="Calibri"/>
              <a:cs typeface="Calibri"/>
            </a:endParaRPr>
          </a:p>
          <a:p>
            <a:endParaRPr lang="nb-NO" u="sng" dirty="0"/>
          </a:p>
          <a:p>
            <a:r>
              <a:rPr lang="nb-NO" u="sng" dirty="0"/>
              <a:t>Og</a:t>
            </a:r>
            <a:r>
              <a:rPr lang="nb-NO" dirty="0"/>
              <a:t> ambisjonen var at det ikke bare skulle bli med en god prat – men at dialogen skulle ende ut i </a:t>
            </a:r>
            <a:r>
              <a:rPr lang="nb-NO" u="sng" dirty="0"/>
              <a:t>konkrete forslag</a:t>
            </a:r>
            <a:r>
              <a:rPr lang="nb-NO" dirty="0"/>
              <a:t> som også </a:t>
            </a:r>
            <a:r>
              <a:rPr lang="nb-NO" dirty="0" err="1"/>
              <a:t>sdresserte</a:t>
            </a:r>
            <a:r>
              <a:rPr lang="nb-NO" dirty="0"/>
              <a:t> </a:t>
            </a:r>
            <a:r>
              <a:rPr lang="nb-NO" u="sng" dirty="0"/>
              <a:t>hvordan </a:t>
            </a:r>
            <a:r>
              <a:rPr lang="nb-NO" dirty="0"/>
              <a:t>vi kan jobbe videre med innspillene som kom inn - så de blir satt ut livet - og forbedrer dagens praksis ytterligere.</a:t>
            </a:r>
            <a:endParaRPr lang="nb-NO" dirty="0">
              <a:ea typeface="Calibri"/>
              <a:cs typeface="Calibri"/>
            </a:endParaRPr>
          </a:p>
          <a:p>
            <a:pPr lvl="0"/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F05E64-F7E0-4FA6-926E-8570D9CEEDF3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801050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1840189">
              <a:defRPr/>
            </a:pPr>
            <a:r>
              <a:rPr lang="nb-NO" sz="1400" dirty="0">
                <a:solidFill>
                  <a:prstClr val="black"/>
                </a:solidFill>
                <a:latin typeface="Calibri" panose="020F0502020204030204"/>
              </a:rPr>
              <a:t>CECILIE</a:t>
            </a:r>
          </a:p>
          <a:p>
            <a:pPr defTabSz="1840189">
              <a:defRPr/>
            </a:pPr>
            <a:r>
              <a:rPr lang="nb-NO" sz="1400" dirty="0">
                <a:solidFill>
                  <a:prstClr val="black"/>
                </a:solidFill>
                <a:latin typeface="Calibri" panose="020F0502020204030204"/>
              </a:rPr>
              <a:t>Det handler om å gjøre en god </a:t>
            </a:r>
            <a:r>
              <a:rPr lang="nb-NO" sz="1400" dirty="0" err="1">
                <a:solidFill>
                  <a:prstClr val="black"/>
                </a:solidFill>
                <a:latin typeface="Calibri" panose="020F0502020204030204"/>
              </a:rPr>
              <a:t>avsjekk</a:t>
            </a:r>
            <a:r>
              <a:rPr lang="nb-NO" sz="1400" dirty="0">
                <a:solidFill>
                  <a:prstClr val="black"/>
                </a:solidFill>
                <a:latin typeface="Calibri" panose="020F0502020204030204"/>
              </a:rPr>
              <a:t> på hva er nå egentlig behovet - få utfordringsbildet opp på bordet? </a:t>
            </a:r>
            <a:endParaRPr lang="nb-NO" dirty="0">
              <a:solidFill>
                <a:prstClr val="black"/>
              </a:solidFill>
              <a:latin typeface="Calibri" panose="020F0502020204030204"/>
            </a:endParaRPr>
          </a:p>
          <a:p>
            <a:pPr defTabSz="1840189">
              <a:defRPr/>
            </a:pPr>
            <a:r>
              <a:rPr lang="nb-NO" sz="1400" dirty="0">
                <a:solidFill>
                  <a:prstClr val="black"/>
                </a:solidFill>
                <a:latin typeface="Calibri" panose="020F0502020204030204"/>
              </a:rPr>
              <a:t>For deretter å ha en dialog mellom oppdragsgiver og leverandør - om hvordan løse utfordringene – til det bedre – for så å kunne benytte det inn i konkurranser og kontrakter - og</a:t>
            </a:r>
            <a:r>
              <a:rPr lang="nb-NO" sz="1400" dirty="0">
                <a:solidFill>
                  <a:prstClr val="black"/>
                </a:solidFill>
              </a:rPr>
              <a:t> også som i dette tilfelle; l</a:t>
            </a:r>
            <a:r>
              <a:rPr lang="nb-NO" dirty="0">
                <a:solidFill>
                  <a:prstClr val="black"/>
                </a:solidFill>
              </a:rPr>
              <a:t>egge til rette for at </a:t>
            </a:r>
            <a:r>
              <a:rPr lang="nb-NO" b="1" dirty="0">
                <a:solidFill>
                  <a:prstClr val="black"/>
                </a:solidFill>
              </a:rPr>
              <a:t>flere</a:t>
            </a:r>
            <a:r>
              <a:rPr lang="nb-NO" dirty="0">
                <a:solidFill>
                  <a:prstClr val="black"/>
                </a:solidFill>
              </a:rPr>
              <a:t> oppdragsgivere med samme behov går sammen om dialogen med markedet for å finne de beste løsningene.</a:t>
            </a:r>
            <a:endParaRPr lang="nb-NO" dirty="0">
              <a:solidFill>
                <a:prstClr val="black"/>
              </a:solidFill>
              <a:ea typeface="Calibri"/>
              <a:cs typeface="Calibri"/>
            </a:endParaRPr>
          </a:p>
          <a:p>
            <a:pPr defTabSz="1828709">
              <a:defRPr/>
            </a:pPr>
            <a:endParaRPr lang="nb-NO" dirty="0">
              <a:ea typeface="Calibri"/>
              <a:cs typeface="Calibri"/>
            </a:endParaRPr>
          </a:p>
          <a:p>
            <a:pPr defTabSz="1828709">
              <a:defRPr/>
            </a:pPr>
            <a:r>
              <a:rPr lang="nb-NO" dirty="0">
                <a:ea typeface="Calibri"/>
                <a:cs typeface="Calibri"/>
              </a:rPr>
              <a:t>Noe vi har trua på at vi har lagt til rette for i dag!</a:t>
            </a:r>
            <a:endParaRPr lang="nb-NO" dirty="0"/>
          </a:p>
          <a:p>
            <a:pPr defTabSz="1828709">
              <a:defRPr/>
            </a:pPr>
            <a:endParaRPr lang="nb-NO" b="1" dirty="0">
              <a:ea typeface="Calibri"/>
              <a:cs typeface="Calibri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02824C-CCB7-4A59-88B2-F22DAC3CD9E0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8206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>
                <a:ea typeface="Calibri"/>
                <a:cs typeface="Calibri"/>
              </a:rPr>
              <a:t>CECILIE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F05E64-F7E0-4FA6-926E-8570D9CEEDF3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747823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E8737D-FC18-2DBE-1912-EE14FD982A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>
            <a:extLst>
              <a:ext uri="{FF2B5EF4-FFF2-40B4-BE49-F238E27FC236}">
                <a16:creationId xmlns:a16="http://schemas.microsoft.com/office/drawing/2014/main" id="{8C2C4973-0783-D62B-E9BA-D0D4C4A8AD4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>
            <a:extLst>
              <a:ext uri="{FF2B5EF4-FFF2-40B4-BE49-F238E27FC236}">
                <a16:creationId xmlns:a16="http://schemas.microsoft.com/office/drawing/2014/main" id="{D86B9669-0A93-ED61-E1E1-47C6A62FD93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THOR ASBJØRN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48DF0D48-D1BD-BED3-DBE7-1D8DA549A7E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923E6F-CDBD-4A8F-A0C9-41459C88380F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22120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B08A4C-BC6B-01AC-5663-A640AF944E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>
            <a:extLst>
              <a:ext uri="{FF2B5EF4-FFF2-40B4-BE49-F238E27FC236}">
                <a16:creationId xmlns:a16="http://schemas.microsoft.com/office/drawing/2014/main" id="{B63ADCAA-4043-1295-CF13-A08366D1BCE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>
            <a:extLst>
              <a:ext uri="{FF2B5EF4-FFF2-40B4-BE49-F238E27FC236}">
                <a16:creationId xmlns:a16="http://schemas.microsoft.com/office/drawing/2014/main" id="{21AC74E1-5989-A150-AA03-71BF54C2253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THOR ASBJØRN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6CD21485-336A-E649-C5A0-B40A599A895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923E6F-CDBD-4A8F-A0C9-41459C88380F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94562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E8737D-FC18-2DBE-1912-EE14FD982A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>
            <a:extLst>
              <a:ext uri="{FF2B5EF4-FFF2-40B4-BE49-F238E27FC236}">
                <a16:creationId xmlns:a16="http://schemas.microsoft.com/office/drawing/2014/main" id="{8C2C4973-0783-D62B-E9BA-D0D4C4A8AD4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>
            <a:extLst>
              <a:ext uri="{FF2B5EF4-FFF2-40B4-BE49-F238E27FC236}">
                <a16:creationId xmlns:a16="http://schemas.microsoft.com/office/drawing/2014/main" id="{D86B9669-0A93-ED61-E1E1-47C6A62FD93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THOR ASBJØRN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48DF0D48-D1BD-BED3-DBE7-1D8DA549A7E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923E6F-CDBD-4A8F-A0C9-41459C88380F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22120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06469D-CBD2-98FF-5F94-D1FFD280BD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>
            <a:extLst>
              <a:ext uri="{FF2B5EF4-FFF2-40B4-BE49-F238E27FC236}">
                <a16:creationId xmlns:a16="http://schemas.microsoft.com/office/drawing/2014/main" id="{34D7D3B2-33DE-8E5D-D8E2-744E48F208C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>
            <a:extLst>
              <a:ext uri="{FF2B5EF4-FFF2-40B4-BE49-F238E27FC236}">
                <a16:creationId xmlns:a16="http://schemas.microsoft.com/office/drawing/2014/main" id="{5E40309E-12C0-4874-8A76-934D000E9FD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THOR ASBJØRN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5461F384-47B1-A462-AEE2-8488E9A1857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923E6F-CDBD-4A8F-A0C9-41459C88380F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85490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C16870-00E4-6B03-2861-30A016BD55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>
            <a:extLst>
              <a:ext uri="{FF2B5EF4-FFF2-40B4-BE49-F238E27FC236}">
                <a16:creationId xmlns:a16="http://schemas.microsoft.com/office/drawing/2014/main" id="{ABD661F4-79E9-A6CB-C099-8935EA2F361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>
            <a:extLst>
              <a:ext uri="{FF2B5EF4-FFF2-40B4-BE49-F238E27FC236}">
                <a16:creationId xmlns:a16="http://schemas.microsoft.com/office/drawing/2014/main" id="{87C71352-07DD-D8DC-3D57-9B5D688E5FD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THOR ASBJØRN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22381C72-3965-6D1A-8ADB-717B9451D6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923E6F-CDBD-4A8F-A0C9-41459C88380F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50383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4.png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4.png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 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504096" y="2970371"/>
            <a:ext cx="5761095" cy="1835479"/>
          </a:xfrm>
        </p:spPr>
        <p:txBody>
          <a:bodyPr anchor="b">
            <a:normAutofit/>
          </a:bodyPr>
          <a:lstStyle>
            <a:lvl1pPr algn="l">
              <a:defRPr sz="4100"/>
            </a:lvl1pPr>
          </a:lstStyle>
          <a:p>
            <a:r>
              <a:rPr lang="en-GB"/>
              <a:t>Click to edit Master title style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504096" y="4986624"/>
            <a:ext cx="5761095" cy="380554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accent4"/>
                </a:solidFill>
              </a:defRPr>
            </a:lvl1pPr>
            <a:lvl2pPr marL="457177" indent="0" algn="ctr">
              <a:buNone/>
              <a:defRPr sz="2000"/>
            </a:lvl2pPr>
            <a:lvl3pPr marL="914355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3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7" indent="0" algn="ctr">
              <a:buNone/>
              <a:defRPr sz="1600"/>
            </a:lvl9pPr>
          </a:lstStyle>
          <a:p>
            <a:r>
              <a:rPr lang="nb-NO"/>
              <a:t>Navn på foredragsholder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504096" y="6171591"/>
            <a:ext cx="2070393" cy="306039"/>
          </a:xfrm>
        </p:spPr>
        <p:txBody>
          <a:bodyPr>
            <a:noAutofit/>
          </a:bodyPr>
          <a:lstStyle>
            <a:lvl1pPr>
              <a:defRPr sz="1500"/>
            </a:lvl1pPr>
          </a:lstStyle>
          <a:p>
            <a:fld id="{75FE6E4D-0C6B-4018-8BB2-2D0404085236}" type="datetime4">
              <a:rPr lang="nb-NO" smtClean="0"/>
              <a:t>5. november 2025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2796291" y="6171591"/>
            <a:ext cx="7443537" cy="306039"/>
          </a:xfrm>
        </p:spPr>
        <p:txBody>
          <a:bodyPr/>
          <a:lstStyle>
            <a:lvl1pPr>
              <a:defRPr sz="1500"/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11044988" y="6171591"/>
            <a:ext cx="308811" cy="306039"/>
          </a:xfrm>
        </p:spPr>
        <p:txBody>
          <a:bodyPr>
            <a:normAutofit/>
          </a:bodyPr>
          <a:lstStyle>
            <a:lvl1pPr>
              <a:defRPr sz="1500"/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4" name="Bild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1652" y="0"/>
            <a:ext cx="5840348" cy="6858000"/>
          </a:xfrm>
          <a:prstGeom prst="rect">
            <a:avLst/>
          </a:prstGeom>
        </p:spPr>
      </p:pic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40C45241-FC65-9E61-5809-07B4690B779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96" y="529228"/>
            <a:ext cx="1740212" cy="542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7648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nb-NO"/>
          </a:p>
        </p:txBody>
      </p:sp>
      <p:pic>
        <p:nvPicPr>
          <p:cNvPr id="10" name="Bild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9847" y="570600"/>
            <a:ext cx="4932153" cy="628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7891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495315" y="3463634"/>
            <a:ext cx="7201369" cy="1620203"/>
          </a:xfrm>
        </p:spPr>
        <p:txBody>
          <a:bodyPr anchor="t">
            <a:normAutofit/>
          </a:bodyPr>
          <a:lstStyle>
            <a:lvl1pPr algn="ctr">
              <a:defRPr sz="3200"/>
            </a:lvl1pPr>
          </a:lstStyle>
          <a:p>
            <a:r>
              <a:rPr lang="en-GB"/>
              <a:t>Click to edit Master title style</a:t>
            </a:r>
            <a:endParaRPr lang="nb-NO"/>
          </a:p>
        </p:txBody>
      </p:sp>
      <p:sp>
        <p:nvSpPr>
          <p:cNvPr id="8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5312851" y="1908239"/>
            <a:ext cx="1566298" cy="1242156"/>
          </a:xfrm>
          <a:blipFill>
            <a:blip r:embed="rId2"/>
            <a:stretch>
              <a:fillRect/>
            </a:stretch>
          </a:blipFill>
        </p:spPr>
        <p:txBody>
          <a:bodyPr tIns="180000">
            <a:normAutofit/>
          </a:bodyPr>
          <a:lstStyle>
            <a:lvl1pPr marL="0" indent="0" algn="ctr">
              <a:buNone/>
              <a:defRPr sz="1200">
                <a:solidFill>
                  <a:schemeClr val="dk2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639103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 /m f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900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nb-NO"/>
          </a:p>
        </p:txBody>
      </p:sp>
      <p:pic>
        <p:nvPicPr>
          <p:cNvPr id="11" name="Bild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0582" y="569963"/>
            <a:ext cx="4591418" cy="6288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6812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tekst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440274" y="439992"/>
            <a:ext cx="3960753" cy="113723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nb-NO"/>
          </a:p>
        </p:txBody>
      </p:sp>
      <p:sp>
        <p:nvSpPr>
          <p:cNvPr id="8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6092358" y="0"/>
            <a:ext cx="6099642" cy="6858000"/>
          </a:xfrm>
          <a:solidFill>
            <a:schemeClr val="bg2"/>
          </a:solidFill>
        </p:spPr>
        <p:txBody>
          <a:bodyPr tIns="3600000" anchor="t" anchorCtr="1"/>
          <a:lstStyle>
            <a:lvl1pPr marL="0" indent="0" algn="ctr">
              <a:buNone/>
              <a:defRPr/>
            </a:lvl1pPr>
          </a:lstStyle>
          <a:p>
            <a:r>
              <a:rPr lang="en-GB"/>
              <a:t>Click icon to add picture</a:t>
            </a:r>
            <a:endParaRPr lang="nb-NO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4"/>
          </p:nvPr>
        </p:nvSpPr>
        <p:spPr>
          <a:xfrm>
            <a:off x="1440274" y="1890237"/>
            <a:ext cx="3960753" cy="360045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391800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dekkende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-123833" y="0"/>
            <a:ext cx="12315833" cy="6858000"/>
          </a:xfrm>
          <a:solidFill>
            <a:schemeClr val="bg2"/>
          </a:solidFill>
        </p:spPr>
        <p:txBody>
          <a:bodyPr tIns="3600000" anchor="t" anchorCtr="1"/>
          <a:lstStyle>
            <a:lvl1pPr marL="0" indent="0" algn="ctr">
              <a:buNone/>
              <a:defRPr/>
            </a:lvl1pPr>
          </a:lstStyle>
          <a:p>
            <a:r>
              <a:rPr lang="en-GB"/>
              <a:t>Click icon to add picture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642206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440274" y="439992"/>
            <a:ext cx="9316771" cy="113723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1440275" y="1890237"/>
            <a:ext cx="4500855" cy="360045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256190" y="1890237"/>
            <a:ext cx="4500855" cy="360045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787060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440274" y="1890237"/>
            <a:ext cx="4500855" cy="630079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latin typeface="Basis Grotesque Medium" panose="02000603030000020004" pitchFamily="50" charset="0"/>
              </a:defRPr>
            </a:lvl1pPr>
            <a:lvl2pPr marL="457177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3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7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1440274" y="2520315"/>
            <a:ext cx="4500855" cy="297037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256190" y="1890237"/>
            <a:ext cx="4500855" cy="630079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latin typeface="Basis Grotesque Medium" panose="02000603030000020004" pitchFamily="50" charset="0"/>
              </a:defRPr>
            </a:lvl1pPr>
            <a:lvl2pPr marL="457177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3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7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256190" y="2520315"/>
            <a:ext cx="4500855" cy="297037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nb-NO"/>
          </a:p>
        </p:txBody>
      </p:sp>
      <p:sp>
        <p:nvSpPr>
          <p:cNvPr id="10" name="Tittel 9"/>
          <p:cNvSpPr>
            <a:spLocks noGrp="1"/>
          </p:cNvSpPr>
          <p:nvPr>
            <p:ph type="title"/>
          </p:nvPr>
        </p:nvSpPr>
        <p:spPr>
          <a:xfrm>
            <a:off x="1440274" y="439992"/>
            <a:ext cx="9316771" cy="113723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841641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Avslut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Sylinder 6"/>
          <p:cNvSpPr txBox="1"/>
          <p:nvPr userDrawn="1"/>
        </p:nvSpPr>
        <p:spPr>
          <a:xfrm>
            <a:off x="4295658" y="5922741"/>
            <a:ext cx="360068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500">
                <a:solidFill>
                  <a:schemeClr val="accent1"/>
                </a:solidFill>
              </a:rPr>
              <a:t>innovativeanskaffelser.no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8FADD65-F585-4A49-0038-406FBEF739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773" y="2824344"/>
            <a:ext cx="3167555" cy="986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3761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Avslutning med eierlogo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01CA49B-A46F-645B-DA28-1D7548EBC5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773" y="2824344"/>
            <a:ext cx="3167555" cy="986906"/>
          </a:xfrm>
          <a:prstGeom prst="rect">
            <a:avLst/>
          </a:prstGeom>
        </p:spPr>
      </p:pic>
      <p:sp>
        <p:nvSpPr>
          <p:cNvPr id="21" name="TekstSylinder 6">
            <a:extLst>
              <a:ext uri="{FF2B5EF4-FFF2-40B4-BE49-F238E27FC236}">
                <a16:creationId xmlns:a16="http://schemas.microsoft.com/office/drawing/2014/main" id="{3F531F7D-562B-1458-D1AD-7002BE94654F}"/>
              </a:ext>
            </a:extLst>
          </p:cNvPr>
          <p:cNvSpPr txBox="1"/>
          <p:nvPr userDrawn="1"/>
        </p:nvSpPr>
        <p:spPr>
          <a:xfrm>
            <a:off x="504096" y="6200630"/>
            <a:ext cx="360068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nb-NO" sz="1500">
                <a:solidFill>
                  <a:schemeClr val="accent1"/>
                </a:solidFill>
              </a:rPr>
              <a:t>innovativeanskaffelser.no</a:t>
            </a:r>
          </a:p>
        </p:txBody>
      </p:sp>
      <p:pic>
        <p:nvPicPr>
          <p:cNvPr id="2" name="Bilde 1">
            <a:extLst>
              <a:ext uri="{FF2B5EF4-FFF2-40B4-BE49-F238E27FC236}">
                <a16:creationId xmlns:a16="http://schemas.microsoft.com/office/drawing/2014/main" id="{F702ABD6-3B41-4D76-2BA0-F8E79B072DD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799125" y="6139992"/>
            <a:ext cx="2720714" cy="424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2616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Avslutning med grå eierlogo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01CA49B-A46F-645B-DA28-1D7548EBC5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773" y="2824344"/>
            <a:ext cx="3167555" cy="986906"/>
          </a:xfrm>
          <a:prstGeom prst="rect">
            <a:avLst/>
          </a:prstGeom>
        </p:spPr>
      </p:pic>
      <p:sp>
        <p:nvSpPr>
          <p:cNvPr id="21" name="TekstSylinder 6">
            <a:extLst>
              <a:ext uri="{FF2B5EF4-FFF2-40B4-BE49-F238E27FC236}">
                <a16:creationId xmlns:a16="http://schemas.microsoft.com/office/drawing/2014/main" id="{3F531F7D-562B-1458-D1AD-7002BE94654F}"/>
              </a:ext>
            </a:extLst>
          </p:cNvPr>
          <p:cNvSpPr txBox="1"/>
          <p:nvPr userDrawn="1"/>
        </p:nvSpPr>
        <p:spPr>
          <a:xfrm>
            <a:off x="504096" y="6200630"/>
            <a:ext cx="360068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nb-NO" sz="1500">
                <a:solidFill>
                  <a:schemeClr val="accent1"/>
                </a:solidFill>
              </a:rPr>
              <a:t>innovativeanskaffelser.no</a:t>
            </a:r>
          </a:p>
        </p:txBody>
      </p:sp>
      <p:pic>
        <p:nvPicPr>
          <p:cNvPr id="2" name="Bilde 1">
            <a:extLst>
              <a:ext uri="{FF2B5EF4-FFF2-40B4-BE49-F238E27FC236}">
                <a16:creationId xmlns:a16="http://schemas.microsoft.com/office/drawing/2014/main" id="{09303070-2DB5-CA8B-12C6-E87E52CE2D9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967190" y="6098896"/>
            <a:ext cx="2720714" cy="424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8735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 #1 med eierlogo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504096" y="2970371"/>
            <a:ext cx="5761095" cy="1835479"/>
          </a:xfrm>
        </p:spPr>
        <p:txBody>
          <a:bodyPr anchor="b">
            <a:normAutofit/>
          </a:bodyPr>
          <a:lstStyle>
            <a:lvl1pPr algn="l">
              <a:defRPr sz="4100"/>
            </a:lvl1pPr>
          </a:lstStyle>
          <a:p>
            <a:r>
              <a:rPr lang="en-GB"/>
              <a:t>Click to edit Master title style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504096" y="4986624"/>
            <a:ext cx="5761095" cy="380554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accent4"/>
                </a:solidFill>
              </a:defRPr>
            </a:lvl1pPr>
            <a:lvl2pPr marL="457177" indent="0" algn="ctr">
              <a:buNone/>
              <a:defRPr sz="2000"/>
            </a:lvl2pPr>
            <a:lvl3pPr marL="914355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3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7" indent="0" algn="ctr">
              <a:buNone/>
              <a:defRPr sz="1600"/>
            </a:lvl9pPr>
          </a:lstStyle>
          <a:p>
            <a:r>
              <a:rPr lang="nb-NO"/>
              <a:t>Navn på foredragsholder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504096" y="6171591"/>
            <a:ext cx="2070393" cy="306039"/>
          </a:xfrm>
        </p:spPr>
        <p:txBody>
          <a:bodyPr>
            <a:noAutofit/>
          </a:bodyPr>
          <a:lstStyle>
            <a:lvl1pPr>
              <a:defRPr sz="1500"/>
            </a:lvl1pPr>
          </a:lstStyle>
          <a:p>
            <a:fld id="{75FE6E4D-0C6B-4018-8BB2-2D0404085236}" type="datetime4">
              <a:rPr lang="nb-NO" smtClean="0"/>
              <a:t>5. november 2025</a:t>
            </a:fld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11044988" y="6171591"/>
            <a:ext cx="308811" cy="306039"/>
          </a:xfrm>
        </p:spPr>
        <p:txBody>
          <a:bodyPr>
            <a:normAutofit/>
          </a:bodyPr>
          <a:lstStyle>
            <a:lvl1pPr>
              <a:defRPr sz="1500"/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4" name="Bild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1652" y="0"/>
            <a:ext cx="5840348" cy="6858000"/>
          </a:xfrm>
          <a:prstGeom prst="rect">
            <a:avLst/>
          </a:prstGeom>
        </p:spPr>
      </p:pic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82CC2416-5854-EA78-A02F-730F17B23DD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96" y="529228"/>
            <a:ext cx="1740212" cy="542193"/>
          </a:xfrm>
          <a:prstGeom prst="rect">
            <a:avLst/>
          </a:prstGeom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1DBBA4BF-C061-0BC8-D5F8-10515599BBC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302451" y="6093827"/>
            <a:ext cx="2720714" cy="424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0679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838703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83988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 bakgrunnsbil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bilde 6">
            <a:extLst>
              <a:ext uri="{FF2B5EF4-FFF2-40B4-BE49-F238E27FC236}">
                <a16:creationId xmlns:a16="http://schemas.microsoft.com/office/drawing/2014/main" id="{155271C4-E426-5F7A-119E-2AD04790EE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</a:schemeClr>
          </a:solidFill>
        </p:spPr>
        <p:txBody>
          <a:bodyPr tIns="870268"/>
          <a:lstStyle>
            <a:lvl1pPr marL="228594" indent="-228594" algn="ctr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/>
            </a:lvl1pPr>
          </a:lstStyle>
          <a:p>
            <a:r>
              <a:rPr lang="nb-NO"/>
              <a:t>Heldekkende bakgrunnsbilde 16:9	</a:t>
            </a:r>
          </a:p>
        </p:txBody>
      </p:sp>
      <p:sp>
        <p:nvSpPr>
          <p:cNvPr id="12" name="Plassholder for tekst 11">
            <a:extLst>
              <a:ext uri="{FF2B5EF4-FFF2-40B4-BE49-F238E27FC236}">
                <a16:creationId xmlns:a16="http://schemas.microsoft.com/office/drawing/2014/main" id="{B2CBD46E-6C53-4B89-2AAA-79226E1A6A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920001" y="6408000"/>
            <a:ext cx="3943351" cy="230832"/>
          </a:xfrm>
          <a:prstGeom prst="rect">
            <a:avLst/>
          </a:prstGeom>
        </p:spPr>
        <p:txBody>
          <a:bodyPr lIns="90000" tIns="0" rIns="90000" bIns="0" anchor="ctr"/>
          <a:lstStyle>
            <a:lvl1pPr marL="0" indent="0" algn="r">
              <a:buNone/>
              <a:defRPr sz="900"/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nb-NO"/>
              <a:t>Bildekreditering eller kilde</a:t>
            </a: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56AB15D5-2CA8-0C03-3E05-20DF8457D31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0000" y="1332001"/>
            <a:ext cx="9720000" cy="1846659"/>
          </a:xfrm>
        </p:spPr>
        <p:txBody>
          <a:bodyPr lIns="0" tIns="0" rIns="0" bIns="0" anchor="ctr"/>
          <a:lstStyle>
            <a:lvl1pPr algn="l">
              <a:lnSpc>
                <a:spcPct val="100000"/>
              </a:lnSpc>
              <a:spcBef>
                <a:spcPts val="0"/>
              </a:spcBef>
              <a:defRPr sz="6000"/>
            </a:lvl1pPr>
          </a:lstStyle>
          <a:p>
            <a:r>
              <a:rPr lang="nb-NO"/>
              <a:t>Hva er budskapet?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5EE3EC83-7448-A4F8-87BD-B64149490EA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0000" y="4452243"/>
            <a:ext cx="5760000" cy="14400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lnSpc>
                <a:spcPct val="130000"/>
              </a:lnSpc>
              <a:spcBef>
                <a:spcPts val="0"/>
              </a:spcBef>
              <a:buNone/>
              <a:defRPr sz="20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b-NO"/>
              <a:t>Navn </a:t>
            </a:r>
          </a:p>
          <a:p>
            <a:r>
              <a:rPr lang="nb-NO"/>
              <a:t>Dato </a:t>
            </a:r>
          </a:p>
          <a:p>
            <a:r>
              <a:rPr lang="nb-NO"/>
              <a:t>Sted</a:t>
            </a:r>
          </a:p>
        </p:txBody>
      </p:sp>
      <p:sp>
        <p:nvSpPr>
          <p:cNvPr id="11" name="Logo" descr="Logo Nye Veier">
            <a:extLst>
              <a:ext uri="{FF2B5EF4-FFF2-40B4-BE49-F238E27FC236}">
                <a16:creationId xmlns:a16="http://schemas.microsoft.com/office/drawing/2014/main" id="{C40A9AA7-F56A-AEE6-1175-FC4B0D9DBF6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8353" y="6235059"/>
            <a:ext cx="1144800" cy="371064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33">
                <a:solidFill>
                  <a:srgbClr val="000000"/>
                </a:solidFill>
              </a:defRPr>
            </a:lvl1pPr>
            <a:lvl2pPr>
              <a:defRPr sz="133">
                <a:solidFill>
                  <a:srgbClr val="000000"/>
                </a:solidFill>
              </a:defRPr>
            </a:lvl2pPr>
            <a:lvl3pPr>
              <a:defRPr sz="133">
                <a:solidFill>
                  <a:srgbClr val="000000"/>
                </a:solidFill>
              </a:defRPr>
            </a:lvl3pPr>
            <a:lvl4pPr>
              <a:defRPr sz="133">
                <a:solidFill>
                  <a:srgbClr val="000000"/>
                </a:solidFill>
              </a:defRPr>
            </a:lvl4pPr>
            <a:lvl5pPr>
              <a:defRPr sz="133"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307756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bg>
      <p:bgPr>
        <a:solidFill>
          <a:srgbClr val="DDEA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logo bakgrunn">
            <a:extLst>
              <a:ext uri="{FF2B5EF4-FFF2-40B4-BE49-F238E27FC236}">
                <a16:creationId xmlns:a16="http://schemas.microsoft.com/office/drawing/2014/main" id="{B8E2F20A-947E-85F8-AB85-44A25D28FD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40000"/>
          </a:blip>
          <a:srcRect r="21055" b="51074"/>
          <a:stretch/>
        </p:blipFill>
        <p:spPr>
          <a:xfrm>
            <a:off x="7707195" y="3797498"/>
            <a:ext cx="4484663" cy="3060503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56AB15D5-2CA8-0C03-3E05-20DF8457D312}"/>
              </a:ext>
            </a:extLst>
          </p:cNvPr>
          <p:cNvSpPr>
            <a:spLocks noGrp="1" noChangeAspect="1"/>
          </p:cNvSpPr>
          <p:nvPr>
            <p:ph type="ctrTitle" hasCustomPrompt="1"/>
          </p:nvPr>
        </p:nvSpPr>
        <p:spPr>
          <a:xfrm>
            <a:off x="720000" y="1332001"/>
            <a:ext cx="9720000" cy="1846659"/>
          </a:xfrm>
        </p:spPr>
        <p:txBody>
          <a:bodyPr lIns="0" tIns="0" rIns="0" bIns="0" anchor="ctr"/>
          <a:lstStyle>
            <a:lvl1pPr algn="l">
              <a:lnSpc>
                <a:spcPct val="100000"/>
              </a:lnSpc>
              <a:spcBef>
                <a:spcPts val="0"/>
              </a:spcBef>
              <a:defRPr sz="6000">
                <a:solidFill>
                  <a:srgbClr val="589199"/>
                </a:solidFill>
              </a:defRPr>
            </a:lvl1pPr>
          </a:lstStyle>
          <a:p>
            <a:r>
              <a:rPr lang="nb-NO"/>
              <a:t>Hva er budskapet?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5EE3EC83-7448-A4F8-87BD-B64149490EA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0000" y="4165200"/>
            <a:ext cx="5760000" cy="1440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130000"/>
              </a:lnSpc>
              <a:spcBef>
                <a:spcPts val="0"/>
              </a:spcBef>
              <a:buNone/>
              <a:defRPr sz="2000">
                <a:solidFill>
                  <a:schemeClr val="dk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b-NO"/>
              <a:t>Navn </a:t>
            </a:r>
          </a:p>
          <a:p>
            <a:r>
              <a:rPr lang="nb-NO"/>
              <a:t>Dato </a:t>
            </a:r>
          </a:p>
          <a:p>
            <a:r>
              <a:rPr lang="nb-NO"/>
              <a:t>Sted</a:t>
            </a:r>
          </a:p>
        </p:txBody>
      </p:sp>
    </p:spTree>
    <p:extLst>
      <p:ext uri="{BB962C8B-B14F-4D97-AF65-F5344CB8AC3E}">
        <p14:creationId xmlns:p14="http://schemas.microsoft.com/office/powerpoint/2010/main" val="33849676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genda">
            <a:extLst>
              <a:ext uri="{FF2B5EF4-FFF2-40B4-BE49-F238E27FC236}">
                <a16:creationId xmlns:a16="http://schemas.microsoft.com/office/drawing/2014/main" id="{09135530-E3D3-4AE5-339D-6970ED9AB2EF}"/>
              </a:ext>
            </a:extLst>
          </p:cNvPr>
          <p:cNvSpPr>
            <a:spLocks/>
          </p:cNvSpPr>
          <p:nvPr userDrawn="1"/>
        </p:nvSpPr>
        <p:spPr>
          <a:xfrm>
            <a:off x="720000" y="3121225"/>
            <a:ext cx="2448000" cy="615553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r>
              <a:rPr lang="en-GB" sz="4000">
                <a:solidFill>
                  <a:srgbClr val="4A7C8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Agenda</a:t>
            </a:r>
          </a:p>
        </p:txBody>
      </p:sp>
      <p:sp>
        <p:nvSpPr>
          <p:cNvPr id="9" name="Agendapunkter">
            <a:extLst>
              <a:ext uri="{FF2B5EF4-FFF2-40B4-BE49-F238E27FC236}">
                <a16:creationId xmlns:a16="http://schemas.microsoft.com/office/drawing/2014/main" id="{D361F6D4-893F-EB61-80C1-30B2B0A3C5BA}"/>
              </a:ext>
            </a:extLst>
          </p:cNvPr>
          <p:cNvSpPr>
            <a:spLocks noGrp="1" noChangeAspect="1"/>
          </p:cNvSpPr>
          <p:nvPr>
            <p:ph type="body" idx="13" hasCustomPrompt="1"/>
          </p:nvPr>
        </p:nvSpPr>
        <p:spPr>
          <a:xfrm>
            <a:off x="3626376" y="819000"/>
            <a:ext cx="7560000" cy="5220000"/>
          </a:xfrm>
        </p:spPr>
        <p:txBody>
          <a:bodyPr lIns="0" tIns="0" rIns="0" bIns="0" anchor="ctr">
            <a:normAutofit/>
          </a:bodyPr>
          <a:lstStyle>
            <a:lvl1pPr marL="341991" indent="-341991">
              <a:lnSpc>
                <a:spcPct val="110000"/>
              </a:lnSpc>
              <a:spcBef>
                <a:spcPts val="1200"/>
              </a:spcBef>
              <a:defRPr sz="2400">
                <a:latin typeface="+mj-lt"/>
              </a:defRPr>
            </a:lvl1pPr>
            <a:lvl2pPr>
              <a:lnSpc>
                <a:spcPct val="110000"/>
              </a:lnSpc>
              <a:defRPr sz="2400">
                <a:latin typeface="+mj-lt"/>
              </a:defRPr>
            </a:lvl2pPr>
            <a:lvl3pPr>
              <a:lnSpc>
                <a:spcPct val="110000"/>
              </a:lnSpc>
              <a:defRPr sz="2400">
                <a:latin typeface="+mj-lt"/>
              </a:defRPr>
            </a:lvl3pPr>
            <a:lvl4pPr>
              <a:lnSpc>
                <a:spcPct val="110000"/>
              </a:lnSpc>
              <a:defRPr sz="2400">
                <a:latin typeface="+mj-lt"/>
              </a:defRPr>
            </a:lvl4pPr>
            <a:lvl5pPr>
              <a:lnSpc>
                <a:spcPct val="110000"/>
              </a:lnSpc>
              <a:defRPr sz="2400">
                <a:latin typeface="+mj-lt"/>
              </a:defRPr>
            </a:lvl5pPr>
          </a:lstStyle>
          <a:p>
            <a:pPr lvl="0"/>
            <a:r>
              <a:rPr lang="nb-NO"/>
              <a:t>Hva skal du snakke om?</a:t>
            </a:r>
          </a:p>
        </p:txBody>
      </p:sp>
    </p:spTree>
    <p:extLst>
      <p:ext uri="{BB962C8B-B14F-4D97-AF65-F5344CB8AC3E}">
        <p14:creationId xmlns:p14="http://schemas.microsoft.com/office/powerpoint/2010/main" val="152957344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B0EA97-47D0-2EFE-76C1-955AD25EA2D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b-NO" noProof="0"/>
              <a:t>Hva er budskapet ditt?</a:t>
            </a:r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700896-B5D4-729B-5DC2-88774F5E63C1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nb-NO"/>
              <a:t>Første nivå</a:t>
            </a:r>
          </a:p>
          <a:p>
            <a:pPr lvl="1"/>
            <a:r>
              <a:rPr lang="nb-NO"/>
              <a:t>Andre nivå</a:t>
            </a:r>
          </a:p>
        </p:txBody>
      </p:sp>
    </p:spTree>
    <p:extLst>
      <p:ext uri="{BB962C8B-B14F-4D97-AF65-F5344CB8AC3E}">
        <p14:creationId xmlns:p14="http://schemas.microsoft.com/office/powerpoint/2010/main" val="12776490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 to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id="{3113A31B-4B7D-ADAD-BB3E-94BA3B0D5D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Hva er budskapet ditt?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C47281A7-37F7-85E1-3554-5035264CA5C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0725" y="1620000"/>
            <a:ext cx="10753725" cy="4391025"/>
          </a:xfrm>
        </p:spPr>
        <p:txBody>
          <a:bodyPr numCol="2"/>
          <a:lstStyle>
            <a:lvl1pPr>
              <a:defRPr/>
            </a:lvl1pPr>
          </a:lstStyle>
          <a:p>
            <a:pPr lvl="0"/>
            <a:r>
              <a:rPr lang="nb-NO"/>
              <a:t>Løpende tekst i to spalter</a:t>
            </a:r>
          </a:p>
          <a:p>
            <a:pPr lvl="1"/>
            <a:r>
              <a:rPr lang="nb-NO"/>
              <a:t>Andre nivå</a:t>
            </a:r>
          </a:p>
        </p:txBody>
      </p:sp>
    </p:spTree>
    <p:extLst>
      <p:ext uri="{BB962C8B-B14F-4D97-AF65-F5344CB8AC3E}">
        <p14:creationId xmlns:p14="http://schemas.microsoft.com/office/powerpoint/2010/main" val="7508883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 to 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1CFC4262-A7EF-DBE0-962F-AEE5D2638C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b-NO"/>
              <a:t>Hva er budskapet ditt?</a:t>
            </a:r>
          </a:p>
        </p:txBody>
      </p:sp>
      <p:sp>
        <p:nvSpPr>
          <p:cNvPr id="10" name="Innhold 1">
            <a:extLst>
              <a:ext uri="{FF2B5EF4-FFF2-40B4-BE49-F238E27FC236}">
                <a16:creationId xmlns:a16="http://schemas.microsoft.com/office/drawing/2014/main" id="{AC10A601-D992-F3CA-93BE-37F1F9D8758A}"/>
              </a:ext>
            </a:extLst>
          </p:cNvPr>
          <p:cNvSpPr>
            <a:spLocks noGrp="1" noChangeAspect="1"/>
          </p:cNvSpPr>
          <p:nvPr>
            <p:ph idx="1" hasCustomPrompt="1"/>
          </p:nvPr>
        </p:nvSpPr>
        <p:spPr>
          <a:xfrm>
            <a:off x="720000" y="1620002"/>
            <a:ext cx="5016000" cy="4499999"/>
          </a:xfrm>
          <a:prstGeom prst="rect">
            <a:avLst/>
          </a:prstGeo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nb-NO"/>
              <a:t>Første nivå</a:t>
            </a:r>
          </a:p>
          <a:p>
            <a:pPr lvl="1"/>
            <a:r>
              <a:rPr lang="nb-NO"/>
              <a:t>Andre nivå</a:t>
            </a:r>
          </a:p>
        </p:txBody>
      </p:sp>
      <p:sp>
        <p:nvSpPr>
          <p:cNvPr id="4" name="Innhold 2">
            <a:extLst>
              <a:ext uri="{FF2B5EF4-FFF2-40B4-BE49-F238E27FC236}">
                <a16:creationId xmlns:a16="http://schemas.microsoft.com/office/drawing/2014/main" id="{0EC26964-A9F5-6777-A191-86166BABD1E6}"/>
              </a:ext>
            </a:extLst>
          </p:cNvPr>
          <p:cNvSpPr>
            <a:spLocks noGrp="1" noChangeAspect="1"/>
          </p:cNvSpPr>
          <p:nvPr>
            <p:ph idx="16" hasCustomPrompt="1"/>
          </p:nvPr>
        </p:nvSpPr>
        <p:spPr>
          <a:xfrm>
            <a:off x="6456000" y="1620002"/>
            <a:ext cx="5016000" cy="4499999"/>
          </a:xfrm>
          <a:prstGeom prst="rect">
            <a:avLst/>
          </a:prstGeo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nb-NO"/>
              <a:t>Første nivå</a:t>
            </a:r>
          </a:p>
          <a:p>
            <a:pPr lvl="1"/>
            <a:r>
              <a:rPr lang="nb-NO"/>
              <a:t>Andre nivå</a:t>
            </a:r>
          </a:p>
        </p:txBody>
      </p:sp>
    </p:spTree>
    <p:extLst>
      <p:ext uri="{BB962C8B-B14F-4D97-AF65-F5344CB8AC3E}">
        <p14:creationId xmlns:p14="http://schemas.microsoft.com/office/powerpoint/2010/main" val="3999568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ekst tre 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4C3F102-BC37-0F91-AA07-6013AA1E76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noProof="0"/>
              <a:t>Hva er budskapet ditt?</a:t>
            </a:r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6A702828-4199-260D-C54B-C87778FA5D2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0000" y="1619717"/>
            <a:ext cx="3341256" cy="450056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/>
              <a:t>Tekst i første boks</a:t>
            </a:r>
          </a:p>
        </p:txBody>
      </p:sp>
      <p:sp>
        <p:nvSpPr>
          <p:cNvPr id="8" name="Plassholder for tekst 6">
            <a:extLst>
              <a:ext uri="{FF2B5EF4-FFF2-40B4-BE49-F238E27FC236}">
                <a16:creationId xmlns:a16="http://schemas.microsoft.com/office/drawing/2014/main" id="{815FAA9B-2FB6-79D0-6AB3-40A2588242E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25372" y="1619716"/>
            <a:ext cx="3341256" cy="450056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/>
              <a:t>Tekst i andre boks</a:t>
            </a:r>
          </a:p>
        </p:txBody>
      </p:sp>
      <p:sp>
        <p:nvSpPr>
          <p:cNvPr id="9" name="Plassholder for tekst 6">
            <a:extLst>
              <a:ext uri="{FF2B5EF4-FFF2-40B4-BE49-F238E27FC236}">
                <a16:creationId xmlns:a16="http://schemas.microsoft.com/office/drawing/2014/main" id="{4B262DFE-C9F3-4DAD-0FD7-F4B6DB0589D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130744" y="1619716"/>
            <a:ext cx="3341256" cy="450056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/>
              <a:t>Tekst i tredje boks</a:t>
            </a:r>
          </a:p>
        </p:txBody>
      </p:sp>
    </p:spTree>
    <p:extLst>
      <p:ext uri="{BB962C8B-B14F-4D97-AF65-F5344CB8AC3E}">
        <p14:creationId xmlns:p14="http://schemas.microsoft.com/office/powerpoint/2010/main" val="138851130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tel">
            <a:extLst>
              <a:ext uri="{FF2B5EF4-FFF2-40B4-BE49-F238E27FC236}">
                <a16:creationId xmlns:a16="http://schemas.microsoft.com/office/drawing/2014/main" id="{81B01840-AA89-BE47-862B-F7DA6BFA28C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Hva er budskapet ditt?</a:t>
            </a:r>
          </a:p>
        </p:txBody>
      </p:sp>
      <p:sp>
        <p:nvSpPr>
          <p:cNvPr id="3" name="Mellomtittel 1">
            <a:extLst>
              <a:ext uri="{FF2B5EF4-FFF2-40B4-BE49-F238E27FC236}">
                <a16:creationId xmlns:a16="http://schemas.microsoft.com/office/drawing/2014/main" id="{111C3207-A02D-1439-9717-5C180D2438F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19999" y="1620001"/>
            <a:ext cx="5016000" cy="440767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>
              <a:buNone/>
              <a:defRPr sz="20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nb-NO"/>
              <a:t>Mellomtittel</a:t>
            </a:r>
          </a:p>
        </p:txBody>
      </p:sp>
      <p:sp>
        <p:nvSpPr>
          <p:cNvPr id="4" name="Innhold 1">
            <a:extLst>
              <a:ext uri="{FF2B5EF4-FFF2-40B4-BE49-F238E27FC236}">
                <a16:creationId xmlns:a16="http://schemas.microsoft.com/office/drawing/2014/main" id="{98F5993B-FF9A-FBAE-970D-12AF029A6DF1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720000" y="2159999"/>
            <a:ext cx="5016000" cy="4040356"/>
          </a:xfrm>
          <a:prstGeom prst="rect">
            <a:avLst/>
          </a:prstGeo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nb-NO"/>
              <a:t>Første nivå</a:t>
            </a:r>
          </a:p>
        </p:txBody>
      </p:sp>
      <p:sp>
        <p:nvSpPr>
          <p:cNvPr id="14" name="Mellomtittel 2">
            <a:extLst>
              <a:ext uri="{FF2B5EF4-FFF2-40B4-BE49-F238E27FC236}">
                <a16:creationId xmlns:a16="http://schemas.microsoft.com/office/drawing/2014/main" id="{338B8BA7-C4F1-5353-C55B-1D698999A905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468001" y="1620000"/>
            <a:ext cx="5003999" cy="43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>
              <a:buNone/>
              <a:defRPr sz="20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nb-NO"/>
              <a:t>Mellomtittel</a:t>
            </a:r>
          </a:p>
        </p:txBody>
      </p:sp>
      <p:sp>
        <p:nvSpPr>
          <p:cNvPr id="15" name="Innhold  2">
            <a:extLst>
              <a:ext uri="{FF2B5EF4-FFF2-40B4-BE49-F238E27FC236}">
                <a16:creationId xmlns:a16="http://schemas.microsoft.com/office/drawing/2014/main" id="{6262AF05-433D-1749-7F22-50E3DC753ED0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6468001" y="2159999"/>
            <a:ext cx="5003999" cy="4040356"/>
          </a:xfrm>
          <a:prstGeom prst="rect">
            <a:avLst/>
          </a:prstGeo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nb-NO"/>
              <a:t>Første nivå</a:t>
            </a:r>
          </a:p>
        </p:txBody>
      </p:sp>
    </p:spTree>
    <p:extLst>
      <p:ext uri="{BB962C8B-B14F-4D97-AF65-F5344CB8AC3E}">
        <p14:creationId xmlns:p14="http://schemas.microsoft.com/office/powerpoint/2010/main" val="42834844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 #1 med grå eierlogo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504096" y="2970371"/>
            <a:ext cx="5761095" cy="1835479"/>
          </a:xfrm>
        </p:spPr>
        <p:txBody>
          <a:bodyPr anchor="b">
            <a:normAutofit/>
          </a:bodyPr>
          <a:lstStyle>
            <a:lvl1pPr algn="l">
              <a:defRPr sz="4100"/>
            </a:lvl1pPr>
          </a:lstStyle>
          <a:p>
            <a:r>
              <a:rPr lang="en-GB"/>
              <a:t>Click to edit Master title style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504096" y="4986624"/>
            <a:ext cx="5761095" cy="380554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accent4"/>
                </a:solidFill>
              </a:defRPr>
            </a:lvl1pPr>
            <a:lvl2pPr marL="457177" indent="0" algn="ctr">
              <a:buNone/>
              <a:defRPr sz="2000"/>
            </a:lvl2pPr>
            <a:lvl3pPr marL="914355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3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7" indent="0" algn="ctr">
              <a:buNone/>
              <a:defRPr sz="1600"/>
            </a:lvl9pPr>
          </a:lstStyle>
          <a:p>
            <a:r>
              <a:rPr lang="nb-NO"/>
              <a:t>Navn på foredragsholder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504096" y="6171591"/>
            <a:ext cx="2070393" cy="306039"/>
          </a:xfrm>
        </p:spPr>
        <p:txBody>
          <a:bodyPr>
            <a:noAutofit/>
          </a:bodyPr>
          <a:lstStyle>
            <a:lvl1pPr>
              <a:defRPr sz="1500"/>
            </a:lvl1pPr>
          </a:lstStyle>
          <a:p>
            <a:fld id="{75FE6E4D-0C6B-4018-8BB2-2D0404085236}" type="datetime4">
              <a:rPr lang="nb-NO" smtClean="0"/>
              <a:t>5. november 2025</a:t>
            </a:fld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11044988" y="6171591"/>
            <a:ext cx="308811" cy="306039"/>
          </a:xfrm>
        </p:spPr>
        <p:txBody>
          <a:bodyPr>
            <a:normAutofit/>
          </a:bodyPr>
          <a:lstStyle>
            <a:lvl1pPr>
              <a:defRPr sz="1500"/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4" name="Bild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1652" y="0"/>
            <a:ext cx="5840348" cy="6858000"/>
          </a:xfrm>
          <a:prstGeom prst="rect">
            <a:avLst/>
          </a:prstGeom>
        </p:spPr>
      </p:pic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82CC2416-5854-EA78-A02F-730F17B23DD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96" y="529228"/>
            <a:ext cx="1740212" cy="542193"/>
          </a:xfrm>
          <a:prstGeom prst="rect">
            <a:avLst/>
          </a:prstGeom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E87D29A5-8A01-4425-3AA3-A31F25BE8B2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302451" y="6093827"/>
            <a:ext cx="2720714" cy="424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61489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4A6C352E-1F4B-8D96-DDF9-2797B80473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b-NO"/>
              <a:t>Hva er budskapet ditt?</a:t>
            </a:r>
          </a:p>
        </p:txBody>
      </p:sp>
      <p:sp>
        <p:nvSpPr>
          <p:cNvPr id="3" name="Mellomtittel 1">
            <a:extLst>
              <a:ext uri="{FF2B5EF4-FFF2-40B4-BE49-F238E27FC236}">
                <a16:creationId xmlns:a16="http://schemas.microsoft.com/office/drawing/2014/main" id="{111C3207-A02D-1439-9717-5C180D2438F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19999" y="1620001"/>
            <a:ext cx="5196606" cy="440767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>
              <a:buNone/>
              <a:defRPr sz="20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nb-NO"/>
              <a:t>Tittel her</a:t>
            </a:r>
          </a:p>
        </p:txBody>
      </p:sp>
      <p:sp>
        <p:nvSpPr>
          <p:cNvPr id="11" name="Plassholder for bilde 6">
            <a:extLst>
              <a:ext uri="{FF2B5EF4-FFF2-40B4-BE49-F238E27FC236}">
                <a16:creationId xmlns:a16="http://schemas.microsoft.com/office/drawing/2014/main" id="{500678AD-8398-0191-AFDE-E644723250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20" hasCustomPrompt="1"/>
          </p:nvPr>
        </p:nvSpPr>
        <p:spPr>
          <a:xfrm>
            <a:off x="720006" y="2164789"/>
            <a:ext cx="5196607" cy="346377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tIns="870268"/>
          <a:lstStyle>
            <a:lvl1pPr marL="228594" indent="-228594" algn="ctr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/>
            </a:lvl1pPr>
          </a:lstStyle>
          <a:p>
            <a:r>
              <a:rPr lang="nb-NO"/>
              <a:t>Breddebilde 2:3</a:t>
            </a:r>
          </a:p>
        </p:txBody>
      </p:sp>
      <p:sp>
        <p:nvSpPr>
          <p:cNvPr id="4" name="Kreditering">
            <a:extLst>
              <a:ext uri="{FF2B5EF4-FFF2-40B4-BE49-F238E27FC236}">
                <a16:creationId xmlns:a16="http://schemas.microsoft.com/office/drawing/2014/main" id="{DF9EA530-1A32-72CE-0902-07243BE05B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144772" y="5656789"/>
            <a:ext cx="4771841" cy="310260"/>
          </a:xfrm>
          <a:prstGeom prst="rect">
            <a:avLst/>
          </a:prstGeom>
        </p:spPr>
        <p:txBody>
          <a:bodyPr wrap="square" lIns="90000" tIns="72000" rIns="90000" bIns="72000" anchor="t" anchorCtr="0">
            <a:spAutoFit/>
          </a:bodyPr>
          <a:lstStyle>
            <a:lvl1pPr marL="0" indent="0" algn="r">
              <a:buNone/>
              <a:defRPr sz="900"/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nb-NO"/>
              <a:t>Bildekreditering eller kilde</a:t>
            </a:r>
          </a:p>
        </p:txBody>
      </p:sp>
      <p:sp>
        <p:nvSpPr>
          <p:cNvPr id="14" name="Mellomtittel 2">
            <a:extLst>
              <a:ext uri="{FF2B5EF4-FFF2-40B4-BE49-F238E27FC236}">
                <a16:creationId xmlns:a16="http://schemas.microsoft.com/office/drawing/2014/main" id="{338B8BA7-C4F1-5353-C55B-1D698999A905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275387" y="1620000"/>
            <a:ext cx="5196606" cy="43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>
              <a:buNone/>
              <a:defRPr sz="20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nb-NO"/>
              <a:t>Tittel her</a:t>
            </a:r>
          </a:p>
        </p:txBody>
      </p:sp>
      <p:sp>
        <p:nvSpPr>
          <p:cNvPr id="13" name="Plassholder for bilde 6">
            <a:extLst>
              <a:ext uri="{FF2B5EF4-FFF2-40B4-BE49-F238E27FC236}">
                <a16:creationId xmlns:a16="http://schemas.microsoft.com/office/drawing/2014/main" id="{1CC9DACF-236F-1829-BB98-F8AF43004F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21" hasCustomPrompt="1"/>
          </p:nvPr>
        </p:nvSpPr>
        <p:spPr>
          <a:xfrm>
            <a:off x="6275386" y="2164789"/>
            <a:ext cx="5196607" cy="346377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tIns="870268"/>
          <a:lstStyle>
            <a:lvl1pPr marL="228594" indent="-228594" algn="ctr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/>
            </a:lvl1pPr>
          </a:lstStyle>
          <a:p>
            <a:r>
              <a:rPr lang="nb-NO"/>
              <a:t>Breddebilde 2:3</a:t>
            </a:r>
          </a:p>
        </p:txBody>
      </p:sp>
      <p:sp>
        <p:nvSpPr>
          <p:cNvPr id="8" name="Kreditering">
            <a:extLst>
              <a:ext uri="{FF2B5EF4-FFF2-40B4-BE49-F238E27FC236}">
                <a16:creationId xmlns:a16="http://schemas.microsoft.com/office/drawing/2014/main" id="{215EE5F1-58DB-D774-4610-82FB563396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657804" y="5656789"/>
            <a:ext cx="4814190" cy="310260"/>
          </a:xfrm>
          <a:prstGeom prst="rect">
            <a:avLst/>
          </a:prstGeom>
        </p:spPr>
        <p:txBody>
          <a:bodyPr lIns="90000" tIns="72000" rIns="90000" bIns="72000" anchor="t" anchorCtr="0">
            <a:spAutoFit/>
          </a:bodyPr>
          <a:lstStyle>
            <a:lvl1pPr marL="0" indent="0" algn="r">
              <a:buNone/>
              <a:defRPr sz="900"/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nb-NO"/>
              <a:t>Bildekreditering eller kilde</a:t>
            </a:r>
          </a:p>
        </p:txBody>
      </p:sp>
    </p:spTree>
    <p:extLst>
      <p:ext uri="{BB962C8B-B14F-4D97-AF65-F5344CB8AC3E}">
        <p14:creationId xmlns:p14="http://schemas.microsoft.com/office/powerpoint/2010/main" val="317094435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tekst og bilde bredde høy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D8BD859-66A1-9E51-8401-129EFCDB83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b-NO"/>
              <a:t>Hva er budskapet ditt?</a:t>
            </a:r>
          </a:p>
        </p:txBody>
      </p:sp>
      <p:sp>
        <p:nvSpPr>
          <p:cNvPr id="10" name="Innhold">
            <a:extLst>
              <a:ext uri="{FF2B5EF4-FFF2-40B4-BE49-F238E27FC236}">
                <a16:creationId xmlns:a16="http://schemas.microsoft.com/office/drawing/2014/main" id="{AC10A601-D992-F3CA-93BE-37F1F9D8758A}"/>
              </a:ext>
            </a:extLst>
          </p:cNvPr>
          <p:cNvSpPr>
            <a:spLocks noGrp="1" noChangeAspect="1"/>
          </p:cNvSpPr>
          <p:nvPr>
            <p:ph idx="1" hasCustomPrompt="1"/>
          </p:nvPr>
        </p:nvSpPr>
        <p:spPr>
          <a:xfrm>
            <a:off x="720002" y="1619999"/>
            <a:ext cx="3964143" cy="4499999"/>
          </a:xfrm>
          <a:prstGeom prst="rect">
            <a:avLst/>
          </a:prstGeo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nb-NO"/>
              <a:t>Første nivå</a:t>
            </a:r>
          </a:p>
          <a:p>
            <a:pPr lvl="1"/>
            <a:r>
              <a:rPr lang="nb-NO"/>
              <a:t>Andre nivå</a:t>
            </a:r>
          </a:p>
        </p:txBody>
      </p:sp>
      <p:sp>
        <p:nvSpPr>
          <p:cNvPr id="3" name="Plassholder for bilde 6">
            <a:extLst>
              <a:ext uri="{FF2B5EF4-FFF2-40B4-BE49-F238E27FC236}">
                <a16:creationId xmlns:a16="http://schemas.microsoft.com/office/drawing/2014/main" id="{3512C97A-B2AA-8825-E8EA-2FF5CE2500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20" hasCustomPrompt="1"/>
          </p:nvPr>
        </p:nvSpPr>
        <p:spPr>
          <a:xfrm>
            <a:off x="5440768" y="1619997"/>
            <a:ext cx="6751232" cy="4500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tIns="870268"/>
          <a:lstStyle>
            <a:lvl1pPr marL="228594" indent="-228594" algn="ctr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/>
            </a:lvl1pPr>
          </a:lstStyle>
          <a:p>
            <a:r>
              <a:rPr lang="nb-NO"/>
              <a:t>Liggende breddebilde 2:3</a:t>
            </a:r>
          </a:p>
        </p:txBody>
      </p:sp>
      <p:sp>
        <p:nvSpPr>
          <p:cNvPr id="2" name="Kreditering">
            <a:extLst>
              <a:ext uri="{FF2B5EF4-FFF2-40B4-BE49-F238E27FC236}">
                <a16:creationId xmlns:a16="http://schemas.microsoft.com/office/drawing/2014/main" id="{A826AC5B-2520-2FEE-63DE-E3482B2138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692633" y="6119997"/>
            <a:ext cx="3778644" cy="230832"/>
          </a:xfrm>
          <a:prstGeom prst="rect">
            <a:avLst/>
          </a:prstGeom>
        </p:spPr>
        <p:txBody>
          <a:bodyPr lIns="90000" tIns="72000" rIns="90000" bIns="0" anchor="t" anchorCtr="0"/>
          <a:lstStyle>
            <a:lvl1pPr marL="0" indent="0" algn="r">
              <a:buNone/>
              <a:defRPr sz="900"/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nb-NO"/>
              <a:t>Bildekreditering eller kilde</a:t>
            </a:r>
          </a:p>
        </p:txBody>
      </p:sp>
    </p:spTree>
    <p:extLst>
      <p:ext uri="{BB962C8B-B14F-4D97-AF65-F5344CB8AC3E}">
        <p14:creationId xmlns:p14="http://schemas.microsoft.com/office/powerpoint/2010/main" val="54244337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innhold og høyde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5">
            <a:extLst>
              <a:ext uri="{FF2B5EF4-FFF2-40B4-BE49-F238E27FC236}">
                <a16:creationId xmlns:a16="http://schemas.microsoft.com/office/drawing/2014/main" id="{BBCF1F86-E2B6-C362-69AC-00A83AF23C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1" y="658800"/>
            <a:ext cx="5375999" cy="720000"/>
          </a:xfrm>
        </p:spPr>
        <p:txBody>
          <a:bodyPr/>
          <a:lstStyle/>
          <a:p>
            <a:r>
              <a:rPr lang="nb-NO"/>
              <a:t>Hva er budskapet?</a:t>
            </a:r>
          </a:p>
        </p:txBody>
      </p:sp>
      <p:sp>
        <p:nvSpPr>
          <p:cNvPr id="10" name="Innhold">
            <a:extLst>
              <a:ext uri="{FF2B5EF4-FFF2-40B4-BE49-F238E27FC236}">
                <a16:creationId xmlns:a16="http://schemas.microsoft.com/office/drawing/2014/main" id="{AC10A601-D992-F3CA-93BE-37F1F9D8758A}"/>
              </a:ext>
            </a:extLst>
          </p:cNvPr>
          <p:cNvSpPr>
            <a:spLocks noGrp="1" noChangeAspect="1"/>
          </p:cNvSpPr>
          <p:nvPr>
            <p:ph idx="1" hasCustomPrompt="1"/>
          </p:nvPr>
        </p:nvSpPr>
        <p:spPr>
          <a:xfrm>
            <a:off x="720000" y="1620002"/>
            <a:ext cx="5376000" cy="4499999"/>
          </a:xfrm>
          <a:prstGeom prst="rect">
            <a:avLst/>
          </a:prstGeo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nb-NO"/>
              <a:t>Første nivå</a:t>
            </a:r>
          </a:p>
          <a:p>
            <a:pPr lvl="1"/>
            <a:r>
              <a:rPr lang="nb-NO"/>
              <a:t>Andre nivå</a:t>
            </a:r>
          </a:p>
        </p:txBody>
      </p:sp>
      <p:sp>
        <p:nvSpPr>
          <p:cNvPr id="12" name="Bilde">
            <a:extLst>
              <a:ext uri="{FF2B5EF4-FFF2-40B4-BE49-F238E27FC236}">
                <a16:creationId xmlns:a16="http://schemas.microsoft.com/office/drawing/2014/main" id="{F9597B3A-E682-C92B-A2D8-B7788F9995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620000" y="0"/>
            <a:ext cx="4572000" cy="6858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tIns="870268" anchor="ctr"/>
          <a:lstStyle>
            <a:lvl1pPr marL="228594" indent="-228594" algn="ctr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/>
            </a:lvl1pPr>
          </a:lstStyle>
          <a:p>
            <a:r>
              <a:rPr lang="nb-NO"/>
              <a:t>Stående høydebilde 3:2</a:t>
            </a:r>
          </a:p>
        </p:txBody>
      </p:sp>
      <p:sp>
        <p:nvSpPr>
          <p:cNvPr id="4" name="Kreditering">
            <a:extLst>
              <a:ext uri="{FF2B5EF4-FFF2-40B4-BE49-F238E27FC236}">
                <a16:creationId xmlns:a16="http://schemas.microsoft.com/office/drawing/2014/main" id="{06100958-6C51-8542-844D-2A1B1D81C5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692633" y="6119997"/>
            <a:ext cx="3778644" cy="230832"/>
          </a:xfrm>
          <a:prstGeom prst="rect">
            <a:avLst/>
          </a:prstGeom>
        </p:spPr>
        <p:txBody>
          <a:bodyPr lIns="90000" tIns="72000" rIns="90000" bIns="0" anchor="t" anchorCtr="0"/>
          <a:lstStyle>
            <a:lvl1pPr marL="0" indent="0" algn="r">
              <a:buNone/>
              <a:defRPr sz="900"/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nb-NO"/>
              <a:t>Bildekreditering eller kilde</a:t>
            </a:r>
          </a:p>
        </p:txBody>
      </p:sp>
    </p:spTree>
    <p:extLst>
      <p:ext uri="{BB962C8B-B14F-4D97-AF65-F5344CB8AC3E}">
        <p14:creationId xmlns:p14="http://schemas.microsoft.com/office/powerpoint/2010/main" val="413718501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bilde bred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5">
            <a:extLst>
              <a:ext uri="{FF2B5EF4-FFF2-40B4-BE49-F238E27FC236}">
                <a16:creationId xmlns:a16="http://schemas.microsoft.com/office/drawing/2014/main" id="{9DF91654-A338-8335-77AF-FA975B48B71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b-NO"/>
              <a:t>Hva er budskapet ditt?</a:t>
            </a:r>
          </a:p>
        </p:txBody>
      </p:sp>
      <p:sp>
        <p:nvSpPr>
          <p:cNvPr id="9" name="Bilde">
            <a:extLst>
              <a:ext uri="{FF2B5EF4-FFF2-40B4-BE49-F238E27FC236}">
                <a16:creationId xmlns:a16="http://schemas.microsoft.com/office/drawing/2014/main" id="{F8055A36-9FB8-9F77-52A5-DC0C8225CA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719997" y="1620000"/>
            <a:ext cx="10754454" cy="4342953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tIns="870268"/>
          <a:lstStyle>
            <a:lvl1pPr marL="228594" indent="-228594" algn="ctr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/>
            </a:lvl1pPr>
          </a:lstStyle>
          <a:p>
            <a:r>
              <a:rPr lang="nb-NO"/>
              <a:t>Liggende breddebilde 16:9</a:t>
            </a:r>
          </a:p>
        </p:txBody>
      </p:sp>
      <p:sp>
        <p:nvSpPr>
          <p:cNvPr id="4" name="Kreditering">
            <a:extLst>
              <a:ext uri="{FF2B5EF4-FFF2-40B4-BE49-F238E27FC236}">
                <a16:creationId xmlns:a16="http://schemas.microsoft.com/office/drawing/2014/main" id="{C45F1703-D2E8-56E4-7437-3E36043671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920002" y="5972162"/>
            <a:ext cx="3552002" cy="310260"/>
          </a:xfrm>
          <a:prstGeom prst="rect">
            <a:avLst/>
          </a:prstGeom>
        </p:spPr>
        <p:txBody>
          <a:bodyPr wrap="square" lIns="90000" tIns="72000" rIns="90000" bIns="72000" anchor="t" anchorCtr="0">
            <a:spAutoFit/>
          </a:bodyPr>
          <a:lstStyle>
            <a:lvl1pPr marL="0" indent="0" algn="r">
              <a:buNone/>
              <a:defRPr sz="900"/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nb-NO"/>
              <a:t>Bildekreditering eller kilde</a:t>
            </a:r>
          </a:p>
        </p:txBody>
      </p:sp>
    </p:spTree>
    <p:extLst>
      <p:ext uri="{BB962C8B-B14F-4D97-AF65-F5344CB8AC3E}">
        <p14:creationId xmlns:p14="http://schemas.microsoft.com/office/powerpoint/2010/main" val="227851960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tekst og bilde bred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1">
            <a:extLst>
              <a:ext uri="{FF2B5EF4-FFF2-40B4-BE49-F238E27FC236}">
                <a16:creationId xmlns:a16="http://schemas.microsoft.com/office/drawing/2014/main" id="{8FDD2FA1-D5F6-CA8B-6AF8-55514FA543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1620000"/>
            <a:ext cx="4163223" cy="615553"/>
          </a:xfrm>
        </p:spPr>
        <p:txBody>
          <a:bodyPr lIns="0" tIns="0" rIns="0" bIns="0" anchor="ctr"/>
          <a:lstStyle>
            <a:lvl1pPr>
              <a:defRPr/>
            </a:lvl1pPr>
          </a:lstStyle>
          <a:p>
            <a:r>
              <a:rPr lang="nb-NO"/>
              <a:t>Budskapet?</a:t>
            </a:r>
          </a:p>
        </p:txBody>
      </p:sp>
      <p:sp>
        <p:nvSpPr>
          <p:cNvPr id="4" name="Kulepunkter">
            <a:extLst>
              <a:ext uri="{FF2B5EF4-FFF2-40B4-BE49-F238E27FC236}">
                <a16:creationId xmlns:a16="http://schemas.microsoft.com/office/drawing/2014/main" id="{6FEFBF3D-0581-675E-3DB8-5141E9B31EB2}"/>
              </a:ext>
            </a:extLst>
          </p:cNvPr>
          <p:cNvSpPr>
            <a:spLocks noGrp="1" noChangeAspect="1"/>
          </p:cNvSpPr>
          <p:nvPr>
            <p:ph type="body" sz="quarter" idx="16" hasCustomPrompt="1"/>
          </p:nvPr>
        </p:nvSpPr>
        <p:spPr>
          <a:xfrm>
            <a:off x="720001" y="2328530"/>
            <a:ext cx="4163223" cy="3131991"/>
          </a:xfrm>
          <a:prstGeom prst="rect">
            <a:avLst/>
          </a:prstGeom>
        </p:spPr>
        <p:txBody>
          <a:bodyPr lIns="0" tIns="0" rIns="0" bIns="0"/>
          <a:lstStyle>
            <a:lvl1pPr marL="226800" indent="-226800">
              <a:buFont typeface="Arial" panose="020B0604020202020204" pitchFamily="34" charset="0"/>
              <a:buChar char="•"/>
              <a:defRPr/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nb-NO"/>
              <a:t>Kulepunkter</a:t>
            </a:r>
          </a:p>
        </p:txBody>
      </p:sp>
      <p:sp>
        <p:nvSpPr>
          <p:cNvPr id="8" name="Plassholder for bilde 6">
            <a:extLst>
              <a:ext uri="{FF2B5EF4-FFF2-40B4-BE49-F238E27FC236}">
                <a16:creationId xmlns:a16="http://schemas.microsoft.com/office/drawing/2014/main" id="{709BAD60-7C03-AA11-D5E0-79796B7E25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20" hasCustomPrompt="1"/>
          </p:nvPr>
        </p:nvSpPr>
        <p:spPr>
          <a:xfrm>
            <a:off x="6096322" y="1620000"/>
            <a:ext cx="6095679" cy="406304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tIns="870268"/>
          <a:lstStyle>
            <a:lvl1pPr marL="228594" indent="-228594" algn="ctr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/>
            </a:lvl1pPr>
          </a:lstStyle>
          <a:p>
            <a:r>
              <a:rPr lang="nb-NO"/>
              <a:t>Liggende breddebilde 2:3</a:t>
            </a:r>
          </a:p>
        </p:txBody>
      </p:sp>
      <p:sp>
        <p:nvSpPr>
          <p:cNvPr id="2" name="Kreditering">
            <a:extLst>
              <a:ext uri="{FF2B5EF4-FFF2-40B4-BE49-F238E27FC236}">
                <a16:creationId xmlns:a16="http://schemas.microsoft.com/office/drawing/2014/main" id="{C6827BD8-0342-CA6D-DB6B-665C286C8E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909370" y="5683044"/>
            <a:ext cx="3552002" cy="310260"/>
          </a:xfrm>
          <a:prstGeom prst="rect">
            <a:avLst/>
          </a:prstGeom>
        </p:spPr>
        <p:txBody>
          <a:bodyPr wrap="square" lIns="90000" tIns="72000" rIns="90000" bIns="72000" anchor="t" anchorCtr="0">
            <a:spAutoFit/>
          </a:bodyPr>
          <a:lstStyle>
            <a:lvl1pPr marL="0" indent="0" algn="r">
              <a:buNone/>
              <a:defRPr sz="900"/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nb-NO"/>
              <a:t>Bildekreditering eller kilde</a:t>
            </a:r>
          </a:p>
        </p:txBody>
      </p:sp>
    </p:spTree>
    <p:extLst>
      <p:ext uri="{BB962C8B-B14F-4D97-AF65-F5344CB8AC3E}">
        <p14:creationId xmlns:p14="http://schemas.microsoft.com/office/powerpoint/2010/main" val="357359764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tekst og bilde høy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tel 1">
            <a:extLst>
              <a:ext uri="{FF2B5EF4-FFF2-40B4-BE49-F238E27FC236}">
                <a16:creationId xmlns:a16="http://schemas.microsoft.com/office/drawing/2014/main" id="{EAFDDCC6-730D-86C3-67B2-7C9FD80DA8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1" y="1620000"/>
            <a:ext cx="5375999" cy="615553"/>
          </a:xfrm>
        </p:spPr>
        <p:txBody>
          <a:bodyPr lIns="0" tIns="0" rIns="0" bIns="0" anchor="ctr"/>
          <a:lstStyle>
            <a:lvl1pPr>
              <a:defRPr/>
            </a:lvl1pPr>
          </a:lstStyle>
          <a:p>
            <a:r>
              <a:rPr lang="nb-NO"/>
              <a:t>Hva er budskapet ditt?</a:t>
            </a:r>
          </a:p>
        </p:txBody>
      </p:sp>
      <p:sp>
        <p:nvSpPr>
          <p:cNvPr id="10" name="Kulepunkter">
            <a:extLst>
              <a:ext uri="{FF2B5EF4-FFF2-40B4-BE49-F238E27FC236}">
                <a16:creationId xmlns:a16="http://schemas.microsoft.com/office/drawing/2014/main" id="{E4638E5C-C788-D003-9E45-0809CDD53F89}"/>
              </a:ext>
            </a:extLst>
          </p:cNvPr>
          <p:cNvSpPr>
            <a:spLocks noGrp="1" noChangeAspect="1"/>
          </p:cNvSpPr>
          <p:nvPr>
            <p:ph type="body" sz="quarter" idx="16" hasCustomPrompt="1"/>
          </p:nvPr>
        </p:nvSpPr>
        <p:spPr>
          <a:xfrm>
            <a:off x="720000" y="2504927"/>
            <a:ext cx="5375999" cy="3615070"/>
          </a:xfrm>
          <a:prstGeom prst="rect">
            <a:avLst/>
          </a:prstGeom>
        </p:spPr>
        <p:txBody>
          <a:bodyPr lIns="0" tIns="0" rIns="0" bIns="0"/>
          <a:lstStyle>
            <a:lvl1pPr marL="226800" indent="-226800">
              <a:buFont typeface="Arial" panose="020B0604020202020204" pitchFamily="34" charset="0"/>
              <a:buChar char="•"/>
              <a:defRPr/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nb-NO"/>
              <a:t>Kulepunkter</a:t>
            </a:r>
          </a:p>
        </p:txBody>
      </p:sp>
      <p:sp>
        <p:nvSpPr>
          <p:cNvPr id="5" name="Bilde">
            <a:extLst>
              <a:ext uri="{FF2B5EF4-FFF2-40B4-BE49-F238E27FC236}">
                <a16:creationId xmlns:a16="http://schemas.microsoft.com/office/drawing/2014/main" id="{20B9DBE3-88B7-EF1E-1D80-657998802B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620000" y="0"/>
            <a:ext cx="4572000" cy="6858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tIns="870268" anchor="ctr"/>
          <a:lstStyle>
            <a:lvl1pPr marL="228594" indent="-228594" algn="ctr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/>
            </a:lvl1pPr>
          </a:lstStyle>
          <a:p>
            <a:r>
              <a:rPr lang="nb-NO"/>
              <a:t>Høydebilde 3:2</a:t>
            </a:r>
          </a:p>
        </p:txBody>
      </p:sp>
      <p:sp>
        <p:nvSpPr>
          <p:cNvPr id="3" name="Kreditering">
            <a:extLst>
              <a:ext uri="{FF2B5EF4-FFF2-40B4-BE49-F238E27FC236}">
                <a16:creationId xmlns:a16="http://schemas.microsoft.com/office/drawing/2014/main" id="{9626ACC7-1058-20C3-96AC-6A36CE9FB4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692633" y="6119997"/>
            <a:ext cx="3778644" cy="310260"/>
          </a:xfrm>
          <a:prstGeom prst="rect">
            <a:avLst/>
          </a:prstGeom>
        </p:spPr>
        <p:txBody>
          <a:bodyPr lIns="90000" tIns="72000" rIns="90000" bIns="72000" anchor="t" anchorCtr="0">
            <a:spAutoFit/>
          </a:bodyPr>
          <a:lstStyle>
            <a:lvl1pPr marL="0" indent="0" algn="r">
              <a:buNone/>
              <a:defRPr sz="900"/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nb-NO"/>
              <a:t>Bildekreditering eller kilde</a:t>
            </a:r>
          </a:p>
        </p:txBody>
      </p:sp>
    </p:spTree>
    <p:extLst>
      <p:ext uri="{BB962C8B-B14F-4D97-AF65-F5344CB8AC3E}">
        <p14:creationId xmlns:p14="http://schemas.microsoft.com/office/powerpoint/2010/main" val="255449022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tekst og bilde bredde vens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6">
            <a:extLst>
              <a:ext uri="{FF2B5EF4-FFF2-40B4-BE49-F238E27FC236}">
                <a16:creationId xmlns:a16="http://schemas.microsoft.com/office/drawing/2014/main" id="{3CE1B2D1-0542-E286-9E26-E9FC8C1A95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b-NO"/>
              <a:t>Hva er budskapet ditt?</a:t>
            </a:r>
          </a:p>
        </p:txBody>
      </p:sp>
      <p:sp>
        <p:nvSpPr>
          <p:cNvPr id="11" name="Kulepunkter">
            <a:extLst>
              <a:ext uri="{FF2B5EF4-FFF2-40B4-BE49-F238E27FC236}">
                <a16:creationId xmlns:a16="http://schemas.microsoft.com/office/drawing/2014/main" id="{6B593A4B-353D-56EE-9A0A-E6AA53D97F5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776531" y="1620000"/>
            <a:ext cx="3697919" cy="45360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226800" indent="-226800">
              <a:lnSpc>
                <a:spcPct val="140000"/>
              </a:lnSpc>
              <a:buFont typeface="Arial" panose="020B0604020202020204" pitchFamily="34" charset="0"/>
              <a:buChar char="•"/>
              <a:defRPr sz="2000"/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nb-NO"/>
              <a:t>Kulepunkter</a:t>
            </a:r>
          </a:p>
        </p:txBody>
      </p:sp>
      <p:sp>
        <p:nvSpPr>
          <p:cNvPr id="6" name="Plassholder for bilde 6">
            <a:extLst>
              <a:ext uri="{FF2B5EF4-FFF2-40B4-BE49-F238E27FC236}">
                <a16:creationId xmlns:a16="http://schemas.microsoft.com/office/drawing/2014/main" id="{F3C9EF02-1D2B-D7E4-EF42-102922CFD8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20" hasCustomPrompt="1"/>
          </p:nvPr>
        </p:nvSpPr>
        <p:spPr>
          <a:xfrm>
            <a:off x="720001" y="1620000"/>
            <a:ext cx="6805241" cy="4536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tIns="870268"/>
          <a:lstStyle>
            <a:lvl1pPr marL="228594" indent="-228594" algn="ctr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/>
            </a:lvl1pPr>
          </a:lstStyle>
          <a:p>
            <a:r>
              <a:rPr lang="nb-NO"/>
              <a:t>Liggende breddebilde 2:3</a:t>
            </a:r>
          </a:p>
        </p:txBody>
      </p:sp>
      <p:sp>
        <p:nvSpPr>
          <p:cNvPr id="13" name="Kreditering">
            <a:extLst>
              <a:ext uri="{FF2B5EF4-FFF2-40B4-BE49-F238E27FC236}">
                <a16:creationId xmlns:a16="http://schemas.microsoft.com/office/drawing/2014/main" id="{559C6E87-094F-EDC5-CD75-B5EAEC7A83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581890" y="6178237"/>
            <a:ext cx="3943351" cy="310260"/>
          </a:xfrm>
          <a:prstGeom prst="rect">
            <a:avLst/>
          </a:prstGeom>
        </p:spPr>
        <p:txBody>
          <a:bodyPr lIns="90000" tIns="72000" rIns="90000" bIns="72000" anchor="t" anchorCtr="0">
            <a:spAutoFit/>
          </a:bodyPr>
          <a:lstStyle>
            <a:lvl1pPr marL="0" indent="0" algn="r">
              <a:buNone/>
              <a:defRPr sz="900"/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nb-NO"/>
              <a:t>Bildekreditering eller kilde</a:t>
            </a:r>
          </a:p>
        </p:txBody>
      </p:sp>
    </p:spTree>
    <p:extLst>
      <p:ext uri="{BB962C8B-B14F-4D97-AF65-F5344CB8AC3E}">
        <p14:creationId xmlns:p14="http://schemas.microsoft.com/office/powerpoint/2010/main" val="28718104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Art med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2F0E294A-04BF-D81C-2A96-94E736D2D0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b-NO"/>
              <a:t>Hva er budskapet ditt?</a:t>
            </a:r>
          </a:p>
        </p:txBody>
      </p:sp>
      <p:sp>
        <p:nvSpPr>
          <p:cNvPr id="9" name="Plassholder for SmartArt 7">
            <a:extLst>
              <a:ext uri="{FF2B5EF4-FFF2-40B4-BE49-F238E27FC236}">
                <a16:creationId xmlns:a16="http://schemas.microsoft.com/office/drawing/2014/main" id="{EAC137AC-62BD-9F74-2A01-6D21293108A4}"/>
              </a:ext>
            </a:extLst>
          </p:cNvPr>
          <p:cNvSpPr>
            <a:spLocks noGrp="1"/>
          </p:cNvSpPr>
          <p:nvPr>
            <p:ph type="dgm" sz="quarter" idx="13" hasCustomPrompt="1"/>
          </p:nvPr>
        </p:nvSpPr>
        <p:spPr>
          <a:xfrm>
            <a:off x="720002" y="1620002"/>
            <a:ext cx="10754449" cy="4499999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marL="228594" marR="0" lvl="0" indent="-228594" algn="l" defTabSz="914377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/>
              <a:t>Legg til </a:t>
            </a:r>
            <a:r>
              <a:rPr lang="nb-NO" err="1"/>
              <a:t>SmartArt</a:t>
            </a:r>
            <a:r>
              <a:rPr lang="nb-NO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85440945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Art uten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SmartArt 7">
            <a:extLst>
              <a:ext uri="{FF2B5EF4-FFF2-40B4-BE49-F238E27FC236}">
                <a16:creationId xmlns:a16="http://schemas.microsoft.com/office/drawing/2014/main" id="{EAC137AC-62BD-9F74-2A01-6D21293108A4}"/>
              </a:ext>
            </a:extLst>
          </p:cNvPr>
          <p:cNvSpPr>
            <a:spLocks noGrp="1"/>
          </p:cNvSpPr>
          <p:nvPr>
            <p:ph type="dgm" sz="quarter" idx="13" hasCustomPrompt="1"/>
          </p:nvPr>
        </p:nvSpPr>
        <p:spPr>
          <a:xfrm>
            <a:off x="720003" y="658801"/>
            <a:ext cx="10754448" cy="548447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b-NO"/>
              <a:t>Legg til </a:t>
            </a:r>
            <a:r>
              <a:rPr lang="nb-NO" err="1"/>
              <a:t>SmartArt</a:t>
            </a:r>
            <a:r>
              <a:rPr lang="nb-NO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59378380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itat">
            <a:extLst>
              <a:ext uri="{FF2B5EF4-FFF2-40B4-BE49-F238E27FC236}">
                <a16:creationId xmlns:a16="http://schemas.microsoft.com/office/drawing/2014/main" id="{34F5BCC2-AA9A-577C-14F4-A34A791D571A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720001" y="1620000"/>
            <a:ext cx="10754449" cy="3600000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40000"/>
              </a:lnSpc>
              <a:spcBef>
                <a:spcPts val="0"/>
              </a:spcBef>
              <a:buNone/>
              <a:defRPr sz="2600" i="1">
                <a:solidFill>
                  <a:schemeClr val="tx1"/>
                </a:solidFill>
                <a:latin typeface="+mj-lt"/>
              </a:defRPr>
            </a:lvl1pPr>
            <a:lvl2pPr marL="457189" indent="0">
              <a:buNone/>
              <a:defRPr sz="2600">
                <a:solidFill>
                  <a:srgbClr val="589199"/>
                </a:solidFill>
                <a:latin typeface="+mj-lt"/>
              </a:defRPr>
            </a:lvl2pPr>
            <a:lvl3pPr>
              <a:defRPr sz="2600">
                <a:solidFill>
                  <a:srgbClr val="589199"/>
                </a:solidFill>
                <a:latin typeface="+mj-lt"/>
              </a:defRPr>
            </a:lvl3pPr>
            <a:lvl4pPr>
              <a:defRPr sz="2600">
                <a:solidFill>
                  <a:srgbClr val="589199"/>
                </a:solidFill>
                <a:latin typeface="+mj-lt"/>
              </a:defRPr>
            </a:lvl4pPr>
            <a:lvl5pPr>
              <a:defRPr sz="2600">
                <a:solidFill>
                  <a:srgbClr val="589199"/>
                </a:solidFill>
                <a:latin typeface="+mj-lt"/>
              </a:defRPr>
            </a:lvl5pPr>
          </a:lstStyle>
          <a:p>
            <a:pPr lvl="0"/>
            <a:r>
              <a:rPr lang="nb-NO"/>
              <a:t>Legg til sitat…</a:t>
            </a:r>
          </a:p>
        </p:txBody>
      </p:sp>
      <p:sp>
        <p:nvSpPr>
          <p:cNvPr id="9" name="Kilde">
            <a:extLst>
              <a:ext uri="{FF2B5EF4-FFF2-40B4-BE49-F238E27FC236}">
                <a16:creationId xmlns:a16="http://schemas.microsoft.com/office/drawing/2014/main" id="{F75ED599-4222-44A8-AE92-AFD9B1ABBC2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6417023" y="5809469"/>
            <a:ext cx="3874477" cy="666529"/>
          </a:xfrm>
        </p:spPr>
        <p:txBody>
          <a:bodyPr lIns="0" tIns="0" rIns="0" bIns="0">
            <a:normAutofit/>
          </a:bodyPr>
          <a:lstStyle>
            <a:lvl1pPr marL="0" indent="0" algn="r">
              <a:lnSpc>
                <a:spcPct val="140000"/>
              </a:lnSpc>
              <a:spcBef>
                <a:spcPts val="0"/>
              </a:spcBef>
              <a:buNone/>
              <a:defRPr sz="1400" i="1">
                <a:solidFill>
                  <a:schemeClr val="dk1"/>
                </a:solidFill>
                <a:latin typeface="+mn-lt"/>
              </a:defRPr>
            </a:lvl1pPr>
            <a:lvl2pPr marL="457189" indent="0">
              <a:buNone/>
              <a:defRPr sz="2600">
                <a:solidFill>
                  <a:srgbClr val="589199"/>
                </a:solidFill>
                <a:latin typeface="+mj-lt"/>
              </a:defRPr>
            </a:lvl2pPr>
            <a:lvl3pPr>
              <a:defRPr sz="2600">
                <a:solidFill>
                  <a:srgbClr val="589199"/>
                </a:solidFill>
                <a:latin typeface="+mj-lt"/>
              </a:defRPr>
            </a:lvl3pPr>
            <a:lvl4pPr>
              <a:defRPr sz="2600">
                <a:solidFill>
                  <a:srgbClr val="589199"/>
                </a:solidFill>
                <a:latin typeface="+mj-lt"/>
              </a:defRPr>
            </a:lvl4pPr>
            <a:lvl5pPr>
              <a:defRPr sz="2600">
                <a:solidFill>
                  <a:srgbClr val="589199"/>
                </a:solidFill>
                <a:latin typeface="+mj-lt"/>
              </a:defRPr>
            </a:lvl5pPr>
          </a:lstStyle>
          <a:p>
            <a:pPr lvl="0"/>
            <a:r>
              <a:rPr lang="nb-NO"/>
              <a:t>Kilde</a:t>
            </a:r>
          </a:p>
        </p:txBody>
      </p:sp>
      <p:sp>
        <p:nvSpPr>
          <p:cNvPr id="12" name="Grafikk">
            <a:extLst>
              <a:ext uri="{FF2B5EF4-FFF2-40B4-BE49-F238E27FC236}">
                <a16:creationId xmlns:a16="http://schemas.microsoft.com/office/drawing/2014/main" id="{C02768AB-EC9E-E7BA-0CAD-BDDF849CCF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10538450" y="5800932"/>
            <a:ext cx="936000" cy="720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tIns="0">
            <a:normAutofit/>
          </a:bodyPr>
          <a:lstStyle>
            <a:lvl1pPr marL="7938" indent="-7938" algn="ctr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tabLst/>
              <a:defRPr sz="1000"/>
            </a:lvl1pPr>
          </a:lstStyle>
          <a:p>
            <a:r>
              <a:rPr lang="nb-NO"/>
              <a:t>Eventuell grafikk</a:t>
            </a:r>
          </a:p>
        </p:txBody>
      </p:sp>
    </p:spTree>
    <p:extLst>
      <p:ext uri="{BB962C8B-B14F-4D97-AF65-F5344CB8AC3E}">
        <p14:creationId xmlns:p14="http://schemas.microsoft.com/office/powerpoint/2010/main" val="385890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504096" y="2970371"/>
            <a:ext cx="5761095" cy="1835479"/>
          </a:xfrm>
        </p:spPr>
        <p:txBody>
          <a:bodyPr anchor="b">
            <a:normAutofit/>
          </a:bodyPr>
          <a:lstStyle>
            <a:lvl1pPr algn="l">
              <a:defRPr sz="4100"/>
            </a:lvl1pPr>
          </a:lstStyle>
          <a:p>
            <a:r>
              <a:rPr lang="en-GB"/>
              <a:t>Click to edit Master title style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504096" y="4986624"/>
            <a:ext cx="5761095" cy="380554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accent4"/>
                </a:solidFill>
              </a:defRPr>
            </a:lvl1pPr>
            <a:lvl2pPr marL="457177" indent="0" algn="ctr">
              <a:buNone/>
              <a:defRPr sz="2000"/>
            </a:lvl2pPr>
            <a:lvl3pPr marL="914355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3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7" indent="0" algn="ctr">
              <a:buNone/>
              <a:defRPr sz="1600"/>
            </a:lvl9pPr>
          </a:lstStyle>
          <a:p>
            <a:r>
              <a:rPr lang="nb-NO"/>
              <a:t>Navn på foredragsholder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504096" y="6171591"/>
            <a:ext cx="2070393" cy="306039"/>
          </a:xfrm>
        </p:spPr>
        <p:txBody>
          <a:bodyPr>
            <a:noAutofit/>
          </a:bodyPr>
          <a:lstStyle>
            <a:lvl1pPr>
              <a:defRPr sz="1500"/>
            </a:lvl1pPr>
          </a:lstStyle>
          <a:p>
            <a:fld id="{75FE6E4D-0C6B-4018-8BB2-2D0404085236}" type="datetime4">
              <a:rPr lang="nb-NO" smtClean="0"/>
              <a:t>5. november 2025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2796291" y="6171591"/>
            <a:ext cx="7443537" cy="306039"/>
          </a:xfrm>
        </p:spPr>
        <p:txBody>
          <a:bodyPr/>
          <a:lstStyle>
            <a:lvl1pPr>
              <a:defRPr sz="1500"/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11044988" y="6171591"/>
            <a:ext cx="308811" cy="306039"/>
          </a:xfrm>
        </p:spPr>
        <p:txBody>
          <a:bodyPr>
            <a:normAutofit/>
          </a:bodyPr>
          <a:lstStyle>
            <a:lvl1pPr>
              <a:defRPr sz="1500"/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7" name="Bild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7748" y="0"/>
            <a:ext cx="5834252" cy="6858000"/>
          </a:xfrm>
          <a:prstGeom prst="rect">
            <a:avLst/>
          </a:prstGeom>
        </p:spPr>
      </p:pic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D17F57EA-B6EF-B82D-5489-B226849D1F7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96" y="529228"/>
            <a:ext cx="1740212" cy="542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8916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t med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itat">
            <a:extLst>
              <a:ext uri="{FF2B5EF4-FFF2-40B4-BE49-F238E27FC236}">
                <a16:creationId xmlns:a16="http://schemas.microsoft.com/office/drawing/2014/main" id="{34F5BCC2-AA9A-577C-14F4-A34A791D571A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720000" y="1620000"/>
            <a:ext cx="7020000" cy="3600000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40000"/>
              </a:lnSpc>
              <a:spcBef>
                <a:spcPts val="0"/>
              </a:spcBef>
              <a:buNone/>
              <a:defRPr sz="2600" i="1">
                <a:solidFill>
                  <a:schemeClr val="tx1"/>
                </a:solidFill>
                <a:latin typeface="+mj-lt"/>
              </a:defRPr>
            </a:lvl1pPr>
            <a:lvl2pPr marL="457189" indent="0">
              <a:buNone/>
              <a:defRPr sz="2600">
                <a:solidFill>
                  <a:srgbClr val="589199"/>
                </a:solidFill>
                <a:latin typeface="+mj-lt"/>
              </a:defRPr>
            </a:lvl2pPr>
            <a:lvl3pPr>
              <a:defRPr sz="2600">
                <a:solidFill>
                  <a:srgbClr val="589199"/>
                </a:solidFill>
                <a:latin typeface="+mj-lt"/>
              </a:defRPr>
            </a:lvl3pPr>
            <a:lvl4pPr>
              <a:defRPr sz="2600">
                <a:solidFill>
                  <a:srgbClr val="589199"/>
                </a:solidFill>
                <a:latin typeface="+mj-lt"/>
              </a:defRPr>
            </a:lvl4pPr>
            <a:lvl5pPr>
              <a:defRPr sz="2600">
                <a:solidFill>
                  <a:srgbClr val="589199"/>
                </a:solidFill>
                <a:latin typeface="+mj-lt"/>
              </a:defRPr>
            </a:lvl5pPr>
          </a:lstStyle>
          <a:p>
            <a:pPr lvl="0"/>
            <a:r>
              <a:rPr lang="nb-NO"/>
              <a:t>Legg til sitat fra rapport eller avis med bilde…</a:t>
            </a:r>
          </a:p>
        </p:txBody>
      </p:sp>
      <p:sp>
        <p:nvSpPr>
          <p:cNvPr id="5" name="Bilde">
            <a:extLst>
              <a:ext uri="{FF2B5EF4-FFF2-40B4-BE49-F238E27FC236}">
                <a16:creationId xmlns:a16="http://schemas.microsoft.com/office/drawing/2014/main" id="{C81D5D5A-6D57-F1B4-EBC9-ED8F186115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8654687" y="1619999"/>
            <a:ext cx="2541732" cy="3600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tIns="870268" anchor="ctr"/>
          <a:lstStyle>
            <a:lvl1pPr marL="228594" indent="-228594" algn="ctr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/>
            </a:lvl1pPr>
          </a:lstStyle>
          <a:p>
            <a:r>
              <a:rPr lang="nb-NO"/>
              <a:t>A4-side</a:t>
            </a:r>
          </a:p>
        </p:txBody>
      </p:sp>
      <p:sp>
        <p:nvSpPr>
          <p:cNvPr id="10" name="Kilde">
            <a:extLst>
              <a:ext uri="{FF2B5EF4-FFF2-40B4-BE49-F238E27FC236}">
                <a16:creationId xmlns:a16="http://schemas.microsoft.com/office/drawing/2014/main" id="{3818CAD8-C384-D9BF-E9D9-BB78DD831C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8950571" y="5422223"/>
            <a:ext cx="2245848" cy="560876"/>
          </a:xfrm>
        </p:spPr>
        <p:txBody>
          <a:bodyPr lIns="0" tIns="0" rIns="0" bIns="0">
            <a:normAutofit/>
          </a:bodyPr>
          <a:lstStyle>
            <a:lvl1pPr marL="0" indent="0" algn="r">
              <a:lnSpc>
                <a:spcPct val="140000"/>
              </a:lnSpc>
              <a:spcBef>
                <a:spcPts val="0"/>
              </a:spcBef>
              <a:buNone/>
              <a:defRPr sz="1400" i="1">
                <a:solidFill>
                  <a:schemeClr val="dk1"/>
                </a:solidFill>
                <a:latin typeface="+mn-lt"/>
              </a:defRPr>
            </a:lvl1pPr>
            <a:lvl2pPr marL="457189" indent="0">
              <a:buNone/>
              <a:defRPr sz="2600">
                <a:solidFill>
                  <a:srgbClr val="589199"/>
                </a:solidFill>
                <a:latin typeface="+mj-lt"/>
              </a:defRPr>
            </a:lvl2pPr>
            <a:lvl3pPr>
              <a:defRPr sz="2600">
                <a:solidFill>
                  <a:srgbClr val="589199"/>
                </a:solidFill>
                <a:latin typeface="+mj-lt"/>
              </a:defRPr>
            </a:lvl3pPr>
            <a:lvl4pPr>
              <a:defRPr sz="2600">
                <a:solidFill>
                  <a:srgbClr val="589199"/>
                </a:solidFill>
                <a:latin typeface="+mj-lt"/>
              </a:defRPr>
            </a:lvl4pPr>
            <a:lvl5pPr>
              <a:defRPr sz="2600">
                <a:solidFill>
                  <a:srgbClr val="589199"/>
                </a:solidFill>
                <a:latin typeface="+mj-lt"/>
              </a:defRPr>
            </a:lvl5pPr>
          </a:lstStyle>
          <a:p>
            <a:pPr lvl="0"/>
            <a:r>
              <a:rPr lang="nb-NO"/>
              <a:t>Kilde</a:t>
            </a:r>
          </a:p>
        </p:txBody>
      </p:sp>
    </p:spTree>
    <p:extLst>
      <p:ext uri="{BB962C8B-B14F-4D97-AF65-F5344CB8AC3E}">
        <p14:creationId xmlns:p14="http://schemas.microsoft.com/office/powerpoint/2010/main" val="63065456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t A4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">
            <a:extLst>
              <a:ext uri="{FF2B5EF4-FFF2-40B4-BE49-F238E27FC236}">
                <a16:creationId xmlns:a16="http://schemas.microsoft.com/office/drawing/2014/main" id="{929D84EB-A197-A735-024E-C1CA0552EC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657645"/>
            <a:ext cx="5376000" cy="720000"/>
          </a:xfrm>
        </p:spPr>
        <p:txBody>
          <a:bodyPr lIns="0" tIns="0" rIns="0" bIns="0"/>
          <a:lstStyle>
            <a:lvl1pPr>
              <a:defRPr/>
            </a:lvl1pPr>
          </a:lstStyle>
          <a:p>
            <a:r>
              <a:rPr lang="nb-NO"/>
              <a:t>Hva er budskapet?</a:t>
            </a:r>
          </a:p>
        </p:txBody>
      </p:sp>
      <p:sp>
        <p:nvSpPr>
          <p:cNvPr id="10" name="Innhold">
            <a:extLst>
              <a:ext uri="{FF2B5EF4-FFF2-40B4-BE49-F238E27FC236}">
                <a16:creationId xmlns:a16="http://schemas.microsoft.com/office/drawing/2014/main" id="{AC10A601-D992-F3CA-93BE-37F1F9D8758A}"/>
              </a:ext>
            </a:extLst>
          </p:cNvPr>
          <p:cNvSpPr>
            <a:spLocks noGrp="1" noChangeAspect="1"/>
          </p:cNvSpPr>
          <p:nvPr>
            <p:ph idx="1" hasCustomPrompt="1"/>
          </p:nvPr>
        </p:nvSpPr>
        <p:spPr>
          <a:xfrm>
            <a:off x="720000" y="1620002"/>
            <a:ext cx="5376000" cy="4499999"/>
          </a:xfrm>
          <a:prstGeom prst="rect">
            <a:avLst/>
          </a:prstGeo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nb-NO"/>
              <a:t>Første nivå</a:t>
            </a:r>
          </a:p>
          <a:p>
            <a:pPr lvl="1"/>
            <a:r>
              <a:rPr lang="nb-NO"/>
              <a:t>Andre nivå</a:t>
            </a:r>
          </a:p>
        </p:txBody>
      </p:sp>
      <p:sp>
        <p:nvSpPr>
          <p:cNvPr id="12" name="Bilde">
            <a:extLst>
              <a:ext uri="{FF2B5EF4-FFF2-40B4-BE49-F238E27FC236}">
                <a16:creationId xmlns:a16="http://schemas.microsoft.com/office/drawing/2014/main" id="{F9597B3A-E682-C92B-A2D8-B7788F9995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350000" y="0"/>
            <a:ext cx="4842000" cy="6858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tIns="870268" anchor="ctr"/>
          <a:lstStyle>
            <a:lvl1pPr marL="228594" indent="-228594" algn="ctr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/>
            </a:lvl1pPr>
          </a:lstStyle>
          <a:p>
            <a:r>
              <a:rPr lang="nb-NO"/>
              <a:t>A4-side</a:t>
            </a:r>
          </a:p>
        </p:txBody>
      </p:sp>
      <p:sp>
        <p:nvSpPr>
          <p:cNvPr id="5" name="Kreditering">
            <a:extLst>
              <a:ext uri="{FF2B5EF4-FFF2-40B4-BE49-F238E27FC236}">
                <a16:creationId xmlns:a16="http://schemas.microsoft.com/office/drawing/2014/main" id="{CA4E5C4D-77B2-399C-66C9-C9498BB2D1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692633" y="6119997"/>
            <a:ext cx="3778644" cy="310260"/>
          </a:xfrm>
          <a:prstGeom prst="rect">
            <a:avLst/>
          </a:prstGeom>
        </p:spPr>
        <p:txBody>
          <a:bodyPr lIns="90000" tIns="72000" rIns="90000" bIns="72000" anchor="t" anchorCtr="0">
            <a:spAutoFit/>
          </a:bodyPr>
          <a:lstStyle>
            <a:lvl1pPr marL="0" indent="0" algn="r">
              <a:buNone/>
              <a:defRPr sz="900"/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nb-NO"/>
              <a:t>Bildekreditering eller kilde</a:t>
            </a:r>
          </a:p>
        </p:txBody>
      </p:sp>
    </p:spTree>
    <p:extLst>
      <p:ext uri="{BB962C8B-B14F-4D97-AF65-F5344CB8AC3E}">
        <p14:creationId xmlns:p14="http://schemas.microsoft.com/office/powerpoint/2010/main" val="4360351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t dobbel A4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">
            <a:extLst>
              <a:ext uri="{FF2B5EF4-FFF2-40B4-BE49-F238E27FC236}">
                <a16:creationId xmlns:a16="http://schemas.microsoft.com/office/drawing/2014/main" id="{929D84EB-A197-A735-024E-C1CA0552EC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657645"/>
            <a:ext cx="4824000" cy="720000"/>
          </a:xfrm>
        </p:spPr>
        <p:txBody>
          <a:bodyPr lIns="0" tIns="0" rIns="0" bIns="0"/>
          <a:lstStyle>
            <a:lvl1pPr>
              <a:defRPr/>
            </a:lvl1pPr>
          </a:lstStyle>
          <a:p>
            <a:r>
              <a:rPr lang="nb-NO"/>
              <a:t>Hva er budskapet?</a:t>
            </a:r>
          </a:p>
        </p:txBody>
      </p:sp>
      <p:sp>
        <p:nvSpPr>
          <p:cNvPr id="10" name="Innhold">
            <a:extLst>
              <a:ext uri="{FF2B5EF4-FFF2-40B4-BE49-F238E27FC236}">
                <a16:creationId xmlns:a16="http://schemas.microsoft.com/office/drawing/2014/main" id="{AC10A601-D992-F3CA-93BE-37F1F9D8758A}"/>
              </a:ext>
            </a:extLst>
          </p:cNvPr>
          <p:cNvSpPr>
            <a:spLocks noGrp="1" noChangeAspect="1"/>
          </p:cNvSpPr>
          <p:nvPr>
            <p:ph idx="1" hasCustomPrompt="1"/>
          </p:nvPr>
        </p:nvSpPr>
        <p:spPr>
          <a:xfrm>
            <a:off x="720000" y="1620002"/>
            <a:ext cx="4824000" cy="4499999"/>
          </a:xfrm>
          <a:prstGeom prst="rect">
            <a:avLst/>
          </a:prstGeo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nb-NO"/>
              <a:t>Første nivå</a:t>
            </a:r>
          </a:p>
          <a:p>
            <a:pPr lvl="1"/>
            <a:r>
              <a:rPr lang="nb-NO"/>
              <a:t>Andre nivå</a:t>
            </a:r>
          </a:p>
        </p:txBody>
      </p:sp>
      <p:sp>
        <p:nvSpPr>
          <p:cNvPr id="7" name="Kreditering">
            <a:extLst>
              <a:ext uri="{FF2B5EF4-FFF2-40B4-BE49-F238E27FC236}">
                <a16:creationId xmlns:a16="http://schemas.microsoft.com/office/drawing/2014/main" id="{B98A9F43-8DBF-43B1-B183-AD17BD5195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692633" y="5565423"/>
            <a:ext cx="3778644" cy="310260"/>
          </a:xfrm>
          <a:prstGeom prst="rect">
            <a:avLst/>
          </a:prstGeom>
        </p:spPr>
        <p:txBody>
          <a:bodyPr lIns="90000" tIns="72000" rIns="90000" bIns="72000" anchor="t" anchorCtr="0">
            <a:spAutoFit/>
          </a:bodyPr>
          <a:lstStyle>
            <a:lvl1pPr marL="0" indent="0" algn="r">
              <a:buNone/>
              <a:defRPr sz="900"/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nb-NO"/>
              <a:t>Bildekreditering eller kilde</a:t>
            </a:r>
          </a:p>
        </p:txBody>
      </p:sp>
      <p:sp>
        <p:nvSpPr>
          <p:cNvPr id="4" name="Bilde">
            <a:extLst>
              <a:ext uri="{FF2B5EF4-FFF2-40B4-BE49-F238E27FC236}">
                <a16:creationId xmlns:a16="http://schemas.microsoft.com/office/drawing/2014/main" id="{68FF3086-3786-6FFB-A9AE-F33BE44E23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6616632" y="1620000"/>
            <a:ext cx="5575368" cy="3945423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tIns="870268" anchor="ctr"/>
          <a:lstStyle>
            <a:lvl1pPr marL="228594" indent="-228594" algn="ctr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/>
            </a:lvl1pPr>
          </a:lstStyle>
          <a:p>
            <a:r>
              <a:rPr lang="nb-NO"/>
              <a:t>Dobbel A4-side</a:t>
            </a:r>
          </a:p>
        </p:txBody>
      </p:sp>
    </p:spTree>
    <p:extLst>
      <p:ext uri="{BB962C8B-B14F-4D97-AF65-F5344CB8AC3E}">
        <p14:creationId xmlns:p14="http://schemas.microsoft.com/office/powerpoint/2010/main" val="168519010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llomtittel høyde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tel 1">
            <a:extLst>
              <a:ext uri="{FF2B5EF4-FFF2-40B4-BE49-F238E27FC236}">
                <a16:creationId xmlns:a16="http://schemas.microsoft.com/office/drawing/2014/main" id="{13BFEE41-1351-5574-7D68-7AD566F228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2795470"/>
            <a:ext cx="4968624" cy="1267063"/>
          </a:xfrm>
        </p:spPr>
        <p:txBody>
          <a:bodyPr lIns="0" tIns="0" rIns="0" bIns="0" anchor="ctr">
            <a:normAutofit/>
          </a:bodyPr>
          <a:lstStyle>
            <a:lvl1pPr>
              <a:defRPr sz="4000"/>
            </a:lvl1pPr>
          </a:lstStyle>
          <a:p>
            <a:r>
              <a:rPr lang="nb-NO"/>
              <a:t>Mellomtittel</a:t>
            </a:r>
          </a:p>
        </p:txBody>
      </p:sp>
      <p:sp>
        <p:nvSpPr>
          <p:cNvPr id="3" name="Bilde">
            <a:extLst>
              <a:ext uri="{FF2B5EF4-FFF2-40B4-BE49-F238E27FC236}">
                <a16:creationId xmlns:a16="http://schemas.microsoft.com/office/drawing/2014/main" id="{991AB3E3-489E-F423-2206-644FA5DD25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620000" y="0"/>
            <a:ext cx="4572000" cy="6858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tIns="870268" anchor="ctr"/>
          <a:lstStyle>
            <a:lvl1pPr marL="228594" indent="-228594" algn="ctr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/>
            </a:lvl1pPr>
          </a:lstStyle>
          <a:p>
            <a:r>
              <a:rPr lang="nb-NO"/>
              <a:t>Høydebilde 3:2</a:t>
            </a:r>
          </a:p>
        </p:txBody>
      </p:sp>
      <p:sp>
        <p:nvSpPr>
          <p:cNvPr id="7" name="Kreditering">
            <a:extLst>
              <a:ext uri="{FF2B5EF4-FFF2-40B4-BE49-F238E27FC236}">
                <a16:creationId xmlns:a16="http://schemas.microsoft.com/office/drawing/2014/main" id="{B9F803CB-7762-FBF2-0892-40C4DA10A8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692633" y="6119997"/>
            <a:ext cx="3778644" cy="310260"/>
          </a:xfrm>
          <a:prstGeom prst="rect">
            <a:avLst/>
          </a:prstGeom>
        </p:spPr>
        <p:txBody>
          <a:bodyPr lIns="90000" tIns="72000" rIns="90000" bIns="72000" anchor="t" anchorCtr="0">
            <a:spAutoFit/>
          </a:bodyPr>
          <a:lstStyle>
            <a:lvl1pPr marL="0" indent="0" algn="r">
              <a:buNone/>
              <a:defRPr sz="900"/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nb-NO"/>
              <a:t>Bildekreditering eller kilde</a:t>
            </a:r>
          </a:p>
        </p:txBody>
      </p:sp>
    </p:spTree>
    <p:extLst>
      <p:ext uri="{BB962C8B-B14F-4D97-AF65-F5344CB8AC3E}">
        <p14:creationId xmlns:p14="http://schemas.microsoft.com/office/powerpoint/2010/main" val="127772443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llomtittel med bredde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tel 1">
            <a:extLst>
              <a:ext uri="{FF2B5EF4-FFF2-40B4-BE49-F238E27FC236}">
                <a16:creationId xmlns:a16="http://schemas.microsoft.com/office/drawing/2014/main" id="{13BFEE41-1351-5574-7D68-7AD566F228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1" y="2795468"/>
            <a:ext cx="5015637" cy="1267063"/>
          </a:xfrm>
        </p:spPr>
        <p:txBody>
          <a:bodyPr lIns="0" tIns="0" rIns="0" bIns="0" anchor="ctr">
            <a:normAutofit/>
          </a:bodyPr>
          <a:lstStyle>
            <a:lvl1pPr>
              <a:defRPr sz="4000"/>
            </a:lvl1pPr>
          </a:lstStyle>
          <a:p>
            <a:r>
              <a:rPr lang="nb-NO"/>
              <a:t>Mellomtittel</a:t>
            </a:r>
          </a:p>
        </p:txBody>
      </p:sp>
      <p:sp>
        <p:nvSpPr>
          <p:cNvPr id="3" name="Plassholder for bilde 6">
            <a:extLst>
              <a:ext uri="{FF2B5EF4-FFF2-40B4-BE49-F238E27FC236}">
                <a16:creationId xmlns:a16="http://schemas.microsoft.com/office/drawing/2014/main" id="{658D2326-656F-62DE-DB2D-871CC3951F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20" hasCustomPrompt="1"/>
          </p:nvPr>
        </p:nvSpPr>
        <p:spPr>
          <a:xfrm>
            <a:off x="6096321" y="1397477"/>
            <a:ext cx="6095679" cy="406304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tIns="870268"/>
          <a:lstStyle>
            <a:lvl1pPr marL="228594" indent="-228594" algn="ctr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/>
            </a:lvl1pPr>
          </a:lstStyle>
          <a:p>
            <a:r>
              <a:rPr lang="nb-NO"/>
              <a:t>Breddebilde 2:3</a:t>
            </a:r>
          </a:p>
        </p:txBody>
      </p:sp>
      <p:sp>
        <p:nvSpPr>
          <p:cNvPr id="4" name="Kreditering">
            <a:extLst>
              <a:ext uri="{FF2B5EF4-FFF2-40B4-BE49-F238E27FC236}">
                <a16:creationId xmlns:a16="http://schemas.microsoft.com/office/drawing/2014/main" id="{4477E075-9CA2-2643-1511-082A97C9A9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692633" y="5460521"/>
            <a:ext cx="3778644" cy="310260"/>
          </a:xfrm>
          <a:prstGeom prst="rect">
            <a:avLst/>
          </a:prstGeom>
        </p:spPr>
        <p:txBody>
          <a:bodyPr lIns="90000" tIns="72000" rIns="90000" bIns="72000" anchor="t" anchorCtr="0">
            <a:spAutoFit/>
          </a:bodyPr>
          <a:lstStyle>
            <a:lvl1pPr marL="0" indent="0" algn="r">
              <a:buNone/>
              <a:defRPr sz="900"/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nb-NO"/>
              <a:t>Bildekreditering eller kilde</a:t>
            </a:r>
          </a:p>
        </p:txBody>
      </p:sp>
    </p:spTree>
    <p:extLst>
      <p:ext uri="{BB962C8B-B14F-4D97-AF65-F5344CB8AC3E}">
        <p14:creationId xmlns:p14="http://schemas.microsoft.com/office/powerpoint/2010/main" val="317192131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llomtittel heldekkende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ilde 6">
            <a:extLst>
              <a:ext uri="{FF2B5EF4-FFF2-40B4-BE49-F238E27FC236}">
                <a16:creationId xmlns:a16="http://schemas.microsoft.com/office/drawing/2014/main" id="{FC5BFF49-9249-3FE3-FCE9-BBE337ADC1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2"/>
            <a:ext cx="12192000" cy="685799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tIns="870268"/>
          <a:lstStyle>
            <a:lvl1pPr marL="228594" indent="-228594" algn="ctr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/>
            </a:lvl1pPr>
          </a:lstStyle>
          <a:p>
            <a:r>
              <a:rPr lang="nb-NO"/>
              <a:t>Heldekkende bilde i bakgrunnen</a:t>
            </a:r>
          </a:p>
        </p:txBody>
      </p:sp>
      <p:sp>
        <p:nvSpPr>
          <p:cNvPr id="9" name="Tittel 1">
            <a:extLst>
              <a:ext uri="{FF2B5EF4-FFF2-40B4-BE49-F238E27FC236}">
                <a16:creationId xmlns:a16="http://schemas.microsoft.com/office/drawing/2014/main" id="{13BFEE41-1351-5574-7D68-7AD566F228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5963" y="2795470"/>
            <a:ext cx="5019674" cy="1267063"/>
          </a:xfrm>
        </p:spPr>
        <p:txBody>
          <a:bodyPr lIns="0" tIns="0" rIns="0" bIns="0" anchor="ctr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nb-NO"/>
              <a:t>Mellomtittel</a:t>
            </a:r>
          </a:p>
        </p:txBody>
      </p:sp>
      <p:sp>
        <p:nvSpPr>
          <p:cNvPr id="2" name="Kreditering">
            <a:extLst>
              <a:ext uri="{FF2B5EF4-FFF2-40B4-BE49-F238E27FC236}">
                <a16:creationId xmlns:a16="http://schemas.microsoft.com/office/drawing/2014/main" id="{7BEF4CA2-F635-6994-B339-AB4FC96E4A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527926" y="6459215"/>
            <a:ext cx="3943351" cy="230832"/>
          </a:xfrm>
          <a:prstGeom prst="rect">
            <a:avLst/>
          </a:prstGeom>
        </p:spPr>
        <p:txBody>
          <a:bodyPr lIns="90000" tIns="0" rIns="90000" bIns="0" anchor="ctr"/>
          <a:lstStyle>
            <a:lvl1pPr marL="0" indent="0" algn="r">
              <a:buNone/>
              <a:defRPr sz="900"/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nb-NO"/>
              <a:t>Bildekreditering eller kilde</a:t>
            </a:r>
          </a:p>
        </p:txBody>
      </p:sp>
      <p:sp>
        <p:nvSpPr>
          <p:cNvPr id="7" name="Plassholder for tekst 10">
            <a:extLst>
              <a:ext uri="{FF2B5EF4-FFF2-40B4-BE49-F238E27FC236}">
                <a16:creationId xmlns:a16="http://schemas.microsoft.com/office/drawing/2014/main" id="{8AA972BB-C2B2-9E4D-64A7-5CF27A2F7A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8353" y="6235059"/>
            <a:ext cx="1144800" cy="371064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33">
                <a:solidFill>
                  <a:srgbClr val="000000"/>
                </a:solidFill>
              </a:defRPr>
            </a:lvl1pPr>
            <a:lvl2pPr>
              <a:defRPr sz="133">
                <a:solidFill>
                  <a:srgbClr val="000000"/>
                </a:solidFill>
              </a:defRPr>
            </a:lvl2pPr>
            <a:lvl3pPr>
              <a:defRPr sz="133">
                <a:solidFill>
                  <a:srgbClr val="000000"/>
                </a:solidFill>
              </a:defRPr>
            </a:lvl3pPr>
            <a:lvl4pPr>
              <a:defRPr sz="133">
                <a:solidFill>
                  <a:srgbClr val="000000"/>
                </a:solidFill>
              </a:defRPr>
            </a:lvl4pPr>
            <a:lvl5pPr>
              <a:defRPr sz="133"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8591876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fallende bil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bilde 6">
            <a:extLst>
              <a:ext uri="{FF2B5EF4-FFF2-40B4-BE49-F238E27FC236}">
                <a16:creationId xmlns:a16="http://schemas.microsoft.com/office/drawing/2014/main" id="{49646B0A-53BB-731B-1ACA-AD38C1D0D0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</a:schemeClr>
          </a:solidFill>
        </p:spPr>
        <p:txBody>
          <a:bodyPr tIns="870268" anchor="t"/>
          <a:lstStyle>
            <a:lvl1pPr marL="228594" indent="-228594" algn="ctr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/>
            </a:lvl1pPr>
          </a:lstStyle>
          <a:p>
            <a:r>
              <a:rPr lang="nb-NO"/>
              <a:t>Heldekkende bilde 16:9</a:t>
            </a:r>
          </a:p>
        </p:txBody>
      </p:sp>
      <p:sp>
        <p:nvSpPr>
          <p:cNvPr id="9" name="Plassholder for tekst 10">
            <a:extLst>
              <a:ext uri="{FF2B5EF4-FFF2-40B4-BE49-F238E27FC236}">
                <a16:creationId xmlns:a16="http://schemas.microsoft.com/office/drawing/2014/main" id="{100D7AB2-3160-BC4D-1CD6-0837C18E4D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8353" y="6235059"/>
            <a:ext cx="1144800" cy="371064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33">
                <a:solidFill>
                  <a:srgbClr val="000000"/>
                </a:solidFill>
              </a:defRPr>
            </a:lvl1pPr>
            <a:lvl2pPr>
              <a:defRPr sz="133">
                <a:solidFill>
                  <a:srgbClr val="000000"/>
                </a:solidFill>
              </a:defRPr>
            </a:lvl2pPr>
            <a:lvl3pPr>
              <a:defRPr sz="133">
                <a:solidFill>
                  <a:srgbClr val="000000"/>
                </a:solidFill>
              </a:defRPr>
            </a:lvl3pPr>
            <a:lvl4pPr>
              <a:defRPr sz="133">
                <a:solidFill>
                  <a:srgbClr val="000000"/>
                </a:solidFill>
              </a:defRPr>
            </a:lvl4pPr>
            <a:lvl5pPr>
              <a:defRPr sz="133"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 </a:t>
            </a:r>
          </a:p>
        </p:txBody>
      </p:sp>
      <p:sp>
        <p:nvSpPr>
          <p:cNvPr id="10" name="Kreditering">
            <a:extLst>
              <a:ext uri="{FF2B5EF4-FFF2-40B4-BE49-F238E27FC236}">
                <a16:creationId xmlns:a16="http://schemas.microsoft.com/office/drawing/2014/main" id="{7F105C86-A0C4-2A7E-36C4-EEC892969F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013158" y="6420591"/>
            <a:ext cx="3943351" cy="230832"/>
          </a:xfrm>
          <a:prstGeom prst="rect">
            <a:avLst/>
          </a:prstGeom>
        </p:spPr>
        <p:txBody>
          <a:bodyPr lIns="90000" tIns="0" rIns="90000" bIns="0" anchor="ctr"/>
          <a:lstStyle>
            <a:lvl1pPr marL="0" indent="0" algn="r">
              <a:buNone/>
              <a:defRPr sz="900"/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nb-NO"/>
              <a:t>Bildekreditering eller kilde</a:t>
            </a:r>
          </a:p>
        </p:txBody>
      </p:sp>
    </p:spTree>
    <p:extLst>
      <p:ext uri="{BB962C8B-B14F-4D97-AF65-F5344CB8AC3E}">
        <p14:creationId xmlns:p14="http://schemas.microsoft.com/office/powerpoint/2010/main" val="20290780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heldekken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media 2">
            <a:extLst>
              <a:ext uri="{FF2B5EF4-FFF2-40B4-BE49-F238E27FC236}">
                <a16:creationId xmlns:a16="http://schemas.microsoft.com/office/drawing/2014/main" id="{B4388F5E-68D1-E29C-0C56-F1E20C9633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media" sz="quarter" idx="16" hasCustomPrompt="1"/>
          </p:nvPr>
        </p:nvSpPr>
        <p:spPr>
          <a:xfrm>
            <a:off x="0" y="0"/>
            <a:ext cx="12192000" cy="6858000"/>
          </a:xfrm>
        </p:spPr>
        <p:txBody>
          <a:bodyPr tIns="360000" anchor="t"/>
          <a:lstStyle>
            <a:lvl1pPr marL="0" indent="0" algn="ctr">
              <a:buNone/>
              <a:defRPr/>
            </a:lvl1pPr>
          </a:lstStyle>
          <a:p>
            <a:r>
              <a:rPr lang="nb-NO" sz="2000"/>
              <a:t>Sett inn video i 16:9 format</a:t>
            </a:r>
          </a:p>
        </p:txBody>
      </p:sp>
      <p:sp>
        <p:nvSpPr>
          <p:cNvPr id="10" name="Kreditering">
            <a:extLst>
              <a:ext uri="{FF2B5EF4-FFF2-40B4-BE49-F238E27FC236}">
                <a16:creationId xmlns:a16="http://schemas.microsoft.com/office/drawing/2014/main" id="{7F105C86-A0C4-2A7E-36C4-EEC892969F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013158" y="6420591"/>
            <a:ext cx="3943351" cy="230832"/>
          </a:xfrm>
          <a:prstGeom prst="rect">
            <a:avLst/>
          </a:prstGeom>
        </p:spPr>
        <p:txBody>
          <a:bodyPr lIns="90000" tIns="0" rIns="90000" bIns="0" anchor="ctr"/>
          <a:lstStyle>
            <a:lvl1pPr marL="0" indent="0" algn="r">
              <a:buNone/>
              <a:defRPr sz="900"/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nb-NO"/>
              <a:t>Bildekreditering eller kilde</a:t>
            </a:r>
          </a:p>
        </p:txBody>
      </p:sp>
      <p:sp>
        <p:nvSpPr>
          <p:cNvPr id="9" name="Logo">
            <a:extLst>
              <a:ext uri="{FF2B5EF4-FFF2-40B4-BE49-F238E27FC236}">
                <a16:creationId xmlns:a16="http://schemas.microsoft.com/office/drawing/2014/main" id="{100D7AB2-3160-BC4D-1CD6-0837C18E4D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8353" y="6235059"/>
            <a:ext cx="1144800" cy="371064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33">
                <a:solidFill>
                  <a:srgbClr val="000000"/>
                </a:solidFill>
              </a:defRPr>
            </a:lvl1pPr>
            <a:lvl2pPr>
              <a:defRPr sz="133">
                <a:solidFill>
                  <a:srgbClr val="000000"/>
                </a:solidFill>
              </a:defRPr>
            </a:lvl2pPr>
            <a:lvl3pPr>
              <a:defRPr sz="133">
                <a:solidFill>
                  <a:srgbClr val="000000"/>
                </a:solidFill>
              </a:defRPr>
            </a:lvl3pPr>
            <a:lvl4pPr>
              <a:defRPr sz="133">
                <a:solidFill>
                  <a:srgbClr val="000000"/>
                </a:solidFill>
              </a:defRPr>
            </a:lvl4pPr>
            <a:lvl5pPr>
              <a:defRPr sz="133"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770062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ktaark prosjekt breddek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bilde 6">
            <a:extLst>
              <a:ext uri="{FF2B5EF4-FFF2-40B4-BE49-F238E27FC236}">
                <a16:creationId xmlns:a16="http://schemas.microsoft.com/office/drawing/2014/main" id="{81E48587-EFE6-A958-0A4D-4C0D7FEADA4B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6096000" y="1598183"/>
            <a:ext cx="5752716" cy="4602173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tIns="870268"/>
          <a:lstStyle>
            <a:lvl1pPr marL="228594" indent="-228594" algn="ctr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nb-NO"/>
              <a:t>Kart i bredde 3:4</a:t>
            </a:r>
          </a:p>
        </p:txBody>
      </p:sp>
      <p:sp>
        <p:nvSpPr>
          <p:cNvPr id="10" name="Tittel 9">
            <a:extLst>
              <a:ext uri="{FF2B5EF4-FFF2-40B4-BE49-F238E27FC236}">
                <a16:creationId xmlns:a16="http://schemas.microsoft.com/office/drawing/2014/main" id="{7C33FB45-72A7-832C-D363-E1CDD239104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b-NO"/>
              <a:t>Faktaark prosjekt</a:t>
            </a:r>
          </a:p>
        </p:txBody>
      </p:sp>
      <p:sp>
        <p:nvSpPr>
          <p:cNvPr id="4" name="Plassholder for tabell 3">
            <a:extLst>
              <a:ext uri="{FF2B5EF4-FFF2-40B4-BE49-F238E27FC236}">
                <a16:creationId xmlns:a16="http://schemas.microsoft.com/office/drawing/2014/main" id="{C529B668-01D7-7D2F-D8E5-CC0D97C5A021}"/>
              </a:ext>
            </a:extLst>
          </p:cNvPr>
          <p:cNvSpPr>
            <a:spLocks noGrp="1"/>
          </p:cNvSpPr>
          <p:nvPr>
            <p:ph type="tbl" sz="quarter" idx="14" hasCustomPrompt="1"/>
          </p:nvPr>
        </p:nvSpPr>
        <p:spPr>
          <a:xfrm>
            <a:off x="730449" y="1598183"/>
            <a:ext cx="4989867" cy="4601017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Tabell med fakta</a:t>
            </a:r>
          </a:p>
        </p:txBody>
      </p:sp>
    </p:spTree>
    <p:extLst>
      <p:ext uri="{BB962C8B-B14F-4D97-AF65-F5344CB8AC3E}">
        <p14:creationId xmlns:p14="http://schemas.microsoft.com/office/powerpoint/2010/main" val="293570573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ktaark prosjekt høyde k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29D84EB-A197-A735-024E-C1CA0552EC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658800"/>
            <a:ext cx="5040000" cy="720000"/>
          </a:xfrm>
        </p:spPr>
        <p:txBody>
          <a:bodyPr lIns="0" tIns="0" rIns="0" bIns="0"/>
          <a:lstStyle>
            <a:lvl1pPr>
              <a:defRPr/>
            </a:lvl1pPr>
          </a:lstStyle>
          <a:p>
            <a:r>
              <a:rPr lang="nb-NO"/>
              <a:t>Faktaark prosjekt</a:t>
            </a:r>
          </a:p>
        </p:txBody>
      </p:sp>
      <p:sp>
        <p:nvSpPr>
          <p:cNvPr id="6" name="Bilde">
            <a:extLst>
              <a:ext uri="{FF2B5EF4-FFF2-40B4-BE49-F238E27FC236}">
                <a16:creationId xmlns:a16="http://schemas.microsoft.com/office/drawing/2014/main" id="{4839C8DC-08E4-95B9-5C17-57147576E34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144000" y="0"/>
            <a:ext cx="60480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tIns="870268" anchor="ctr"/>
          <a:lstStyle>
            <a:lvl1pPr marL="228594" indent="-228594" algn="ctr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nb-NO"/>
              <a:t>Kart i høyde 4:3</a:t>
            </a:r>
          </a:p>
        </p:txBody>
      </p:sp>
      <p:sp>
        <p:nvSpPr>
          <p:cNvPr id="3" name="Plassholder for tabell 3">
            <a:extLst>
              <a:ext uri="{FF2B5EF4-FFF2-40B4-BE49-F238E27FC236}">
                <a16:creationId xmlns:a16="http://schemas.microsoft.com/office/drawing/2014/main" id="{E4974DA3-CCC6-0B90-D4A0-FEAE4EFC896A}"/>
              </a:ext>
            </a:extLst>
          </p:cNvPr>
          <p:cNvSpPr>
            <a:spLocks noGrp="1"/>
          </p:cNvSpPr>
          <p:nvPr>
            <p:ph type="tbl" sz="quarter" idx="14" hasCustomPrompt="1"/>
          </p:nvPr>
        </p:nvSpPr>
        <p:spPr>
          <a:xfrm>
            <a:off x="730449" y="1598183"/>
            <a:ext cx="4989867" cy="4601017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Tabell med fakta</a:t>
            </a:r>
          </a:p>
        </p:txBody>
      </p:sp>
    </p:spTree>
    <p:extLst>
      <p:ext uri="{BB962C8B-B14F-4D97-AF65-F5344CB8AC3E}">
        <p14:creationId xmlns:p14="http://schemas.microsoft.com/office/powerpoint/2010/main" val="1819600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 #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504096" y="2970371"/>
            <a:ext cx="5761095" cy="1835479"/>
          </a:xfrm>
        </p:spPr>
        <p:txBody>
          <a:bodyPr anchor="b">
            <a:normAutofit/>
          </a:bodyPr>
          <a:lstStyle>
            <a:lvl1pPr algn="l">
              <a:defRPr sz="4100"/>
            </a:lvl1pPr>
          </a:lstStyle>
          <a:p>
            <a:r>
              <a:rPr lang="en-GB"/>
              <a:t>Click to edit Master title style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504096" y="4986624"/>
            <a:ext cx="5761095" cy="380554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accent4"/>
                </a:solidFill>
              </a:defRPr>
            </a:lvl1pPr>
            <a:lvl2pPr marL="457177" indent="0" algn="ctr">
              <a:buNone/>
              <a:defRPr sz="2000"/>
            </a:lvl2pPr>
            <a:lvl3pPr marL="914355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3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7" indent="0" algn="ctr">
              <a:buNone/>
              <a:defRPr sz="1600"/>
            </a:lvl9pPr>
          </a:lstStyle>
          <a:p>
            <a:r>
              <a:rPr lang="nb-NO"/>
              <a:t>Navn på foredragsholder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504096" y="6171591"/>
            <a:ext cx="2070393" cy="306039"/>
          </a:xfrm>
        </p:spPr>
        <p:txBody>
          <a:bodyPr>
            <a:noAutofit/>
          </a:bodyPr>
          <a:lstStyle>
            <a:lvl1pPr>
              <a:defRPr sz="1500"/>
            </a:lvl1pPr>
          </a:lstStyle>
          <a:p>
            <a:fld id="{75FE6E4D-0C6B-4018-8BB2-2D0404085236}" type="datetime4">
              <a:rPr lang="nb-NO" smtClean="0"/>
              <a:t>5. november 2025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2796291" y="6171591"/>
            <a:ext cx="7443537" cy="306039"/>
          </a:xfrm>
        </p:spPr>
        <p:txBody>
          <a:bodyPr/>
          <a:lstStyle>
            <a:lvl1pPr>
              <a:defRPr sz="1500"/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11044988" y="6171591"/>
            <a:ext cx="308811" cy="306039"/>
          </a:xfrm>
        </p:spPr>
        <p:txBody>
          <a:bodyPr>
            <a:normAutofit/>
          </a:bodyPr>
          <a:lstStyle>
            <a:lvl1pPr>
              <a:defRPr sz="1500"/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7" name="Bild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4469" y="0"/>
            <a:ext cx="6547531" cy="6858000"/>
          </a:xfrm>
          <a:prstGeom prst="rect">
            <a:avLst/>
          </a:prstGeom>
        </p:spPr>
      </p:pic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6DC816F8-A972-D983-5603-6464429CDED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96" y="529228"/>
            <a:ext cx="1740212" cy="542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38337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rt bred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18917FE-F36E-AFE2-F65A-AB80A06458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b-NO"/>
              <a:t>Kart i breddeformat</a:t>
            </a:r>
          </a:p>
        </p:txBody>
      </p:sp>
      <p:sp>
        <p:nvSpPr>
          <p:cNvPr id="3" name="Bilde">
            <a:extLst>
              <a:ext uri="{FF2B5EF4-FFF2-40B4-BE49-F238E27FC236}">
                <a16:creationId xmlns:a16="http://schemas.microsoft.com/office/drawing/2014/main" id="{A78FCB53-EB19-3E02-4CAE-4B4529F2FE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20001" y="1699200"/>
            <a:ext cx="10754450" cy="4500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tIns="870268"/>
          <a:lstStyle>
            <a:lvl1pPr marL="228594" indent="-228594" algn="ctr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nb-NO"/>
              <a:t>Kart i bredde 16:9</a:t>
            </a:r>
          </a:p>
        </p:txBody>
      </p:sp>
    </p:spTree>
    <p:extLst>
      <p:ext uri="{BB962C8B-B14F-4D97-AF65-F5344CB8AC3E}">
        <p14:creationId xmlns:p14="http://schemas.microsoft.com/office/powerpoint/2010/main" val="51458246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rt bredde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FC4B8A0-1DBA-F1B1-EDC4-CAE4C74C1B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b-NO"/>
              <a:t>Kart i breddeformat og tekst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807F720E-87D1-D0FA-8F73-56A54442B43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20726" y="1616075"/>
            <a:ext cx="10753344" cy="1536700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9" name="Kart">
            <a:extLst>
              <a:ext uri="{FF2B5EF4-FFF2-40B4-BE49-F238E27FC236}">
                <a16:creationId xmlns:a16="http://schemas.microsoft.com/office/drawing/2014/main" id="{F8055A36-9FB8-9F77-52A5-DC0C8225CA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20002" y="3429000"/>
            <a:ext cx="10753344" cy="270020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tIns="870268"/>
          <a:lstStyle>
            <a:lvl1pPr marL="228594" indent="-228594" algn="ctr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nb-NO"/>
              <a:t>Kart bredde 30,95 cm</a:t>
            </a:r>
          </a:p>
        </p:txBody>
      </p:sp>
    </p:spTree>
    <p:extLst>
      <p:ext uri="{BB962C8B-B14F-4D97-AF65-F5344CB8AC3E}">
        <p14:creationId xmlns:p14="http://schemas.microsoft.com/office/powerpoint/2010/main" val="135105854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rt kvadratis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959AF92-419A-AEFD-C0FB-26C6CBC4B0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b-NO"/>
              <a:t>To kart i kvadratisk format</a:t>
            </a:r>
          </a:p>
        </p:txBody>
      </p:sp>
      <p:sp>
        <p:nvSpPr>
          <p:cNvPr id="7" name="Kart">
            <a:extLst>
              <a:ext uri="{FF2B5EF4-FFF2-40B4-BE49-F238E27FC236}">
                <a16:creationId xmlns:a16="http://schemas.microsoft.com/office/drawing/2014/main" id="{FFE09D3A-84CB-785A-B451-A5A577823D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20000" y="1620000"/>
            <a:ext cx="4500000" cy="4500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tIns="870268"/>
          <a:lstStyle>
            <a:lvl1pPr marL="228594" indent="-228594" algn="ctr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nb-NO"/>
              <a:t>Kvadratisk kart 1:1</a:t>
            </a:r>
          </a:p>
        </p:txBody>
      </p:sp>
      <p:sp>
        <p:nvSpPr>
          <p:cNvPr id="11" name="Kart">
            <a:extLst>
              <a:ext uri="{FF2B5EF4-FFF2-40B4-BE49-F238E27FC236}">
                <a16:creationId xmlns:a16="http://schemas.microsoft.com/office/drawing/2014/main" id="{522F0AB0-7A07-8E9F-4046-319DF0CA85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972003" y="1620000"/>
            <a:ext cx="4500000" cy="4500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tIns="870268"/>
          <a:lstStyle>
            <a:lvl1pPr marL="228594" indent="-228594" algn="ctr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nb-NO"/>
              <a:t>Kvadratisk kart 1:1</a:t>
            </a:r>
          </a:p>
        </p:txBody>
      </p:sp>
    </p:spTree>
    <p:extLst>
      <p:ext uri="{BB962C8B-B14F-4D97-AF65-F5344CB8AC3E}">
        <p14:creationId xmlns:p14="http://schemas.microsoft.com/office/powerpoint/2010/main" val="123576647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rt bredde og høy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7D49E87-AC1E-1719-C810-B6E3343A07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b-NO"/>
              <a:t>Kart i bredde og høyde</a:t>
            </a:r>
          </a:p>
        </p:txBody>
      </p:sp>
      <p:sp>
        <p:nvSpPr>
          <p:cNvPr id="5" name="Bilde">
            <a:extLst>
              <a:ext uri="{FF2B5EF4-FFF2-40B4-BE49-F238E27FC236}">
                <a16:creationId xmlns:a16="http://schemas.microsoft.com/office/drawing/2014/main" id="{4714E120-8E0E-D7D4-29D7-26882E43BE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20000" y="1620000"/>
            <a:ext cx="4579200" cy="34344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tIns="870268" anchor="ctr"/>
          <a:lstStyle>
            <a:lvl1pPr marL="228594" indent="-228594" algn="ctr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nb-NO"/>
              <a:t>Kart i bredde 4:3</a:t>
            </a:r>
          </a:p>
        </p:txBody>
      </p:sp>
      <p:sp>
        <p:nvSpPr>
          <p:cNvPr id="4" name="Bilde">
            <a:extLst>
              <a:ext uri="{FF2B5EF4-FFF2-40B4-BE49-F238E27FC236}">
                <a16:creationId xmlns:a16="http://schemas.microsoft.com/office/drawing/2014/main" id="{5EE79200-8DFF-1E0D-C316-3227DD8058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6892803" y="1620000"/>
            <a:ext cx="3434400" cy="45288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tIns="870268" anchor="ctr"/>
          <a:lstStyle>
            <a:lvl1pPr marL="228594" indent="-228594" algn="ctr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nb-NO"/>
              <a:t>Kart i høyde 4:3</a:t>
            </a:r>
          </a:p>
        </p:txBody>
      </p:sp>
    </p:spTree>
    <p:extLst>
      <p:ext uri="{BB962C8B-B14F-4D97-AF65-F5344CB8AC3E}">
        <p14:creationId xmlns:p14="http://schemas.microsoft.com/office/powerpoint/2010/main" val="209823371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218C9B3-4E26-1BDB-FACC-C3F142417C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noProof="0"/>
              <a:t>Hva er budskapet ditt?</a:t>
            </a:r>
          </a:p>
        </p:txBody>
      </p:sp>
    </p:spTree>
    <p:extLst>
      <p:ext uri="{BB962C8B-B14F-4D97-AF65-F5344CB8AC3E}">
        <p14:creationId xmlns:p14="http://schemas.microsoft.com/office/powerpoint/2010/main" val="319095559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628728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Avslutningsside med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Logo Nye Veier">
            <a:extLst>
              <a:ext uri="{FF2B5EF4-FFF2-40B4-BE49-F238E27FC236}">
                <a16:creationId xmlns:a16="http://schemas.microsoft.com/office/drawing/2014/main" id="{5B308909-002C-6F69-623D-A4B6318624E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97977" y="2354839"/>
            <a:ext cx="6006303" cy="194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69645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a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E76D543B-2A2A-784D-8EFB-CF6A9CE37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5167"/>
            <a:ext cx="10972800" cy="114300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innhold 2">
            <a:extLst>
              <a:ext uri="{FF2B5EF4-FFF2-40B4-BE49-F238E27FC236}">
                <a16:creationId xmlns:a16="http://schemas.microsoft.com/office/drawing/2014/main" id="{DC1050FB-4B79-F64A-A944-B114584B92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433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8" name="Plassholder for bunntekst 4">
            <a:extLst>
              <a:ext uri="{FF2B5EF4-FFF2-40B4-BE49-F238E27FC236}">
                <a16:creationId xmlns:a16="http://schemas.microsoft.com/office/drawing/2014/main" id="{A95C6C68-FE16-8246-A0C4-21FD64FB13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0" y="6356351"/>
            <a:ext cx="3818373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67" b="0" i="0">
                <a:solidFill>
                  <a:schemeClr val="tx1">
                    <a:tint val="7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nb-NO"/>
              <a:t>Multirigg 14. januar 2025</a:t>
            </a:r>
          </a:p>
        </p:txBody>
      </p:sp>
    </p:spTree>
    <p:extLst>
      <p:ext uri="{BB962C8B-B14F-4D97-AF65-F5344CB8AC3E}">
        <p14:creationId xmlns:p14="http://schemas.microsoft.com/office/powerpoint/2010/main" val="2814693798"/>
      </p:ext>
    </p:extLst>
  </p:cSld>
  <p:clrMapOvr>
    <a:masterClrMapping/>
  </p:clrMapOvr>
  <p:transition spd="slow">
    <p:push dir="u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o innhaldsboks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F45011AB-6245-554E-9DD7-CEF0B8333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5167"/>
            <a:ext cx="10972800" cy="114300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innhold 2">
            <a:extLst>
              <a:ext uri="{FF2B5EF4-FFF2-40B4-BE49-F238E27FC236}">
                <a16:creationId xmlns:a16="http://schemas.microsoft.com/office/drawing/2014/main" id="{F01C7347-187B-9541-BC26-0CD2355077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433"/>
          </a:xfrm>
        </p:spPr>
        <p:txBody>
          <a:bodyPr/>
          <a:lstStyle>
            <a:lvl1pPr>
              <a:defRPr sz="2400"/>
            </a:lvl1pPr>
            <a:lvl2pPr>
              <a:defRPr sz="2133"/>
            </a:lvl2pPr>
            <a:lvl3pPr>
              <a:defRPr sz="1867"/>
            </a:lvl3pPr>
            <a:lvl4pPr>
              <a:defRPr sz="1600"/>
            </a:lvl4pPr>
            <a:lvl5pPr>
              <a:defRPr sz="1333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8" name="Plassholder for innhold 3">
            <a:extLst>
              <a:ext uri="{FF2B5EF4-FFF2-40B4-BE49-F238E27FC236}">
                <a16:creationId xmlns:a16="http://schemas.microsoft.com/office/drawing/2014/main" id="{72E36BDE-0151-CD48-8446-62E87FFBE8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433"/>
          </a:xfrm>
        </p:spPr>
        <p:txBody>
          <a:bodyPr/>
          <a:lstStyle>
            <a:lvl1pPr>
              <a:defRPr sz="2400"/>
            </a:lvl1pPr>
            <a:lvl2pPr>
              <a:defRPr sz="2133"/>
            </a:lvl2pPr>
            <a:lvl3pPr>
              <a:defRPr sz="1867"/>
            </a:lvl3pPr>
            <a:lvl4pPr>
              <a:defRPr sz="1600"/>
            </a:lvl4pPr>
            <a:lvl5pPr>
              <a:defRPr sz="1333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26DE74D0-ADE2-7F46-87B6-41A12EF1A5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0" y="6356351"/>
            <a:ext cx="3818373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67" b="0" i="0">
                <a:solidFill>
                  <a:schemeClr val="tx1">
                    <a:tint val="7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nb-NO"/>
              <a:t>Multirigg 14. januar 2025</a:t>
            </a:r>
          </a:p>
        </p:txBody>
      </p:sp>
    </p:spTree>
    <p:extLst>
      <p:ext uri="{BB962C8B-B14F-4D97-AF65-F5344CB8AC3E}">
        <p14:creationId xmlns:p14="http://schemas.microsoft.com/office/powerpoint/2010/main" val="3317891846"/>
      </p:ext>
    </p:extLst>
  </p:cSld>
  <p:clrMapOvr>
    <a:masterClrMapping/>
  </p:clrMapOvr>
  <p:transition spd="slow">
    <p:push dir="u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A4B5F950-0D92-BD4C-987E-FB15EC15A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5167"/>
            <a:ext cx="10972800" cy="114300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bunntekst 4">
            <a:extLst>
              <a:ext uri="{FF2B5EF4-FFF2-40B4-BE49-F238E27FC236}">
                <a16:creationId xmlns:a16="http://schemas.microsoft.com/office/drawing/2014/main" id="{9CBCE297-DBAE-A840-A37D-751CCBB4FE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0" y="6356351"/>
            <a:ext cx="3818373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/>
              <a:t>Multirigg 14. januar 2025</a:t>
            </a:r>
          </a:p>
        </p:txBody>
      </p:sp>
    </p:spTree>
    <p:extLst>
      <p:ext uri="{BB962C8B-B14F-4D97-AF65-F5344CB8AC3E}">
        <p14:creationId xmlns:p14="http://schemas.microsoft.com/office/powerpoint/2010/main" val="3429623592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 /m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media 8"/>
          <p:cNvSpPr>
            <a:spLocks noGrp="1"/>
          </p:cNvSpPr>
          <p:nvPr>
            <p:ph type="media" sz="quarter" idx="13" hasCustomPrompt="1"/>
          </p:nvPr>
        </p:nvSpPr>
        <p:spPr>
          <a:xfrm>
            <a:off x="0" y="0"/>
            <a:ext cx="12192000" cy="6858000"/>
          </a:xfrm>
        </p:spPr>
        <p:txBody>
          <a:bodyPr tIns="1800000" anchor="t" anchorCtr="1"/>
          <a:lstStyle>
            <a:lvl1pPr marL="0" indent="0" algn="ctr">
              <a:buNone/>
              <a:defRPr/>
            </a:lvl1pPr>
          </a:lstStyle>
          <a:p>
            <a:r>
              <a:rPr lang="nb-NO"/>
              <a:t>Velg boksen og sett inn video fra menyen </a:t>
            </a:r>
            <a:br>
              <a:rPr lang="nb-NO"/>
            </a:br>
            <a:r>
              <a:rPr lang="nb-NO"/>
              <a:t>«sett inn/</a:t>
            </a:r>
            <a:r>
              <a:rPr lang="nb-NO" err="1"/>
              <a:t>insert</a:t>
            </a:r>
            <a:r>
              <a:rPr lang="nb-NO"/>
              <a:t>» - «Video»</a:t>
            </a:r>
          </a:p>
        </p:txBody>
      </p:sp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504096" y="2970371"/>
            <a:ext cx="5761095" cy="1835479"/>
          </a:xfrm>
        </p:spPr>
        <p:txBody>
          <a:bodyPr anchor="b">
            <a:normAutofit/>
          </a:bodyPr>
          <a:lstStyle>
            <a:lvl1pPr algn="l">
              <a:defRPr sz="4100"/>
            </a:lvl1pPr>
          </a:lstStyle>
          <a:p>
            <a:r>
              <a:rPr lang="en-GB"/>
              <a:t>Click to edit Master title style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504096" y="4986624"/>
            <a:ext cx="5761095" cy="380554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accent4"/>
                </a:solidFill>
              </a:defRPr>
            </a:lvl1pPr>
            <a:lvl2pPr marL="457177" indent="0" algn="ctr">
              <a:buNone/>
              <a:defRPr sz="2000"/>
            </a:lvl2pPr>
            <a:lvl3pPr marL="914355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3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7" indent="0" algn="ctr">
              <a:buNone/>
              <a:defRPr sz="1600"/>
            </a:lvl9pPr>
          </a:lstStyle>
          <a:p>
            <a:r>
              <a:rPr lang="nb-NO"/>
              <a:t>Navn på foredragsholder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504096" y="6171591"/>
            <a:ext cx="2070393" cy="306039"/>
          </a:xfrm>
        </p:spPr>
        <p:txBody>
          <a:bodyPr>
            <a:noAutofit/>
          </a:bodyPr>
          <a:lstStyle>
            <a:lvl1pPr>
              <a:defRPr sz="1500"/>
            </a:lvl1pPr>
          </a:lstStyle>
          <a:p>
            <a:fld id="{75FE6E4D-0C6B-4018-8BB2-2D0404085236}" type="datetime4">
              <a:rPr lang="nb-NO" smtClean="0"/>
              <a:t>5. november 2025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2796291" y="6171591"/>
            <a:ext cx="7443537" cy="306039"/>
          </a:xfrm>
        </p:spPr>
        <p:txBody>
          <a:bodyPr/>
          <a:lstStyle>
            <a:lvl1pPr>
              <a:defRPr sz="1500"/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11044988" y="6171591"/>
            <a:ext cx="308811" cy="306039"/>
          </a:xfrm>
        </p:spPr>
        <p:txBody>
          <a:bodyPr>
            <a:normAutofit/>
          </a:bodyPr>
          <a:lstStyle>
            <a:lvl1pPr>
              <a:defRPr sz="1500"/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F800794A-5139-3C66-E38D-C2B62BAEF11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96" y="529228"/>
            <a:ext cx="1740212" cy="542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78990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bunntekst 4">
            <a:extLst>
              <a:ext uri="{FF2B5EF4-FFF2-40B4-BE49-F238E27FC236}">
                <a16:creationId xmlns:a16="http://schemas.microsoft.com/office/drawing/2014/main" id="{CA1B7057-13E8-5D4D-B263-E03388D552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0" y="6356351"/>
            <a:ext cx="3818373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/>
              <a:t>Multirigg 14. januar 2025</a:t>
            </a:r>
          </a:p>
        </p:txBody>
      </p:sp>
    </p:spTree>
    <p:extLst>
      <p:ext uri="{BB962C8B-B14F-4D97-AF65-F5344CB8AC3E}">
        <p14:creationId xmlns:p14="http://schemas.microsoft.com/office/powerpoint/2010/main" val="2387783476"/>
      </p:ext>
    </p:extLst>
  </p:cSld>
  <p:clrMapOvr>
    <a:masterClrMapping/>
  </p:clrMapOvr>
  <p:transition spd="slow">
    <p:push dir="u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bilde 2">
            <a:extLst>
              <a:ext uri="{FF2B5EF4-FFF2-40B4-BE49-F238E27FC236}">
                <a16:creationId xmlns:a16="http://schemas.microsoft.com/office/drawing/2014/main" id="{63196E0F-15DF-2A41-84E1-FFCE7D3768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878103" y="625785"/>
            <a:ext cx="5113171" cy="5365377"/>
          </a:xfrm>
        </p:spPr>
        <p:txBody>
          <a:bodyPr>
            <a:normAutofit/>
          </a:bodyPr>
          <a:lstStyle>
            <a:lvl1pPr marL="0" indent="0">
              <a:buNone/>
              <a:defRPr sz="3733" b="1" i="0">
                <a:latin typeface="Poppins SemiBold" pitchFamily="2" charset="77"/>
                <a:cs typeface="Poppins SemiBold" pitchFamily="2" charset="77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nb-NO"/>
          </a:p>
        </p:txBody>
      </p:sp>
      <p:sp>
        <p:nvSpPr>
          <p:cNvPr id="10" name="Plassholder for tekst 3">
            <a:extLst>
              <a:ext uri="{FF2B5EF4-FFF2-40B4-BE49-F238E27FC236}">
                <a16:creationId xmlns:a16="http://schemas.microsoft.com/office/drawing/2014/main" id="{2828C5C0-DAAA-5949-B35B-E75F1A9533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878103" y="5991162"/>
            <a:ext cx="5113171" cy="804333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6FFF560-E816-4375-E49B-D02C3893081A}"/>
              </a:ext>
            </a:extLst>
          </p:cNvPr>
          <p:cNvSpPr/>
          <p:nvPr userDrawn="1"/>
        </p:nvSpPr>
        <p:spPr>
          <a:xfrm>
            <a:off x="794327" y="625785"/>
            <a:ext cx="4655128" cy="5365377"/>
          </a:xfrm>
          <a:prstGeom prst="rect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 sz="2400"/>
          </a:p>
        </p:txBody>
      </p:sp>
    </p:spTree>
    <p:extLst>
      <p:ext uri="{BB962C8B-B14F-4D97-AF65-F5344CB8AC3E}">
        <p14:creationId xmlns:p14="http://schemas.microsoft.com/office/powerpoint/2010/main" val="465401592"/>
      </p:ext>
    </p:extLst>
  </p:cSld>
  <p:clrMapOvr>
    <a:masterClrMapping/>
  </p:clrMapOvr>
  <p:transition spd="slow">
    <p:push dir="u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ekst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bunntekst 7">
            <a:extLst>
              <a:ext uri="{FF2B5EF4-FFF2-40B4-BE49-F238E27FC236}">
                <a16:creationId xmlns:a16="http://schemas.microsoft.com/office/drawing/2014/main" id="{33BDE7C6-B246-CE18-B5B0-526D4FC34CF5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nb-NO"/>
              <a:t>Multirigg 14. januar 2025</a:t>
            </a:r>
          </a:p>
        </p:txBody>
      </p:sp>
      <p:sp>
        <p:nvSpPr>
          <p:cNvPr id="3" name="Plassholder for tekst 14">
            <a:extLst>
              <a:ext uri="{FF2B5EF4-FFF2-40B4-BE49-F238E27FC236}">
                <a16:creationId xmlns:a16="http://schemas.microsoft.com/office/drawing/2014/main" id="{26661905-C8A6-794D-153E-5F886DBB8B77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15941" y="1570903"/>
            <a:ext cx="5327651" cy="4558439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Ramme 5">
            <a:extLst>
              <a:ext uri="{FF2B5EF4-FFF2-40B4-BE49-F238E27FC236}">
                <a16:creationId xmlns:a16="http://schemas.microsoft.com/office/drawing/2014/main" id="{6DCF275A-6DDC-F44A-B840-5812862EF1F3}"/>
              </a:ext>
            </a:extLst>
          </p:cNvPr>
          <p:cNvSpPr/>
          <p:nvPr/>
        </p:nvSpPr>
        <p:spPr>
          <a:xfrm>
            <a:off x="1" y="0"/>
            <a:ext cx="12191996" cy="6858000"/>
          </a:xfrm>
          <a:custGeom>
            <a:avLst/>
            <a:gdLst>
              <a:gd name="f0" fmla="val w"/>
              <a:gd name="f1" fmla="val h"/>
              <a:gd name="f2" fmla="val ss"/>
              <a:gd name="f3" fmla="val 0"/>
              <a:gd name="f4" fmla="val 1990"/>
              <a:gd name="f5" fmla="abs f0"/>
              <a:gd name="f6" fmla="abs f1"/>
              <a:gd name="f7" fmla="abs f2"/>
              <a:gd name="f8" fmla="?: f5 f0 1"/>
              <a:gd name="f9" fmla="?: f6 f1 1"/>
              <a:gd name="f10" fmla="?: f7 f2 1"/>
              <a:gd name="f11" fmla="*/ f8 1 21600"/>
              <a:gd name="f12" fmla="*/ f9 1 21600"/>
              <a:gd name="f13" fmla="*/ 21600 f8 1"/>
              <a:gd name="f14" fmla="*/ 21600 f9 1"/>
              <a:gd name="f15" fmla="min f12 f11"/>
              <a:gd name="f16" fmla="*/ f13 1 f10"/>
              <a:gd name="f17" fmla="*/ f14 1 f10"/>
              <a:gd name="f18" fmla="val f16"/>
              <a:gd name="f19" fmla="val f17"/>
              <a:gd name="f20" fmla="*/ f3 f15 1"/>
              <a:gd name="f21" fmla="+- f19 0 f3"/>
              <a:gd name="f22" fmla="+- f18 0 f3"/>
              <a:gd name="f23" fmla="*/ f18 f15 1"/>
              <a:gd name="f24" fmla="*/ f19 f15 1"/>
              <a:gd name="f25" fmla="min f22 f21"/>
              <a:gd name="f26" fmla="*/ f25 f4 1"/>
              <a:gd name="f27" fmla="*/ f26 1 100000"/>
              <a:gd name="f28" fmla="+- f18 0 f27"/>
              <a:gd name="f29" fmla="+- f19 0 f27"/>
              <a:gd name="f30" fmla="*/ f27 f15 1"/>
              <a:gd name="f31" fmla="*/ f28 f15 1"/>
              <a:gd name="f32" fmla="*/ f29 f1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0" t="f30" r="f31" b="f32"/>
            <a:pathLst>
              <a:path>
                <a:moveTo>
                  <a:pt x="f20" y="f20"/>
                </a:moveTo>
                <a:lnTo>
                  <a:pt x="f23" y="f20"/>
                </a:lnTo>
                <a:lnTo>
                  <a:pt x="f23" y="f24"/>
                </a:lnTo>
                <a:lnTo>
                  <a:pt x="f20" y="f24"/>
                </a:lnTo>
                <a:close/>
                <a:moveTo>
                  <a:pt x="f30" y="f30"/>
                </a:moveTo>
                <a:lnTo>
                  <a:pt x="f30" y="f32"/>
                </a:lnTo>
                <a:lnTo>
                  <a:pt x="f31" y="f32"/>
                </a:lnTo>
                <a:lnTo>
                  <a:pt x="f31" y="f30"/>
                </a:lnTo>
                <a:close/>
              </a:path>
            </a:pathLst>
          </a:custGeom>
          <a:solidFill>
            <a:srgbClr val="556464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377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b-NO" sz="1800" b="0" i="0" u="none" strike="noStrike" kern="1200" cap="none" spc="0" baseline="0">
                <a:solidFill>
                  <a:srgbClr val="000000"/>
                </a:solidFill>
                <a:uFillTx/>
                <a:latin typeface="Corbel"/>
              </a:rPr>
              <a:t> </a:t>
            </a:r>
          </a:p>
        </p:txBody>
      </p:sp>
      <p:sp>
        <p:nvSpPr>
          <p:cNvPr id="5" name="Plassholder for bilde 2">
            <a:extLst>
              <a:ext uri="{FF2B5EF4-FFF2-40B4-BE49-F238E27FC236}">
                <a16:creationId xmlns:a16="http://schemas.microsoft.com/office/drawing/2014/main" id="{9749CAFB-F2C7-C55D-C396-42602C388BB1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6348415" y="1570903"/>
            <a:ext cx="5327651" cy="455843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/>
              <a:t>Klikk på ikonet for å legge til et bilde</a:t>
            </a:r>
          </a:p>
        </p:txBody>
      </p:sp>
      <p:sp>
        <p:nvSpPr>
          <p:cNvPr id="6" name="Ramme 6">
            <a:extLst>
              <a:ext uri="{FF2B5EF4-FFF2-40B4-BE49-F238E27FC236}">
                <a16:creationId xmlns:a16="http://schemas.microsoft.com/office/drawing/2014/main" id="{CEA5D3F0-6482-6CB6-18B1-0C914C52EC25}"/>
              </a:ext>
            </a:extLst>
          </p:cNvPr>
          <p:cNvSpPr/>
          <p:nvPr/>
        </p:nvSpPr>
        <p:spPr>
          <a:xfrm>
            <a:off x="1" y="0"/>
            <a:ext cx="12191996" cy="6858000"/>
          </a:xfrm>
          <a:custGeom>
            <a:avLst/>
            <a:gdLst>
              <a:gd name="f0" fmla="val w"/>
              <a:gd name="f1" fmla="val h"/>
              <a:gd name="f2" fmla="val ss"/>
              <a:gd name="f3" fmla="val 0"/>
              <a:gd name="f4" fmla="val 1990"/>
              <a:gd name="f5" fmla="abs f0"/>
              <a:gd name="f6" fmla="abs f1"/>
              <a:gd name="f7" fmla="abs f2"/>
              <a:gd name="f8" fmla="?: f5 f0 1"/>
              <a:gd name="f9" fmla="?: f6 f1 1"/>
              <a:gd name="f10" fmla="?: f7 f2 1"/>
              <a:gd name="f11" fmla="*/ f8 1 21600"/>
              <a:gd name="f12" fmla="*/ f9 1 21600"/>
              <a:gd name="f13" fmla="*/ 21600 f8 1"/>
              <a:gd name="f14" fmla="*/ 21600 f9 1"/>
              <a:gd name="f15" fmla="min f12 f11"/>
              <a:gd name="f16" fmla="*/ f13 1 f10"/>
              <a:gd name="f17" fmla="*/ f14 1 f10"/>
              <a:gd name="f18" fmla="val f16"/>
              <a:gd name="f19" fmla="val f17"/>
              <a:gd name="f20" fmla="*/ f3 f15 1"/>
              <a:gd name="f21" fmla="+- f19 0 f3"/>
              <a:gd name="f22" fmla="+- f18 0 f3"/>
              <a:gd name="f23" fmla="*/ f18 f15 1"/>
              <a:gd name="f24" fmla="*/ f19 f15 1"/>
              <a:gd name="f25" fmla="min f22 f21"/>
              <a:gd name="f26" fmla="*/ f25 f4 1"/>
              <a:gd name="f27" fmla="*/ f26 1 100000"/>
              <a:gd name="f28" fmla="+- f18 0 f27"/>
              <a:gd name="f29" fmla="+- f19 0 f27"/>
              <a:gd name="f30" fmla="*/ f27 f15 1"/>
              <a:gd name="f31" fmla="*/ f28 f15 1"/>
              <a:gd name="f32" fmla="*/ f29 f1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0" t="f30" r="f31" b="f32"/>
            <a:pathLst>
              <a:path>
                <a:moveTo>
                  <a:pt x="f20" y="f20"/>
                </a:moveTo>
                <a:lnTo>
                  <a:pt x="f23" y="f20"/>
                </a:lnTo>
                <a:lnTo>
                  <a:pt x="f23" y="f24"/>
                </a:lnTo>
                <a:lnTo>
                  <a:pt x="f20" y="f24"/>
                </a:lnTo>
                <a:close/>
                <a:moveTo>
                  <a:pt x="f30" y="f30"/>
                </a:moveTo>
                <a:lnTo>
                  <a:pt x="f30" y="f32"/>
                </a:lnTo>
                <a:lnTo>
                  <a:pt x="f31" y="f32"/>
                </a:lnTo>
                <a:lnTo>
                  <a:pt x="f31" y="f30"/>
                </a:lnTo>
                <a:close/>
              </a:path>
            </a:pathLst>
          </a:custGeom>
          <a:solidFill>
            <a:srgbClr val="556464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377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b-NO" sz="1800" b="0" i="0" u="none" strike="noStrike" kern="1200" cap="none" spc="0" baseline="0">
                <a:solidFill>
                  <a:srgbClr val="000000"/>
                </a:solidFill>
                <a:uFillTx/>
                <a:latin typeface="Corbel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00407465"/>
      </p:ext>
    </p:extLst>
  </p:cSld>
  <p:clrMapOvr>
    <a:masterClrMapping/>
  </p:clrMapOvr>
  <p:transition spd="slow">
    <p:push dir="u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 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504096" y="2970371"/>
            <a:ext cx="5761095" cy="1835479"/>
          </a:xfrm>
        </p:spPr>
        <p:txBody>
          <a:bodyPr anchor="b">
            <a:normAutofit/>
          </a:bodyPr>
          <a:lstStyle>
            <a:lvl1pPr algn="l">
              <a:defRPr sz="4100"/>
            </a:lvl1pPr>
          </a:lstStyle>
          <a:p>
            <a:r>
              <a:rPr lang="en-GB"/>
              <a:t>Click to edit Master title style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504096" y="4986624"/>
            <a:ext cx="5761095" cy="380554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accent4"/>
                </a:solidFill>
              </a:defRPr>
            </a:lvl1pPr>
            <a:lvl2pPr marL="457177" indent="0" algn="ctr">
              <a:buNone/>
              <a:defRPr sz="2000"/>
            </a:lvl2pPr>
            <a:lvl3pPr marL="914355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3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7" indent="0" algn="ctr">
              <a:buNone/>
              <a:defRPr sz="1600"/>
            </a:lvl9pPr>
          </a:lstStyle>
          <a:p>
            <a:r>
              <a:rPr lang="nb-NO"/>
              <a:t>Navn på foredragsholder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504096" y="6171591"/>
            <a:ext cx="2070393" cy="306039"/>
          </a:xfrm>
        </p:spPr>
        <p:txBody>
          <a:bodyPr>
            <a:noAutofit/>
          </a:bodyPr>
          <a:lstStyle>
            <a:lvl1pPr>
              <a:defRPr sz="1500"/>
            </a:lvl1pPr>
          </a:lstStyle>
          <a:p>
            <a:fld id="{75FE6E4D-0C6B-4018-8BB2-2D0404085236}" type="datetime4">
              <a:rPr lang="nb-NO" smtClean="0"/>
              <a:t>5. november 2025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2796291" y="6171591"/>
            <a:ext cx="7443537" cy="306039"/>
          </a:xfrm>
        </p:spPr>
        <p:txBody>
          <a:bodyPr/>
          <a:lstStyle>
            <a:lvl1pPr>
              <a:defRPr sz="1500"/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11044988" y="6171591"/>
            <a:ext cx="308811" cy="306039"/>
          </a:xfrm>
        </p:spPr>
        <p:txBody>
          <a:bodyPr>
            <a:normAutofit/>
          </a:bodyPr>
          <a:lstStyle>
            <a:lvl1pPr>
              <a:defRPr sz="1500"/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4" name="Bild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1652" y="0"/>
            <a:ext cx="5840348" cy="685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0C45241-FC65-9E61-5809-07B4690B779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4096" y="637447"/>
            <a:ext cx="2185104" cy="409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30185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 #1 med eierlogo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504096" y="2970371"/>
            <a:ext cx="5761095" cy="1835479"/>
          </a:xfrm>
        </p:spPr>
        <p:txBody>
          <a:bodyPr anchor="b">
            <a:normAutofit/>
          </a:bodyPr>
          <a:lstStyle>
            <a:lvl1pPr algn="l">
              <a:defRPr sz="4100"/>
            </a:lvl1pPr>
          </a:lstStyle>
          <a:p>
            <a:r>
              <a:rPr lang="en-GB"/>
              <a:t>Click to edit Master title style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504096" y="4986624"/>
            <a:ext cx="5761095" cy="380554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accent4"/>
                </a:solidFill>
              </a:defRPr>
            </a:lvl1pPr>
            <a:lvl2pPr marL="457177" indent="0" algn="ctr">
              <a:buNone/>
              <a:defRPr sz="2000"/>
            </a:lvl2pPr>
            <a:lvl3pPr marL="914355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3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7" indent="0" algn="ctr">
              <a:buNone/>
              <a:defRPr sz="1600"/>
            </a:lvl9pPr>
          </a:lstStyle>
          <a:p>
            <a:r>
              <a:rPr lang="nb-NO"/>
              <a:t>Navn på foredragsholder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504096" y="6171591"/>
            <a:ext cx="2070393" cy="306039"/>
          </a:xfrm>
        </p:spPr>
        <p:txBody>
          <a:bodyPr>
            <a:noAutofit/>
          </a:bodyPr>
          <a:lstStyle>
            <a:lvl1pPr>
              <a:defRPr sz="1500"/>
            </a:lvl1pPr>
          </a:lstStyle>
          <a:p>
            <a:fld id="{75FE6E4D-0C6B-4018-8BB2-2D0404085236}" type="datetime4">
              <a:rPr lang="nb-NO" smtClean="0"/>
              <a:t>5. november 2025</a:t>
            </a:fld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11044988" y="6171591"/>
            <a:ext cx="308811" cy="306039"/>
          </a:xfrm>
        </p:spPr>
        <p:txBody>
          <a:bodyPr>
            <a:normAutofit/>
          </a:bodyPr>
          <a:lstStyle>
            <a:lvl1pPr>
              <a:defRPr sz="1500"/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4" name="Bild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1652" y="0"/>
            <a:ext cx="5840348" cy="6858000"/>
          </a:xfrm>
          <a:prstGeom prst="rect">
            <a:avLst/>
          </a:prstGeom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1DBBA4BF-C061-0BC8-D5F8-10515599BBC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302451" y="6093827"/>
            <a:ext cx="2720714" cy="424899"/>
          </a:xfrm>
          <a:prstGeom prst="rect">
            <a:avLst/>
          </a:prstGeom>
        </p:spPr>
      </p:pic>
      <p:pic>
        <p:nvPicPr>
          <p:cNvPr id="7" name="Picture 9">
            <a:extLst>
              <a:ext uri="{FF2B5EF4-FFF2-40B4-BE49-F238E27FC236}">
                <a16:creationId xmlns:a16="http://schemas.microsoft.com/office/drawing/2014/main" id="{DA1FE9CF-45DD-BCD9-4D7B-3FD01A2A5A2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4099" y="637447"/>
            <a:ext cx="2185097" cy="409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41969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 #1 med grå eierlogo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504096" y="2970371"/>
            <a:ext cx="5761095" cy="1835479"/>
          </a:xfrm>
        </p:spPr>
        <p:txBody>
          <a:bodyPr anchor="b">
            <a:normAutofit/>
          </a:bodyPr>
          <a:lstStyle>
            <a:lvl1pPr algn="l">
              <a:defRPr sz="4100"/>
            </a:lvl1pPr>
          </a:lstStyle>
          <a:p>
            <a:r>
              <a:rPr lang="en-GB"/>
              <a:t>Click to edit Master title style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504096" y="4986624"/>
            <a:ext cx="5761095" cy="380554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accent4"/>
                </a:solidFill>
              </a:defRPr>
            </a:lvl1pPr>
            <a:lvl2pPr marL="457177" indent="0" algn="ctr">
              <a:buNone/>
              <a:defRPr sz="2000"/>
            </a:lvl2pPr>
            <a:lvl3pPr marL="914355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3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7" indent="0" algn="ctr">
              <a:buNone/>
              <a:defRPr sz="1600"/>
            </a:lvl9pPr>
          </a:lstStyle>
          <a:p>
            <a:r>
              <a:rPr lang="nb-NO"/>
              <a:t>Navn på foredragsholder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504096" y="6171591"/>
            <a:ext cx="2070393" cy="306039"/>
          </a:xfrm>
        </p:spPr>
        <p:txBody>
          <a:bodyPr>
            <a:noAutofit/>
          </a:bodyPr>
          <a:lstStyle>
            <a:lvl1pPr>
              <a:defRPr sz="1500"/>
            </a:lvl1pPr>
          </a:lstStyle>
          <a:p>
            <a:fld id="{75FE6E4D-0C6B-4018-8BB2-2D0404085236}" type="datetime4">
              <a:rPr lang="nb-NO" smtClean="0"/>
              <a:t>5. november 2025</a:t>
            </a:fld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11044988" y="6171591"/>
            <a:ext cx="308811" cy="306039"/>
          </a:xfrm>
        </p:spPr>
        <p:txBody>
          <a:bodyPr>
            <a:normAutofit/>
          </a:bodyPr>
          <a:lstStyle>
            <a:lvl1pPr>
              <a:defRPr sz="1500"/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4" name="Bild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1652" y="0"/>
            <a:ext cx="5840348" cy="6858000"/>
          </a:xfrm>
          <a:prstGeom prst="rect">
            <a:avLst/>
          </a:prstGeom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E87D29A5-8A01-4425-3AA3-A31F25BE8B2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302451" y="6093827"/>
            <a:ext cx="2720714" cy="424899"/>
          </a:xfrm>
          <a:prstGeom prst="rect">
            <a:avLst/>
          </a:prstGeom>
        </p:spPr>
      </p:pic>
      <p:pic>
        <p:nvPicPr>
          <p:cNvPr id="7" name="Picture 9">
            <a:extLst>
              <a:ext uri="{FF2B5EF4-FFF2-40B4-BE49-F238E27FC236}">
                <a16:creationId xmlns:a16="http://schemas.microsoft.com/office/drawing/2014/main" id="{9B6DB6FA-1CE7-648A-D0FB-61BE33696E2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4096" y="637447"/>
            <a:ext cx="2185104" cy="409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30767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504096" y="2970371"/>
            <a:ext cx="5761095" cy="1835479"/>
          </a:xfrm>
        </p:spPr>
        <p:txBody>
          <a:bodyPr anchor="b">
            <a:normAutofit/>
          </a:bodyPr>
          <a:lstStyle>
            <a:lvl1pPr algn="l">
              <a:defRPr sz="4100"/>
            </a:lvl1pPr>
          </a:lstStyle>
          <a:p>
            <a:r>
              <a:rPr lang="en-GB"/>
              <a:t>Click to edit Master title style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504096" y="4986624"/>
            <a:ext cx="5761095" cy="380554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accent4"/>
                </a:solidFill>
              </a:defRPr>
            </a:lvl1pPr>
            <a:lvl2pPr marL="457177" indent="0" algn="ctr">
              <a:buNone/>
              <a:defRPr sz="2000"/>
            </a:lvl2pPr>
            <a:lvl3pPr marL="914355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3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7" indent="0" algn="ctr">
              <a:buNone/>
              <a:defRPr sz="1600"/>
            </a:lvl9pPr>
          </a:lstStyle>
          <a:p>
            <a:r>
              <a:rPr lang="nb-NO"/>
              <a:t>Navn på foredragsholder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504096" y="6171591"/>
            <a:ext cx="2070393" cy="306039"/>
          </a:xfrm>
        </p:spPr>
        <p:txBody>
          <a:bodyPr>
            <a:noAutofit/>
          </a:bodyPr>
          <a:lstStyle>
            <a:lvl1pPr>
              <a:defRPr sz="1500"/>
            </a:lvl1pPr>
          </a:lstStyle>
          <a:p>
            <a:fld id="{75FE6E4D-0C6B-4018-8BB2-2D0404085236}" type="datetime4">
              <a:rPr lang="nb-NO" smtClean="0"/>
              <a:t>5. november 2025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2796291" y="6171591"/>
            <a:ext cx="7443537" cy="306039"/>
          </a:xfrm>
        </p:spPr>
        <p:txBody>
          <a:bodyPr/>
          <a:lstStyle>
            <a:lvl1pPr>
              <a:defRPr sz="1500"/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11044988" y="6171591"/>
            <a:ext cx="308811" cy="306039"/>
          </a:xfrm>
        </p:spPr>
        <p:txBody>
          <a:bodyPr>
            <a:normAutofit/>
          </a:bodyPr>
          <a:lstStyle>
            <a:lvl1pPr>
              <a:defRPr sz="1500"/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7" name="Bild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7748" y="0"/>
            <a:ext cx="5834252" cy="6858000"/>
          </a:xfrm>
          <a:prstGeom prst="rect">
            <a:avLst/>
          </a:prstGeom>
        </p:spPr>
      </p:pic>
      <p:pic>
        <p:nvPicPr>
          <p:cNvPr id="8" name="Picture 9">
            <a:extLst>
              <a:ext uri="{FF2B5EF4-FFF2-40B4-BE49-F238E27FC236}">
                <a16:creationId xmlns:a16="http://schemas.microsoft.com/office/drawing/2014/main" id="{8CE82B3F-AF68-B838-9E99-206BAEB9B81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4096" y="637447"/>
            <a:ext cx="2185104" cy="409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57708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 #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504096" y="2970371"/>
            <a:ext cx="5761095" cy="1835479"/>
          </a:xfrm>
        </p:spPr>
        <p:txBody>
          <a:bodyPr anchor="b">
            <a:normAutofit/>
          </a:bodyPr>
          <a:lstStyle>
            <a:lvl1pPr algn="l">
              <a:defRPr sz="4100"/>
            </a:lvl1pPr>
          </a:lstStyle>
          <a:p>
            <a:r>
              <a:rPr lang="en-GB"/>
              <a:t>Click to edit Master title style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504096" y="4986624"/>
            <a:ext cx="5761095" cy="380554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accent4"/>
                </a:solidFill>
              </a:defRPr>
            </a:lvl1pPr>
            <a:lvl2pPr marL="457177" indent="0" algn="ctr">
              <a:buNone/>
              <a:defRPr sz="2000"/>
            </a:lvl2pPr>
            <a:lvl3pPr marL="914355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3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7" indent="0" algn="ctr">
              <a:buNone/>
              <a:defRPr sz="1600"/>
            </a:lvl9pPr>
          </a:lstStyle>
          <a:p>
            <a:r>
              <a:rPr lang="nb-NO"/>
              <a:t>Navn på foredragsholder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504096" y="6171591"/>
            <a:ext cx="2070393" cy="306039"/>
          </a:xfrm>
        </p:spPr>
        <p:txBody>
          <a:bodyPr>
            <a:noAutofit/>
          </a:bodyPr>
          <a:lstStyle>
            <a:lvl1pPr>
              <a:defRPr sz="1500"/>
            </a:lvl1pPr>
          </a:lstStyle>
          <a:p>
            <a:fld id="{75FE6E4D-0C6B-4018-8BB2-2D0404085236}" type="datetime4">
              <a:rPr lang="nb-NO" smtClean="0"/>
              <a:t>5. november 2025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2796291" y="6171591"/>
            <a:ext cx="7443537" cy="306039"/>
          </a:xfrm>
        </p:spPr>
        <p:txBody>
          <a:bodyPr/>
          <a:lstStyle>
            <a:lvl1pPr>
              <a:defRPr sz="1500"/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11044988" y="6171591"/>
            <a:ext cx="308811" cy="306039"/>
          </a:xfrm>
        </p:spPr>
        <p:txBody>
          <a:bodyPr>
            <a:normAutofit/>
          </a:bodyPr>
          <a:lstStyle>
            <a:lvl1pPr>
              <a:defRPr sz="1500"/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7" name="Bild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4469" y="0"/>
            <a:ext cx="6547531" cy="6858000"/>
          </a:xfrm>
          <a:prstGeom prst="rect">
            <a:avLst/>
          </a:prstGeom>
        </p:spPr>
      </p:pic>
      <p:pic>
        <p:nvPicPr>
          <p:cNvPr id="8" name="Picture 9">
            <a:extLst>
              <a:ext uri="{FF2B5EF4-FFF2-40B4-BE49-F238E27FC236}">
                <a16:creationId xmlns:a16="http://schemas.microsoft.com/office/drawing/2014/main" id="{F8831787-34B6-BF43-B74A-D1E26576E34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4096" y="637447"/>
            <a:ext cx="2185104" cy="409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94648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 /m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media 8"/>
          <p:cNvSpPr>
            <a:spLocks noGrp="1"/>
          </p:cNvSpPr>
          <p:nvPr>
            <p:ph type="media" sz="quarter" idx="13" hasCustomPrompt="1"/>
          </p:nvPr>
        </p:nvSpPr>
        <p:spPr>
          <a:xfrm>
            <a:off x="0" y="0"/>
            <a:ext cx="12192000" cy="6858000"/>
          </a:xfrm>
        </p:spPr>
        <p:txBody>
          <a:bodyPr tIns="1800000" anchor="t" anchorCtr="1"/>
          <a:lstStyle>
            <a:lvl1pPr marL="0" indent="0" algn="ctr">
              <a:buNone/>
              <a:defRPr/>
            </a:lvl1pPr>
          </a:lstStyle>
          <a:p>
            <a:r>
              <a:rPr lang="nb-NO"/>
              <a:t>Velg boksen og sett inn video fra menyen </a:t>
            </a:r>
            <a:br>
              <a:rPr lang="nb-NO"/>
            </a:br>
            <a:r>
              <a:rPr lang="nb-NO"/>
              <a:t>«sett inn/</a:t>
            </a:r>
            <a:r>
              <a:rPr lang="nb-NO" err="1"/>
              <a:t>insert</a:t>
            </a:r>
            <a:r>
              <a:rPr lang="nb-NO"/>
              <a:t>» - «Video»</a:t>
            </a:r>
          </a:p>
        </p:txBody>
      </p:sp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504096" y="2970371"/>
            <a:ext cx="5761095" cy="1835479"/>
          </a:xfrm>
        </p:spPr>
        <p:txBody>
          <a:bodyPr anchor="b">
            <a:normAutofit/>
          </a:bodyPr>
          <a:lstStyle>
            <a:lvl1pPr algn="l">
              <a:defRPr sz="4100"/>
            </a:lvl1pPr>
          </a:lstStyle>
          <a:p>
            <a:r>
              <a:rPr lang="en-GB"/>
              <a:t>Click to edit Master title style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504096" y="4986624"/>
            <a:ext cx="5761095" cy="380554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accent4"/>
                </a:solidFill>
              </a:defRPr>
            </a:lvl1pPr>
            <a:lvl2pPr marL="457177" indent="0" algn="ctr">
              <a:buNone/>
              <a:defRPr sz="2000"/>
            </a:lvl2pPr>
            <a:lvl3pPr marL="914355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3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7" indent="0" algn="ctr">
              <a:buNone/>
              <a:defRPr sz="1600"/>
            </a:lvl9pPr>
          </a:lstStyle>
          <a:p>
            <a:r>
              <a:rPr lang="nb-NO"/>
              <a:t>Navn på foredragsholder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504096" y="6171591"/>
            <a:ext cx="2070393" cy="306039"/>
          </a:xfrm>
        </p:spPr>
        <p:txBody>
          <a:bodyPr>
            <a:noAutofit/>
          </a:bodyPr>
          <a:lstStyle>
            <a:lvl1pPr>
              <a:defRPr sz="1500"/>
            </a:lvl1pPr>
          </a:lstStyle>
          <a:p>
            <a:fld id="{75FE6E4D-0C6B-4018-8BB2-2D0404085236}" type="datetime4">
              <a:rPr lang="nb-NO" smtClean="0"/>
              <a:t>5. november 2025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2796291" y="6171591"/>
            <a:ext cx="7443537" cy="306039"/>
          </a:xfrm>
        </p:spPr>
        <p:txBody>
          <a:bodyPr/>
          <a:lstStyle>
            <a:lvl1pPr>
              <a:defRPr sz="1500"/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11044988" y="6171591"/>
            <a:ext cx="308811" cy="306039"/>
          </a:xfrm>
        </p:spPr>
        <p:txBody>
          <a:bodyPr>
            <a:normAutofit/>
          </a:bodyPr>
          <a:lstStyle>
            <a:lvl1pPr>
              <a:defRPr sz="1500"/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7" name="Picture 9">
            <a:extLst>
              <a:ext uri="{FF2B5EF4-FFF2-40B4-BE49-F238E27FC236}">
                <a16:creationId xmlns:a16="http://schemas.microsoft.com/office/drawing/2014/main" id="{17A3EB1F-C435-F5E8-6C9F-02FAB7B6A7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4096" y="637447"/>
            <a:ext cx="2185104" cy="409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45684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 video med eierlogo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media 8"/>
          <p:cNvSpPr>
            <a:spLocks noGrp="1"/>
          </p:cNvSpPr>
          <p:nvPr>
            <p:ph type="media" sz="quarter" idx="13" hasCustomPrompt="1"/>
          </p:nvPr>
        </p:nvSpPr>
        <p:spPr>
          <a:xfrm>
            <a:off x="0" y="0"/>
            <a:ext cx="12192000" cy="6858000"/>
          </a:xfrm>
        </p:spPr>
        <p:txBody>
          <a:bodyPr tIns="1800000" anchor="t" anchorCtr="1"/>
          <a:lstStyle>
            <a:lvl1pPr marL="0" indent="0" algn="ctr">
              <a:buNone/>
              <a:defRPr/>
            </a:lvl1pPr>
          </a:lstStyle>
          <a:p>
            <a:r>
              <a:rPr lang="nb-NO"/>
              <a:t>Velg boksen og sett inn video fra menyen </a:t>
            </a:r>
            <a:br>
              <a:rPr lang="nb-NO"/>
            </a:br>
            <a:r>
              <a:rPr lang="nb-NO"/>
              <a:t>«sett inn/</a:t>
            </a:r>
            <a:r>
              <a:rPr lang="nb-NO" err="1"/>
              <a:t>insert</a:t>
            </a:r>
            <a:r>
              <a:rPr lang="nb-NO"/>
              <a:t>» - «Video»</a:t>
            </a:r>
          </a:p>
        </p:txBody>
      </p:sp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504096" y="2970371"/>
            <a:ext cx="5761095" cy="1835479"/>
          </a:xfrm>
        </p:spPr>
        <p:txBody>
          <a:bodyPr anchor="b">
            <a:normAutofit/>
          </a:bodyPr>
          <a:lstStyle>
            <a:lvl1pPr algn="l">
              <a:defRPr sz="4100"/>
            </a:lvl1pPr>
          </a:lstStyle>
          <a:p>
            <a:r>
              <a:rPr lang="en-GB"/>
              <a:t>Click to edit Master title style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504096" y="4986624"/>
            <a:ext cx="5761095" cy="380554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accent4"/>
                </a:solidFill>
              </a:defRPr>
            </a:lvl1pPr>
            <a:lvl2pPr marL="457177" indent="0" algn="ctr">
              <a:buNone/>
              <a:defRPr sz="2000"/>
            </a:lvl2pPr>
            <a:lvl3pPr marL="914355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3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7" indent="0" algn="ctr">
              <a:buNone/>
              <a:defRPr sz="1600"/>
            </a:lvl9pPr>
          </a:lstStyle>
          <a:p>
            <a:r>
              <a:rPr lang="nb-NO"/>
              <a:t>Navn på foredragsholder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504096" y="6171591"/>
            <a:ext cx="2070393" cy="306039"/>
          </a:xfrm>
        </p:spPr>
        <p:txBody>
          <a:bodyPr>
            <a:noAutofit/>
          </a:bodyPr>
          <a:lstStyle>
            <a:lvl1pPr>
              <a:defRPr sz="1500"/>
            </a:lvl1pPr>
          </a:lstStyle>
          <a:p>
            <a:fld id="{75FE6E4D-0C6B-4018-8BB2-2D0404085236}" type="datetime4">
              <a:rPr lang="nb-NO" smtClean="0"/>
              <a:t>5. november 2025</a:t>
            </a:fld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11044988" y="6171591"/>
            <a:ext cx="308811" cy="306039"/>
          </a:xfrm>
        </p:spPr>
        <p:txBody>
          <a:bodyPr>
            <a:normAutofit/>
          </a:bodyPr>
          <a:lstStyle>
            <a:lvl1pPr>
              <a:defRPr sz="1500"/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32E20616-5DFD-978F-90F0-E34F360A24B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02451" y="6114375"/>
            <a:ext cx="2720714" cy="424899"/>
          </a:xfrm>
          <a:prstGeom prst="rect">
            <a:avLst/>
          </a:prstGeom>
        </p:spPr>
      </p:pic>
      <p:pic>
        <p:nvPicPr>
          <p:cNvPr id="7" name="Picture 9">
            <a:extLst>
              <a:ext uri="{FF2B5EF4-FFF2-40B4-BE49-F238E27FC236}">
                <a16:creationId xmlns:a16="http://schemas.microsoft.com/office/drawing/2014/main" id="{52DE7AE3-53A4-91A4-1652-56F9CE7EBC4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4096" y="637447"/>
            <a:ext cx="2185104" cy="409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1616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 video med eierlogo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media 8"/>
          <p:cNvSpPr>
            <a:spLocks noGrp="1"/>
          </p:cNvSpPr>
          <p:nvPr>
            <p:ph type="media" sz="quarter" idx="13" hasCustomPrompt="1"/>
          </p:nvPr>
        </p:nvSpPr>
        <p:spPr>
          <a:xfrm>
            <a:off x="0" y="0"/>
            <a:ext cx="12192000" cy="6858000"/>
          </a:xfrm>
        </p:spPr>
        <p:txBody>
          <a:bodyPr tIns="1800000" anchor="t" anchorCtr="1"/>
          <a:lstStyle>
            <a:lvl1pPr marL="0" indent="0" algn="ctr">
              <a:buNone/>
              <a:defRPr/>
            </a:lvl1pPr>
          </a:lstStyle>
          <a:p>
            <a:r>
              <a:rPr lang="nb-NO"/>
              <a:t>Velg boksen og sett inn video fra menyen </a:t>
            </a:r>
            <a:br>
              <a:rPr lang="nb-NO"/>
            </a:br>
            <a:r>
              <a:rPr lang="nb-NO"/>
              <a:t>«sett inn/</a:t>
            </a:r>
            <a:r>
              <a:rPr lang="nb-NO" err="1"/>
              <a:t>insert</a:t>
            </a:r>
            <a:r>
              <a:rPr lang="nb-NO"/>
              <a:t>» - «Video»</a:t>
            </a:r>
          </a:p>
        </p:txBody>
      </p:sp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504096" y="2970371"/>
            <a:ext cx="5761095" cy="1835479"/>
          </a:xfrm>
        </p:spPr>
        <p:txBody>
          <a:bodyPr anchor="b">
            <a:normAutofit/>
          </a:bodyPr>
          <a:lstStyle>
            <a:lvl1pPr algn="l">
              <a:defRPr sz="4100"/>
            </a:lvl1pPr>
          </a:lstStyle>
          <a:p>
            <a:r>
              <a:rPr lang="en-GB"/>
              <a:t>Click to edit Master title style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504096" y="4986624"/>
            <a:ext cx="5761095" cy="380554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accent4"/>
                </a:solidFill>
              </a:defRPr>
            </a:lvl1pPr>
            <a:lvl2pPr marL="457177" indent="0" algn="ctr">
              <a:buNone/>
              <a:defRPr sz="2000"/>
            </a:lvl2pPr>
            <a:lvl3pPr marL="914355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3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7" indent="0" algn="ctr">
              <a:buNone/>
              <a:defRPr sz="1600"/>
            </a:lvl9pPr>
          </a:lstStyle>
          <a:p>
            <a:r>
              <a:rPr lang="nb-NO"/>
              <a:t>Navn på foredragsholder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504096" y="6171591"/>
            <a:ext cx="2070393" cy="306039"/>
          </a:xfrm>
        </p:spPr>
        <p:txBody>
          <a:bodyPr>
            <a:noAutofit/>
          </a:bodyPr>
          <a:lstStyle>
            <a:lvl1pPr>
              <a:defRPr sz="1500"/>
            </a:lvl1pPr>
          </a:lstStyle>
          <a:p>
            <a:fld id="{75FE6E4D-0C6B-4018-8BB2-2D0404085236}" type="datetime4">
              <a:rPr lang="nb-NO" smtClean="0"/>
              <a:t>5. november 2025</a:t>
            </a:fld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11044988" y="6171591"/>
            <a:ext cx="308811" cy="306039"/>
          </a:xfrm>
        </p:spPr>
        <p:txBody>
          <a:bodyPr>
            <a:normAutofit/>
          </a:bodyPr>
          <a:lstStyle>
            <a:lvl1pPr>
              <a:defRPr sz="1500"/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A8105A3F-4C09-4062-586E-2A8D39182D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96" y="529228"/>
            <a:ext cx="1740212" cy="542193"/>
          </a:xfrm>
          <a:prstGeom prst="rect">
            <a:avLst/>
          </a:prstGeom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32E20616-5DFD-978F-90F0-E34F360A24B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02451" y="6114375"/>
            <a:ext cx="2720714" cy="424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84829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 video med grå eierlogo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media 8"/>
          <p:cNvSpPr>
            <a:spLocks noGrp="1"/>
          </p:cNvSpPr>
          <p:nvPr>
            <p:ph type="media" sz="quarter" idx="13" hasCustomPrompt="1"/>
          </p:nvPr>
        </p:nvSpPr>
        <p:spPr>
          <a:xfrm>
            <a:off x="0" y="0"/>
            <a:ext cx="12192000" cy="6858000"/>
          </a:xfrm>
        </p:spPr>
        <p:txBody>
          <a:bodyPr tIns="1800000" anchor="t" anchorCtr="1"/>
          <a:lstStyle>
            <a:lvl1pPr marL="0" indent="0" algn="ctr">
              <a:buNone/>
              <a:defRPr/>
            </a:lvl1pPr>
          </a:lstStyle>
          <a:p>
            <a:r>
              <a:rPr lang="nb-NO"/>
              <a:t>Velg boksen og sett inn video fra menyen </a:t>
            </a:r>
            <a:br>
              <a:rPr lang="nb-NO"/>
            </a:br>
            <a:r>
              <a:rPr lang="nb-NO"/>
              <a:t>«sett inn/</a:t>
            </a:r>
            <a:r>
              <a:rPr lang="nb-NO" err="1"/>
              <a:t>insert</a:t>
            </a:r>
            <a:r>
              <a:rPr lang="nb-NO"/>
              <a:t>» - «Video»</a:t>
            </a:r>
          </a:p>
        </p:txBody>
      </p:sp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504096" y="2970371"/>
            <a:ext cx="5761095" cy="1835479"/>
          </a:xfrm>
        </p:spPr>
        <p:txBody>
          <a:bodyPr anchor="b">
            <a:normAutofit/>
          </a:bodyPr>
          <a:lstStyle>
            <a:lvl1pPr algn="l">
              <a:defRPr sz="4100"/>
            </a:lvl1pPr>
          </a:lstStyle>
          <a:p>
            <a:r>
              <a:rPr lang="en-GB"/>
              <a:t>Click to edit Master title style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504096" y="4986624"/>
            <a:ext cx="5761095" cy="380554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accent4"/>
                </a:solidFill>
              </a:defRPr>
            </a:lvl1pPr>
            <a:lvl2pPr marL="457177" indent="0" algn="ctr">
              <a:buNone/>
              <a:defRPr sz="2000"/>
            </a:lvl2pPr>
            <a:lvl3pPr marL="914355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3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7" indent="0" algn="ctr">
              <a:buNone/>
              <a:defRPr sz="1600"/>
            </a:lvl9pPr>
          </a:lstStyle>
          <a:p>
            <a:r>
              <a:rPr lang="nb-NO"/>
              <a:t>Navn på foredragsholder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504096" y="6171591"/>
            <a:ext cx="2070393" cy="306039"/>
          </a:xfrm>
        </p:spPr>
        <p:txBody>
          <a:bodyPr>
            <a:noAutofit/>
          </a:bodyPr>
          <a:lstStyle>
            <a:lvl1pPr>
              <a:defRPr sz="1500"/>
            </a:lvl1pPr>
          </a:lstStyle>
          <a:p>
            <a:fld id="{75FE6E4D-0C6B-4018-8BB2-2D0404085236}" type="datetime4">
              <a:rPr lang="nb-NO" smtClean="0"/>
              <a:t>5. november 2025</a:t>
            </a:fld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11044988" y="6171591"/>
            <a:ext cx="308811" cy="306039"/>
          </a:xfrm>
        </p:spPr>
        <p:txBody>
          <a:bodyPr>
            <a:normAutofit/>
          </a:bodyPr>
          <a:lstStyle>
            <a:lvl1pPr>
              <a:defRPr sz="1500"/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39A518F4-DA8E-9FCC-AB2A-6D1C98BD126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302451" y="6093827"/>
            <a:ext cx="2720714" cy="424899"/>
          </a:xfrm>
          <a:prstGeom prst="rect">
            <a:avLst/>
          </a:prstGeom>
        </p:spPr>
      </p:pic>
      <p:pic>
        <p:nvPicPr>
          <p:cNvPr id="7" name="Picture 9">
            <a:extLst>
              <a:ext uri="{FF2B5EF4-FFF2-40B4-BE49-F238E27FC236}">
                <a16:creationId xmlns:a16="http://schemas.microsoft.com/office/drawing/2014/main" id="{F82E99C5-F4CA-DE73-7D13-D51FBF53AE1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4096" y="637447"/>
            <a:ext cx="2185104" cy="409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60652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Alternativ fo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3960753" y="2231518"/>
            <a:ext cx="6481232" cy="1835479"/>
          </a:xfrm>
        </p:spPr>
        <p:txBody>
          <a:bodyPr anchor="b">
            <a:normAutofit/>
          </a:bodyPr>
          <a:lstStyle>
            <a:lvl1pPr algn="l">
              <a:defRPr sz="4100"/>
            </a:lvl1pPr>
          </a:lstStyle>
          <a:p>
            <a:r>
              <a:rPr lang="en-GB"/>
              <a:t>Click to edit Master title style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3960753" y="4247770"/>
            <a:ext cx="6481232" cy="380554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dk1"/>
                </a:solidFill>
              </a:defRPr>
            </a:lvl1pPr>
            <a:lvl2pPr marL="457177" indent="0" algn="ctr">
              <a:buNone/>
              <a:defRPr sz="2000"/>
            </a:lvl2pPr>
            <a:lvl3pPr marL="914355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3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7" indent="0" algn="ctr">
              <a:buNone/>
              <a:defRPr sz="1600"/>
            </a:lvl9pPr>
          </a:lstStyle>
          <a:p>
            <a:r>
              <a:rPr lang="nb-NO"/>
              <a:t>Navn på foredragsholder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504096" y="6171591"/>
            <a:ext cx="2070393" cy="306039"/>
          </a:xfrm>
        </p:spPr>
        <p:txBody>
          <a:bodyPr>
            <a:noAutofit/>
          </a:bodyPr>
          <a:lstStyle>
            <a:lvl1pPr>
              <a:defRPr sz="1500"/>
            </a:lvl1pPr>
          </a:lstStyle>
          <a:p>
            <a:fld id="{75FE6E4D-0C6B-4018-8BB2-2D0404085236}" type="datetime4">
              <a:rPr lang="nb-NO" smtClean="0"/>
              <a:t>5. november 2025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2796291" y="6171591"/>
            <a:ext cx="7443537" cy="306039"/>
          </a:xfrm>
        </p:spPr>
        <p:txBody>
          <a:bodyPr/>
          <a:lstStyle>
            <a:lvl1pPr>
              <a:defRPr sz="1500"/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11044988" y="6171591"/>
            <a:ext cx="308811" cy="306039"/>
          </a:xfrm>
        </p:spPr>
        <p:txBody>
          <a:bodyPr>
            <a:normAutofit/>
          </a:bodyPr>
          <a:lstStyle>
            <a:lvl1pPr>
              <a:defRPr sz="1500"/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8" name="Bild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8371" y="570600"/>
            <a:ext cx="9163629" cy="62874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D13BC05-0A7F-AC13-024C-BD181D64993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9013" y="2977311"/>
            <a:ext cx="1993167" cy="903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32377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nb-NO"/>
          </a:p>
        </p:txBody>
      </p:sp>
      <p:pic>
        <p:nvPicPr>
          <p:cNvPr id="10" name="Bild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9847" y="570600"/>
            <a:ext cx="4932153" cy="628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7984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495315" y="3463634"/>
            <a:ext cx="7201369" cy="1620203"/>
          </a:xfrm>
        </p:spPr>
        <p:txBody>
          <a:bodyPr anchor="t">
            <a:normAutofit/>
          </a:bodyPr>
          <a:lstStyle>
            <a:lvl1pPr algn="ctr">
              <a:defRPr sz="3200"/>
            </a:lvl1pPr>
          </a:lstStyle>
          <a:p>
            <a:r>
              <a:rPr lang="en-GB"/>
              <a:t>Click to edit Master title style</a:t>
            </a:r>
            <a:endParaRPr lang="nb-NO"/>
          </a:p>
        </p:txBody>
      </p:sp>
      <p:sp>
        <p:nvSpPr>
          <p:cNvPr id="8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5312851" y="1908239"/>
            <a:ext cx="1566298" cy="1242156"/>
          </a:xfrm>
          <a:blipFill>
            <a:blip r:embed="rId2"/>
            <a:stretch>
              <a:fillRect/>
            </a:stretch>
          </a:blipFill>
        </p:spPr>
        <p:txBody>
          <a:bodyPr tIns="180000">
            <a:normAutofit/>
          </a:bodyPr>
          <a:lstStyle>
            <a:lvl1pPr marL="0" indent="0" algn="ctr">
              <a:buNone/>
              <a:defRPr sz="1200">
                <a:solidFill>
                  <a:schemeClr val="dk2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690633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495315" y="3463634"/>
            <a:ext cx="7201369" cy="1620203"/>
          </a:xfrm>
        </p:spPr>
        <p:txBody>
          <a:bodyPr anchor="t">
            <a:normAutofit/>
          </a:bodyPr>
          <a:lstStyle>
            <a:lvl1pPr algn="ctr">
              <a:defRPr sz="3200"/>
            </a:lvl1pPr>
          </a:lstStyle>
          <a:p>
            <a:r>
              <a:rPr lang="en-GB"/>
              <a:t>Click to edit Master title style</a:t>
            </a:r>
            <a:endParaRPr lang="nb-NO"/>
          </a:p>
        </p:txBody>
      </p:sp>
      <p:pic>
        <p:nvPicPr>
          <p:cNvPr id="3" name="Picture 9">
            <a:extLst>
              <a:ext uri="{FF2B5EF4-FFF2-40B4-BE49-F238E27FC236}">
                <a16:creationId xmlns:a16="http://schemas.microsoft.com/office/drawing/2014/main" id="{5BEE668F-8025-14A8-B5F1-0FD65575AA3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99415" y="1168831"/>
            <a:ext cx="1993167" cy="903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08890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 /m f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900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nb-NO"/>
          </a:p>
        </p:txBody>
      </p:sp>
      <p:pic>
        <p:nvPicPr>
          <p:cNvPr id="11" name="Bild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0582" y="569963"/>
            <a:ext cx="4591418" cy="6288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06630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tekst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440274" y="439992"/>
            <a:ext cx="3960753" cy="113723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nb-NO"/>
          </a:p>
        </p:txBody>
      </p:sp>
      <p:sp>
        <p:nvSpPr>
          <p:cNvPr id="8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6092358" y="0"/>
            <a:ext cx="6099642" cy="6858000"/>
          </a:xfrm>
          <a:solidFill>
            <a:schemeClr val="bg2"/>
          </a:solidFill>
        </p:spPr>
        <p:txBody>
          <a:bodyPr tIns="3600000" anchor="t" anchorCtr="1"/>
          <a:lstStyle>
            <a:lvl1pPr marL="0" indent="0" algn="ctr">
              <a:buNone/>
              <a:defRPr/>
            </a:lvl1pPr>
          </a:lstStyle>
          <a:p>
            <a:r>
              <a:rPr lang="en-GB"/>
              <a:t>Click icon to add picture</a:t>
            </a:r>
            <a:endParaRPr lang="nb-NO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4"/>
          </p:nvPr>
        </p:nvSpPr>
        <p:spPr>
          <a:xfrm>
            <a:off x="1440274" y="1890237"/>
            <a:ext cx="3960753" cy="360045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380247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dekkende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-123833" y="0"/>
            <a:ext cx="12315833" cy="6858000"/>
          </a:xfrm>
          <a:solidFill>
            <a:schemeClr val="bg2"/>
          </a:solidFill>
        </p:spPr>
        <p:txBody>
          <a:bodyPr tIns="3600000" anchor="t" anchorCtr="1"/>
          <a:lstStyle>
            <a:lvl1pPr marL="0" indent="0" algn="ctr">
              <a:buNone/>
              <a:defRPr/>
            </a:lvl1pPr>
          </a:lstStyle>
          <a:p>
            <a:r>
              <a:rPr lang="en-GB"/>
              <a:t>Click icon to add picture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3043709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440274" y="439992"/>
            <a:ext cx="9316771" cy="113723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1440275" y="1890237"/>
            <a:ext cx="4500855" cy="360045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256190" y="1890237"/>
            <a:ext cx="4500855" cy="360045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9573377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440274" y="1890237"/>
            <a:ext cx="4500855" cy="630079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latin typeface="Basis Grotesque Medium" panose="02000603030000020004" pitchFamily="50" charset="0"/>
              </a:defRPr>
            </a:lvl1pPr>
            <a:lvl2pPr marL="457177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3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7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1440274" y="2520315"/>
            <a:ext cx="4500855" cy="297037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256190" y="1890237"/>
            <a:ext cx="4500855" cy="630079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latin typeface="Basis Grotesque Medium" panose="02000603030000020004" pitchFamily="50" charset="0"/>
              </a:defRPr>
            </a:lvl1pPr>
            <a:lvl2pPr marL="457177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3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7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256190" y="2520315"/>
            <a:ext cx="4500855" cy="297037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nb-NO"/>
          </a:p>
        </p:txBody>
      </p:sp>
      <p:sp>
        <p:nvSpPr>
          <p:cNvPr id="10" name="Tittel 9"/>
          <p:cNvSpPr>
            <a:spLocks noGrp="1"/>
          </p:cNvSpPr>
          <p:nvPr>
            <p:ph type="title"/>
          </p:nvPr>
        </p:nvSpPr>
        <p:spPr>
          <a:xfrm>
            <a:off x="1440274" y="439992"/>
            <a:ext cx="9316771" cy="113723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934817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 video med grå eierlogo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media 8"/>
          <p:cNvSpPr>
            <a:spLocks noGrp="1"/>
          </p:cNvSpPr>
          <p:nvPr>
            <p:ph type="media" sz="quarter" idx="13" hasCustomPrompt="1"/>
          </p:nvPr>
        </p:nvSpPr>
        <p:spPr>
          <a:xfrm>
            <a:off x="0" y="0"/>
            <a:ext cx="12192000" cy="6858000"/>
          </a:xfrm>
        </p:spPr>
        <p:txBody>
          <a:bodyPr tIns="1800000" anchor="t" anchorCtr="1"/>
          <a:lstStyle>
            <a:lvl1pPr marL="0" indent="0" algn="ctr">
              <a:buNone/>
              <a:defRPr/>
            </a:lvl1pPr>
          </a:lstStyle>
          <a:p>
            <a:r>
              <a:rPr lang="nb-NO"/>
              <a:t>Velg boksen og sett inn video fra menyen </a:t>
            </a:r>
            <a:br>
              <a:rPr lang="nb-NO"/>
            </a:br>
            <a:r>
              <a:rPr lang="nb-NO"/>
              <a:t>«sett inn/</a:t>
            </a:r>
            <a:r>
              <a:rPr lang="nb-NO" err="1"/>
              <a:t>insert</a:t>
            </a:r>
            <a:r>
              <a:rPr lang="nb-NO"/>
              <a:t>» - «Video»</a:t>
            </a:r>
          </a:p>
        </p:txBody>
      </p:sp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504096" y="2970371"/>
            <a:ext cx="5761095" cy="1835479"/>
          </a:xfrm>
        </p:spPr>
        <p:txBody>
          <a:bodyPr anchor="b">
            <a:normAutofit/>
          </a:bodyPr>
          <a:lstStyle>
            <a:lvl1pPr algn="l">
              <a:defRPr sz="4100"/>
            </a:lvl1pPr>
          </a:lstStyle>
          <a:p>
            <a:r>
              <a:rPr lang="en-GB"/>
              <a:t>Click to edit Master title style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504096" y="4986624"/>
            <a:ext cx="5761095" cy="380554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accent4"/>
                </a:solidFill>
              </a:defRPr>
            </a:lvl1pPr>
            <a:lvl2pPr marL="457177" indent="0" algn="ctr">
              <a:buNone/>
              <a:defRPr sz="2000"/>
            </a:lvl2pPr>
            <a:lvl3pPr marL="914355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3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7" indent="0" algn="ctr">
              <a:buNone/>
              <a:defRPr sz="1600"/>
            </a:lvl9pPr>
          </a:lstStyle>
          <a:p>
            <a:r>
              <a:rPr lang="nb-NO"/>
              <a:t>Navn på foredragsholder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504096" y="6171591"/>
            <a:ext cx="2070393" cy="306039"/>
          </a:xfrm>
        </p:spPr>
        <p:txBody>
          <a:bodyPr>
            <a:noAutofit/>
          </a:bodyPr>
          <a:lstStyle>
            <a:lvl1pPr>
              <a:defRPr sz="1500"/>
            </a:lvl1pPr>
          </a:lstStyle>
          <a:p>
            <a:fld id="{75FE6E4D-0C6B-4018-8BB2-2D0404085236}" type="datetime4">
              <a:rPr lang="nb-NO" smtClean="0"/>
              <a:t>5. november 2025</a:t>
            </a:fld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11044988" y="6171591"/>
            <a:ext cx="308811" cy="306039"/>
          </a:xfrm>
        </p:spPr>
        <p:txBody>
          <a:bodyPr>
            <a:normAutofit/>
          </a:bodyPr>
          <a:lstStyle>
            <a:lvl1pPr>
              <a:defRPr sz="1500"/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A8105A3F-4C09-4062-586E-2A8D39182D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96" y="529228"/>
            <a:ext cx="1740212" cy="542193"/>
          </a:xfrm>
          <a:prstGeom prst="rect">
            <a:avLst/>
          </a:prstGeom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39A518F4-DA8E-9FCC-AB2A-6D1C98BD126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302451" y="6093827"/>
            <a:ext cx="2720714" cy="424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12490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Avslut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Sylinder 6"/>
          <p:cNvSpPr txBox="1"/>
          <p:nvPr userDrawn="1"/>
        </p:nvSpPr>
        <p:spPr>
          <a:xfrm>
            <a:off x="4295658" y="5922741"/>
            <a:ext cx="360068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500">
                <a:solidFill>
                  <a:schemeClr val="accent1"/>
                </a:solidFill>
              </a:rPr>
              <a:t>innovativeanskaffelser.no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8FADD65-F585-4A49-0038-406FBEF739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81661" y="2651997"/>
            <a:ext cx="3428678" cy="1554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62484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Avslutning med eierlogo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kstSylinder 6">
            <a:extLst>
              <a:ext uri="{FF2B5EF4-FFF2-40B4-BE49-F238E27FC236}">
                <a16:creationId xmlns:a16="http://schemas.microsoft.com/office/drawing/2014/main" id="{3F531F7D-562B-1458-D1AD-7002BE94654F}"/>
              </a:ext>
            </a:extLst>
          </p:cNvPr>
          <p:cNvSpPr txBox="1"/>
          <p:nvPr userDrawn="1"/>
        </p:nvSpPr>
        <p:spPr>
          <a:xfrm>
            <a:off x="504096" y="6200630"/>
            <a:ext cx="360068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nb-NO" sz="1500">
                <a:solidFill>
                  <a:schemeClr val="accent1"/>
                </a:solidFill>
              </a:rPr>
              <a:t>innovativeanskaffelser.no</a:t>
            </a:r>
          </a:p>
        </p:txBody>
      </p:sp>
      <p:pic>
        <p:nvPicPr>
          <p:cNvPr id="2" name="Bilde 1">
            <a:extLst>
              <a:ext uri="{FF2B5EF4-FFF2-40B4-BE49-F238E27FC236}">
                <a16:creationId xmlns:a16="http://schemas.microsoft.com/office/drawing/2014/main" id="{F702ABD6-3B41-4D76-2BA0-F8E79B072DD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799125" y="6139992"/>
            <a:ext cx="2720714" cy="424899"/>
          </a:xfrm>
          <a:prstGeom prst="rect">
            <a:avLst/>
          </a:prstGeom>
        </p:spPr>
      </p:pic>
      <p:pic>
        <p:nvPicPr>
          <p:cNvPr id="4" name="Picture 9">
            <a:extLst>
              <a:ext uri="{FF2B5EF4-FFF2-40B4-BE49-F238E27FC236}">
                <a16:creationId xmlns:a16="http://schemas.microsoft.com/office/drawing/2014/main" id="{5C08C4E6-FD9C-68C7-B034-42147863E8D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81661" y="2651997"/>
            <a:ext cx="3428678" cy="1554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43283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Avslutning med grå eierlogo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kstSylinder 6">
            <a:extLst>
              <a:ext uri="{FF2B5EF4-FFF2-40B4-BE49-F238E27FC236}">
                <a16:creationId xmlns:a16="http://schemas.microsoft.com/office/drawing/2014/main" id="{3F531F7D-562B-1458-D1AD-7002BE94654F}"/>
              </a:ext>
            </a:extLst>
          </p:cNvPr>
          <p:cNvSpPr txBox="1"/>
          <p:nvPr userDrawn="1"/>
        </p:nvSpPr>
        <p:spPr>
          <a:xfrm>
            <a:off x="504096" y="6200630"/>
            <a:ext cx="360068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nb-NO" sz="1500">
                <a:solidFill>
                  <a:schemeClr val="accent1"/>
                </a:solidFill>
              </a:rPr>
              <a:t>innovativeanskaffelser.no</a:t>
            </a:r>
          </a:p>
        </p:txBody>
      </p:sp>
      <p:pic>
        <p:nvPicPr>
          <p:cNvPr id="2" name="Bilde 1">
            <a:extLst>
              <a:ext uri="{FF2B5EF4-FFF2-40B4-BE49-F238E27FC236}">
                <a16:creationId xmlns:a16="http://schemas.microsoft.com/office/drawing/2014/main" id="{09303070-2DB5-CA8B-12C6-E87E52CE2D9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967190" y="6098896"/>
            <a:ext cx="2720714" cy="424899"/>
          </a:xfrm>
          <a:prstGeom prst="rect">
            <a:avLst/>
          </a:prstGeom>
        </p:spPr>
      </p:pic>
      <p:pic>
        <p:nvPicPr>
          <p:cNvPr id="4" name="Picture 9">
            <a:extLst>
              <a:ext uri="{FF2B5EF4-FFF2-40B4-BE49-F238E27FC236}">
                <a16:creationId xmlns:a16="http://schemas.microsoft.com/office/drawing/2014/main" id="{36087479-968F-9C89-9874-9E002A739ED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81661" y="2651997"/>
            <a:ext cx="3428678" cy="1554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68815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3133821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77159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Alternativ fo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3960753" y="2231518"/>
            <a:ext cx="6481232" cy="1835479"/>
          </a:xfrm>
        </p:spPr>
        <p:txBody>
          <a:bodyPr anchor="b">
            <a:normAutofit/>
          </a:bodyPr>
          <a:lstStyle>
            <a:lvl1pPr algn="l">
              <a:defRPr sz="4100"/>
            </a:lvl1pPr>
          </a:lstStyle>
          <a:p>
            <a:r>
              <a:rPr lang="en-GB"/>
              <a:t>Click to edit Master title style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3960753" y="4247770"/>
            <a:ext cx="6481232" cy="380554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dk1"/>
                </a:solidFill>
              </a:defRPr>
            </a:lvl1pPr>
            <a:lvl2pPr marL="457177" indent="0" algn="ctr">
              <a:buNone/>
              <a:defRPr sz="2000"/>
            </a:lvl2pPr>
            <a:lvl3pPr marL="914355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3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7" indent="0" algn="ctr">
              <a:buNone/>
              <a:defRPr sz="1600"/>
            </a:lvl9pPr>
          </a:lstStyle>
          <a:p>
            <a:r>
              <a:rPr lang="nb-NO"/>
              <a:t>Navn på foredragsholder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504096" y="6171591"/>
            <a:ext cx="2070393" cy="306039"/>
          </a:xfrm>
        </p:spPr>
        <p:txBody>
          <a:bodyPr>
            <a:noAutofit/>
          </a:bodyPr>
          <a:lstStyle>
            <a:lvl1pPr>
              <a:defRPr sz="1500"/>
            </a:lvl1pPr>
          </a:lstStyle>
          <a:p>
            <a:fld id="{75FE6E4D-0C6B-4018-8BB2-2D0404085236}" type="datetime4">
              <a:rPr lang="nb-NO" smtClean="0"/>
              <a:t>5. november 2025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2796291" y="6171591"/>
            <a:ext cx="7443537" cy="306039"/>
          </a:xfrm>
        </p:spPr>
        <p:txBody>
          <a:bodyPr/>
          <a:lstStyle>
            <a:lvl1pPr>
              <a:defRPr sz="1500"/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11044988" y="6171591"/>
            <a:ext cx="308811" cy="306039"/>
          </a:xfrm>
        </p:spPr>
        <p:txBody>
          <a:bodyPr>
            <a:normAutofit/>
          </a:bodyPr>
          <a:lstStyle>
            <a:lvl1pPr>
              <a:defRPr sz="1500"/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8" name="Bild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8371" y="570600"/>
            <a:ext cx="9163629" cy="6287400"/>
          </a:xfrm>
          <a:prstGeom prst="rect">
            <a:avLst/>
          </a:prstGeom>
        </p:spPr>
      </p:pic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9D13BC05-0A7F-AC13-024C-BD181D64993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96" y="3429000"/>
            <a:ext cx="1740212" cy="542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5546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4.xml"/><Relationship Id="rId18" Type="http://schemas.openxmlformats.org/officeDocument/2006/relationships/slideLayout" Target="../slideLayouts/slideLayout39.xml"/><Relationship Id="rId26" Type="http://schemas.openxmlformats.org/officeDocument/2006/relationships/slideLayout" Target="../slideLayouts/slideLayout47.xml"/><Relationship Id="rId21" Type="http://schemas.openxmlformats.org/officeDocument/2006/relationships/slideLayout" Target="../slideLayouts/slideLayout42.xml"/><Relationship Id="rId34" Type="http://schemas.openxmlformats.org/officeDocument/2006/relationships/slideLayout" Target="../slideLayouts/slideLayout55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17" Type="http://schemas.openxmlformats.org/officeDocument/2006/relationships/slideLayout" Target="../slideLayouts/slideLayout38.xml"/><Relationship Id="rId25" Type="http://schemas.openxmlformats.org/officeDocument/2006/relationships/slideLayout" Target="../slideLayouts/slideLayout46.xml"/><Relationship Id="rId33" Type="http://schemas.openxmlformats.org/officeDocument/2006/relationships/slideLayout" Target="../slideLayouts/slideLayout54.xml"/><Relationship Id="rId2" Type="http://schemas.openxmlformats.org/officeDocument/2006/relationships/slideLayout" Target="../slideLayouts/slideLayout23.xml"/><Relationship Id="rId16" Type="http://schemas.openxmlformats.org/officeDocument/2006/relationships/slideLayout" Target="../slideLayouts/slideLayout37.xml"/><Relationship Id="rId20" Type="http://schemas.openxmlformats.org/officeDocument/2006/relationships/slideLayout" Target="../slideLayouts/slideLayout41.xml"/><Relationship Id="rId29" Type="http://schemas.openxmlformats.org/officeDocument/2006/relationships/slideLayout" Target="../slideLayouts/slideLayout50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24" Type="http://schemas.openxmlformats.org/officeDocument/2006/relationships/slideLayout" Target="../slideLayouts/slideLayout45.xml"/><Relationship Id="rId32" Type="http://schemas.openxmlformats.org/officeDocument/2006/relationships/slideLayout" Target="../slideLayouts/slideLayout53.xml"/><Relationship Id="rId37" Type="http://schemas.openxmlformats.org/officeDocument/2006/relationships/image" Target="../media/image10.png"/><Relationship Id="rId5" Type="http://schemas.openxmlformats.org/officeDocument/2006/relationships/slideLayout" Target="../slideLayouts/slideLayout26.xml"/><Relationship Id="rId15" Type="http://schemas.openxmlformats.org/officeDocument/2006/relationships/slideLayout" Target="../slideLayouts/slideLayout36.xml"/><Relationship Id="rId23" Type="http://schemas.openxmlformats.org/officeDocument/2006/relationships/slideLayout" Target="../slideLayouts/slideLayout44.xml"/><Relationship Id="rId28" Type="http://schemas.openxmlformats.org/officeDocument/2006/relationships/slideLayout" Target="../slideLayouts/slideLayout49.xml"/><Relationship Id="rId36" Type="http://schemas.openxmlformats.org/officeDocument/2006/relationships/theme" Target="../theme/theme2.xml"/><Relationship Id="rId10" Type="http://schemas.openxmlformats.org/officeDocument/2006/relationships/slideLayout" Target="../slideLayouts/slideLayout31.xml"/><Relationship Id="rId19" Type="http://schemas.openxmlformats.org/officeDocument/2006/relationships/slideLayout" Target="../slideLayouts/slideLayout40.xml"/><Relationship Id="rId31" Type="http://schemas.openxmlformats.org/officeDocument/2006/relationships/slideLayout" Target="../slideLayouts/slideLayout52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35.xml"/><Relationship Id="rId22" Type="http://schemas.openxmlformats.org/officeDocument/2006/relationships/slideLayout" Target="../slideLayouts/slideLayout43.xml"/><Relationship Id="rId27" Type="http://schemas.openxmlformats.org/officeDocument/2006/relationships/slideLayout" Target="../slideLayouts/slideLayout48.xml"/><Relationship Id="rId30" Type="http://schemas.openxmlformats.org/officeDocument/2006/relationships/slideLayout" Target="../slideLayouts/slideLayout51.xml"/><Relationship Id="rId35" Type="http://schemas.openxmlformats.org/officeDocument/2006/relationships/slideLayout" Target="../slideLayouts/slideLayout56.xml"/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9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5" Type="http://schemas.openxmlformats.org/officeDocument/2006/relationships/slideLayout" Target="../slideLayouts/slideLayout61.xml"/><Relationship Id="rId4" Type="http://schemas.openxmlformats.org/officeDocument/2006/relationships/slideLayout" Target="../slideLayouts/slideLayout6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13" Type="http://schemas.openxmlformats.org/officeDocument/2006/relationships/slideLayout" Target="../slideLayouts/slideLayout75.xml"/><Relationship Id="rId18" Type="http://schemas.openxmlformats.org/officeDocument/2006/relationships/slideLayout" Target="../slideLayouts/slideLayout80.xml"/><Relationship Id="rId3" Type="http://schemas.openxmlformats.org/officeDocument/2006/relationships/slideLayout" Target="../slideLayouts/slideLayout65.xml"/><Relationship Id="rId21" Type="http://schemas.openxmlformats.org/officeDocument/2006/relationships/slideLayout" Target="../slideLayouts/slideLayout83.xml"/><Relationship Id="rId7" Type="http://schemas.openxmlformats.org/officeDocument/2006/relationships/slideLayout" Target="../slideLayouts/slideLayout69.xml"/><Relationship Id="rId12" Type="http://schemas.openxmlformats.org/officeDocument/2006/relationships/slideLayout" Target="../slideLayouts/slideLayout74.xml"/><Relationship Id="rId17" Type="http://schemas.openxmlformats.org/officeDocument/2006/relationships/slideLayout" Target="../slideLayouts/slideLayout79.xml"/><Relationship Id="rId2" Type="http://schemas.openxmlformats.org/officeDocument/2006/relationships/slideLayout" Target="../slideLayouts/slideLayout64.xml"/><Relationship Id="rId16" Type="http://schemas.openxmlformats.org/officeDocument/2006/relationships/slideLayout" Target="../slideLayouts/slideLayout78.xml"/><Relationship Id="rId20" Type="http://schemas.openxmlformats.org/officeDocument/2006/relationships/slideLayout" Target="../slideLayouts/slideLayout82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5" Type="http://schemas.openxmlformats.org/officeDocument/2006/relationships/slideLayout" Target="../slideLayouts/slideLayout67.xml"/><Relationship Id="rId15" Type="http://schemas.openxmlformats.org/officeDocument/2006/relationships/slideLayout" Target="../slideLayouts/slideLayout77.xml"/><Relationship Id="rId23" Type="http://schemas.openxmlformats.org/officeDocument/2006/relationships/theme" Target="../theme/theme4.xml"/><Relationship Id="rId10" Type="http://schemas.openxmlformats.org/officeDocument/2006/relationships/slideLayout" Target="../slideLayouts/slideLayout72.xml"/><Relationship Id="rId19" Type="http://schemas.openxmlformats.org/officeDocument/2006/relationships/slideLayout" Target="../slideLayouts/slideLayout81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Relationship Id="rId14" Type="http://schemas.openxmlformats.org/officeDocument/2006/relationships/slideLayout" Target="../slideLayouts/slideLayout76.xml"/><Relationship Id="rId22" Type="http://schemas.openxmlformats.org/officeDocument/2006/relationships/slideLayout" Target="../slideLayouts/slideLayout8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1440275" y="439992"/>
            <a:ext cx="5581061" cy="1137235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nb-NO"/>
              <a:t>Klikk for å redigere tittelstil 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440274" y="1890237"/>
            <a:ext cx="5581061" cy="360045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504096" y="6210777"/>
            <a:ext cx="1620308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200">
                <a:solidFill>
                  <a:schemeClr val="accent3"/>
                </a:solidFill>
              </a:defRPr>
            </a:lvl1pPr>
          </a:lstStyle>
          <a:p>
            <a:fld id="{03A2DB4E-71D0-4E8F-98FA-0209E05823F3}" type="datetime4">
              <a:rPr lang="nb-NO" smtClean="0"/>
              <a:t>5. november 2025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2374233" y="6210777"/>
            <a:ext cx="7443537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200">
                <a:solidFill>
                  <a:schemeClr val="accent3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1044988" y="6210777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r">
              <a:defRPr sz="1200">
                <a:solidFill>
                  <a:schemeClr val="accent3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3895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5" r:id="rId1"/>
    <p:sldLayoutId id="2147483997" r:id="rId2"/>
    <p:sldLayoutId id="2147483996" r:id="rId3"/>
    <p:sldLayoutId id="2147483998" r:id="rId4"/>
    <p:sldLayoutId id="2147483999" r:id="rId5"/>
    <p:sldLayoutId id="2147484004" r:id="rId6"/>
    <p:sldLayoutId id="2147484005" r:id="rId7"/>
    <p:sldLayoutId id="2147483668" r:id="rId8"/>
    <p:sldLayoutId id="2147483669" r:id="rId9"/>
    <p:sldLayoutId id="2147483670" r:id="rId10"/>
    <p:sldLayoutId id="2147483671" r:id="rId11"/>
    <p:sldLayoutId id="2147484000" r:id="rId12"/>
    <p:sldLayoutId id="2147484001" r:id="rId13"/>
    <p:sldLayoutId id="2147484002" r:id="rId14"/>
    <p:sldLayoutId id="2147483675" r:id="rId15"/>
    <p:sldLayoutId id="2147484003" r:id="rId16"/>
    <p:sldLayoutId id="2147484006" r:id="rId17"/>
    <p:sldLayoutId id="2147483678" r:id="rId18"/>
    <p:sldLayoutId id="2147483679" r:id="rId19"/>
    <p:sldLayoutId id="2147483680" r:id="rId20"/>
    <p:sldLayoutId id="2147483681" r:id="rId21"/>
  </p:sldLayoutIdLst>
  <p:hf sldNum="0" hdr="0" ftr="0"/>
  <p:txStyles>
    <p:titleStyle>
      <a:lvl1pPr algn="l" defTabSz="914355" rtl="0" eaLnBrk="1" latinLnBrk="0" hangingPunct="1">
        <a:lnSpc>
          <a:spcPct val="90000"/>
        </a:lnSpc>
        <a:spcBef>
          <a:spcPct val="0"/>
        </a:spcBef>
        <a:buNone/>
        <a:defRPr sz="32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34000" indent="-234000" algn="l" defTabSz="914355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468000" indent="-234000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702000" indent="-234000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936000" indent="-234000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170000" indent="-234000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475" indent="-228589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5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3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DEA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59B80371-CB31-8DA9-C959-3E5C5CEADC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1" y="658800"/>
            <a:ext cx="10754450" cy="7200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endParaRPr lang="nb-NO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9B0FD4D7-67AF-0841-0B7C-3B4E1508750F}"/>
              </a:ext>
            </a:extLst>
          </p:cNvPr>
          <p:cNvSpPr>
            <a:spLocks noGrp="1" noChangeAspect="1"/>
          </p:cNvSpPr>
          <p:nvPr>
            <p:ph type="body" idx="1"/>
          </p:nvPr>
        </p:nvSpPr>
        <p:spPr>
          <a:xfrm>
            <a:off x="720001" y="1620001"/>
            <a:ext cx="10754450" cy="461943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</p:txBody>
      </p:sp>
      <p:pic>
        <p:nvPicPr>
          <p:cNvPr id="9" name="Picture 12">
            <a:extLst>
              <a:ext uri="{FF2B5EF4-FFF2-40B4-BE49-F238E27FC236}">
                <a16:creationId xmlns:a16="http://schemas.microsoft.com/office/drawing/2014/main" id="{8BA9CECC-3D3C-7BDB-1E79-6CA3AC899B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6092" y="6239435"/>
            <a:ext cx="336027" cy="349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164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6" r:id="rId1"/>
    <p:sldLayoutId id="2147483857" r:id="rId2"/>
    <p:sldLayoutId id="2147483858" r:id="rId3"/>
    <p:sldLayoutId id="2147483859" r:id="rId4"/>
    <p:sldLayoutId id="2147483860" r:id="rId5"/>
    <p:sldLayoutId id="2147483861" r:id="rId6"/>
    <p:sldLayoutId id="2147483862" r:id="rId7"/>
    <p:sldLayoutId id="2147483863" r:id="rId8"/>
    <p:sldLayoutId id="2147483864" r:id="rId9"/>
    <p:sldLayoutId id="2147483865" r:id="rId10"/>
    <p:sldLayoutId id="2147483866" r:id="rId11"/>
    <p:sldLayoutId id="2147483867" r:id="rId12"/>
    <p:sldLayoutId id="2147483868" r:id="rId13"/>
    <p:sldLayoutId id="2147483869" r:id="rId14"/>
    <p:sldLayoutId id="2147483870" r:id="rId15"/>
    <p:sldLayoutId id="2147483871" r:id="rId16"/>
    <p:sldLayoutId id="2147483872" r:id="rId17"/>
    <p:sldLayoutId id="2147483873" r:id="rId18"/>
    <p:sldLayoutId id="2147483874" r:id="rId19"/>
    <p:sldLayoutId id="2147483875" r:id="rId20"/>
    <p:sldLayoutId id="2147483876" r:id="rId21"/>
    <p:sldLayoutId id="2147483877" r:id="rId22"/>
    <p:sldLayoutId id="2147483878" r:id="rId23"/>
    <p:sldLayoutId id="2147483983" r:id="rId24"/>
    <p:sldLayoutId id="2147483984" r:id="rId25"/>
    <p:sldLayoutId id="2147483985" r:id="rId26"/>
    <p:sldLayoutId id="2147483986" r:id="rId27"/>
    <p:sldLayoutId id="2147483987" r:id="rId28"/>
    <p:sldLayoutId id="2147483988" r:id="rId29"/>
    <p:sldLayoutId id="2147483989" r:id="rId30"/>
    <p:sldLayoutId id="2147483886" r:id="rId31"/>
    <p:sldLayoutId id="2147483990" r:id="rId32"/>
    <p:sldLayoutId id="2147483991" r:id="rId33"/>
    <p:sldLayoutId id="2147483992" r:id="rId34"/>
    <p:sldLayoutId id="2147483993" r:id="rId35"/>
  </p:sldLayoutIdLst>
  <p:txStyles>
    <p:titleStyle>
      <a:lvl1pPr algn="l" defTabSz="914377" rtl="0" eaLnBrk="1" latinLnBrk="0" hangingPunct="1">
        <a:lnSpc>
          <a:spcPct val="100000"/>
        </a:lnSpc>
        <a:spcBef>
          <a:spcPct val="0"/>
        </a:spcBef>
        <a:buNone/>
        <a:defRPr sz="4000" kern="1200">
          <a:solidFill>
            <a:srgbClr val="48808D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13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130000"/>
        </a:lnSpc>
        <a:spcBef>
          <a:spcPts val="500"/>
        </a:spcBef>
        <a:buFont typeface="Arial" panose="020B0604020202020204" pitchFamily="34" charset="0"/>
        <a:buChar char="‒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indent="0" algn="l" defTabSz="914377" rtl="0" eaLnBrk="1" latinLnBrk="0" hangingPunct="1">
        <a:lnSpc>
          <a:spcPct val="13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130000"/>
        </a:lnSpc>
        <a:spcBef>
          <a:spcPts val="500"/>
        </a:spcBef>
        <a:buFont typeface="Arial" panose="020B0604020202020204" pitchFamily="34" charset="0"/>
        <a:buChar char="‒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130000"/>
        </a:lnSpc>
        <a:spcBef>
          <a:spcPts val="500"/>
        </a:spcBef>
        <a:buFont typeface="Arial" panose="020B0604020202020204" pitchFamily="34" charset="0"/>
        <a:buChar char="‒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451">
          <p15:clr>
            <a:srgbClr val="F26B43"/>
          </p15:clr>
        </p15:guide>
        <p15:guide id="4" pos="7228">
          <p15:clr>
            <a:srgbClr val="F26B43"/>
          </p15:clr>
        </p15:guide>
        <p15:guide id="5" pos="3613">
          <p15:clr>
            <a:srgbClr val="5ACBF0"/>
          </p15:clr>
        </p15:guide>
        <p15:guide id="6" pos="4067">
          <p15:clr>
            <a:srgbClr val="5ACBF0"/>
          </p15:clr>
        </p15:guide>
        <p15:guide id="7" pos="3727">
          <p15:clr>
            <a:srgbClr val="547EBF"/>
          </p15:clr>
        </p15:guide>
        <p15:guide id="8" pos="3953">
          <p15:clr>
            <a:srgbClr val="547EBF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tekst 2">
            <a:extLst>
              <a:ext uri="{FF2B5EF4-FFF2-40B4-BE49-F238E27FC236}">
                <a16:creationId xmlns:a16="http://schemas.microsoft.com/office/drawing/2014/main" id="{770ABFBB-8B92-8F44-9E8B-7B3E5128A7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4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tittel 1">
            <a:extLst>
              <a:ext uri="{FF2B5EF4-FFF2-40B4-BE49-F238E27FC236}">
                <a16:creationId xmlns:a16="http://schemas.microsoft.com/office/drawing/2014/main" id="{1034D436-853C-B04B-AF2E-D868D2AE9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5167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1" name="Plassholder for bunntekst 4">
            <a:extLst>
              <a:ext uri="{FF2B5EF4-FFF2-40B4-BE49-F238E27FC236}">
                <a16:creationId xmlns:a16="http://schemas.microsoft.com/office/drawing/2014/main" id="{A3DF6ECD-7461-5F4D-B6C1-2BB2E5D787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0" y="6356351"/>
            <a:ext cx="3818373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67" b="0" i="0">
                <a:solidFill>
                  <a:schemeClr val="tx1">
                    <a:tint val="7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nb-NO"/>
              <a:t>Multirigg 14. januar 2025</a:t>
            </a:r>
          </a:p>
        </p:txBody>
      </p:sp>
    </p:spTree>
    <p:extLst>
      <p:ext uri="{BB962C8B-B14F-4D97-AF65-F5344CB8AC3E}">
        <p14:creationId xmlns:p14="http://schemas.microsoft.com/office/powerpoint/2010/main" val="1005429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3" r:id="rId1"/>
    <p:sldLayoutId id="2147483954" r:id="rId2"/>
    <p:sldLayoutId id="2147483955" r:id="rId3"/>
    <p:sldLayoutId id="2147483956" r:id="rId4"/>
    <p:sldLayoutId id="2147483957" r:id="rId5"/>
    <p:sldLayoutId id="2147483959" r:id="rId6"/>
  </p:sldLayoutIdLst>
  <p:transition spd="slow">
    <p:push dir="u"/>
  </p:transition>
  <p:hf sldNum="0" hdr="0" dt="0"/>
  <p:txStyles>
    <p:titleStyle>
      <a:lvl1pPr algn="l" defTabSz="609585" rtl="0" eaLnBrk="1" latinLnBrk="0" hangingPunct="1">
        <a:spcBef>
          <a:spcPct val="0"/>
        </a:spcBef>
        <a:buNone/>
        <a:defRPr sz="3733" b="1" i="0" kern="1200">
          <a:solidFill>
            <a:schemeClr val="tx1"/>
          </a:solidFill>
          <a:latin typeface="Poppins SemiBold" pitchFamily="2" charset="77"/>
          <a:ea typeface="+mj-ea"/>
          <a:cs typeface="Poppins SemiBold" pitchFamily="2" charset="77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1pPr>
      <a:lvl2pPr marL="990575" indent="-380990" algn="l" defTabSz="609585" rtl="0" eaLnBrk="1" latinLnBrk="0" hangingPunct="1">
        <a:spcBef>
          <a:spcPct val="20000"/>
        </a:spcBef>
        <a:buFont typeface="Arial"/>
        <a:buChar char="–"/>
        <a:defRPr sz="2133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2pPr>
      <a:lvl3pPr marL="1523962" indent="-304792" algn="l" defTabSz="609585" rtl="0" eaLnBrk="1" latinLnBrk="0" hangingPunct="1">
        <a:spcBef>
          <a:spcPct val="20000"/>
        </a:spcBef>
        <a:buFont typeface="Arial"/>
        <a:buChar char="•"/>
        <a:defRPr sz="1867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3pPr>
      <a:lvl4pPr marL="2133547" indent="-304792" algn="l" defTabSz="609585" rtl="0" eaLnBrk="1" latinLnBrk="0" hangingPunct="1">
        <a:spcBef>
          <a:spcPct val="20000"/>
        </a:spcBef>
        <a:buFont typeface="Arial"/>
        <a:buChar char="–"/>
        <a:defRPr sz="16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4pPr>
      <a:lvl5pPr marL="2743131" indent="-304792" algn="l" defTabSz="609585" rtl="0" eaLnBrk="1" latinLnBrk="0" hangingPunct="1">
        <a:spcBef>
          <a:spcPct val="20000"/>
        </a:spcBef>
        <a:buFont typeface="Arial"/>
        <a:buChar char="»"/>
        <a:defRPr sz="1333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1440275" y="439992"/>
            <a:ext cx="5581061" cy="1137235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nb-NO"/>
              <a:t>Klikk for å redigere tittelstil 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440274" y="1890237"/>
            <a:ext cx="5581061" cy="360045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504096" y="6210777"/>
            <a:ext cx="1620308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200">
                <a:solidFill>
                  <a:schemeClr val="accent3"/>
                </a:solidFill>
              </a:defRPr>
            </a:lvl1pPr>
          </a:lstStyle>
          <a:p>
            <a:fld id="{03A2DB4E-71D0-4E8F-98FA-0209E05823F3}" type="datetime4">
              <a:rPr lang="nb-NO" smtClean="0"/>
              <a:t>5. november 2025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2374233" y="6210777"/>
            <a:ext cx="7443537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200">
                <a:solidFill>
                  <a:schemeClr val="accent3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1044988" y="6210777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r">
              <a:defRPr sz="1200">
                <a:solidFill>
                  <a:schemeClr val="accent3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93230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  <p:sldLayoutId id="2147483972" r:id="rId12"/>
    <p:sldLayoutId id="2147483973" r:id="rId13"/>
    <p:sldLayoutId id="2147483974" r:id="rId14"/>
    <p:sldLayoutId id="2147483975" r:id="rId15"/>
    <p:sldLayoutId id="2147483976" r:id="rId16"/>
    <p:sldLayoutId id="2147483977" r:id="rId17"/>
    <p:sldLayoutId id="2147483978" r:id="rId18"/>
    <p:sldLayoutId id="2147483979" r:id="rId19"/>
    <p:sldLayoutId id="2147483980" r:id="rId20"/>
    <p:sldLayoutId id="2147483981" r:id="rId21"/>
    <p:sldLayoutId id="2147483982" r:id="rId22"/>
  </p:sldLayoutIdLst>
  <p:hf sldNum="0" hdr="0" ftr="0"/>
  <p:txStyles>
    <p:titleStyle>
      <a:lvl1pPr algn="l" defTabSz="914355" rtl="0" eaLnBrk="1" latinLnBrk="0" hangingPunct="1">
        <a:lnSpc>
          <a:spcPct val="90000"/>
        </a:lnSpc>
        <a:spcBef>
          <a:spcPct val="0"/>
        </a:spcBef>
        <a:buNone/>
        <a:defRPr sz="32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34000" indent="-234000" algn="l" defTabSz="914355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468000" indent="-234000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702000" indent="-234000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936000" indent="-234000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170000" indent="-234000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475" indent="-228589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5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3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4.xml"/><Relationship Id="rId4" Type="http://schemas.openxmlformats.org/officeDocument/2006/relationships/image" Target="../media/image17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8448DB-8092-E250-1B7A-C35EB44C7E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3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FE6E4D-0C6B-4018-8BB2-2D0404085236}" type="datetime4">
              <a:rPr kumimoji="0" lang="nb-NO" sz="1500" b="0" i="0" u="none" strike="noStrike" kern="1200" cap="none" spc="0" normalizeH="0" baseline="0" noProof="0">
                <a:ln>
                  <a:noFill/>
                </a:ln>
                <a:solidFill>
                  <a:srgbClr val="878787"/>
                </a:solidFill>
                <a:effectLst/>
                <a:uLnTx/>
                <a:uFillTx/>
                <a:latin typeface="Basis Grotesque"/>
                <a:ea typeface="+mn-ea"/>
                <a:cs typeface="+mn-cs"/>
              </a:rPr>
              <a:pPr marL="0" marR="0" lvl="0" indent="0" algn="l" defTabSz="9143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5. november 2025</a:t>
            </a:fld>
            <a:endParaRPr kumimoji="0" lang="nb-NO" sz="1500" b="0" i="0" u="none" strike="noStrike" kern="1200" cap="none" spc="0" normalizeH="0" baseline="0" noProof="0">
              <a:ln>
                <a:noFill/>
              </a:ln>
              <a:solidFill>
                <a:srgbClr val="878787"/>
              </a:solidFill>
              <a:effectLst/>
              <a:uLnTx/>
              <a:uFillTx/>
              <a:latin typeface="Basis Grotesque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CA3D6DA-1372-5520-2FD1-C82BFFFE3CC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1085" b="360"/>
          <a:stretch>
            <a:fillRect/>
          </a:stretch>
        </p:blipFill>
        <p:spPr>
          <a:xfrm>
            <a:off x="-542" y="5561553"/>
            <a:ext cx="6338683" cy="129343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7560D82-B894-48DF-417F-E86D7C9FF2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7801" y="0"/>
            <a:ext cx="10258739" cy="685800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A0E1B0D0-CFFB-F968-C3BD-4ED6054DA7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4399" y="2486025"/>
            <a:ext cx="5691601" cy="1692878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br>
              <a:rPr lang="nb-NO" sz="2000" dirty="0"/>
            </a:br>
            <a:br>
              <a:rPr lang="nb-NO" sz="2400" dirty="0"/>
            </a:br>
            <a:r>
              <a:rPr lang="nb-NO" sz="2400" dirty="0"/>
              <a:t>Oppsummering av innspill fra </a:t>
            </a:r>
            <a:r>
              <a:rPr lang="nb-NO" sz="2400" b="1" dirty="0"/>
              <a:t>nasjonal dialog om asfaltkontrakter</a:t>
            </a:r>
            <a:br>
              <a:rPr lang="nb-NO" sz="2400" b="1" dirty="0"/>
            </a:br>
            <a:br>
              <a:rPr lang="nb-NO" sz="2000" dirty="0"/>
            </a:br>
            <a:r>
              <a:rPr lang="nb-NO" sz="1600" dirty="0"/>
              <a:t>- </a:t>
            </a:r>
            <a:r>
              <a:rPr lang="nb-NO" sz="1800" dirty="0">
                <a:effectLst/>
                <a:latin typeface="Calibri"/>
                <a:ea typeface="Basis Grotesque" panose="02000503030000020004" pitchFamily="50" charset="0"/>
                <a:cs typeface="Calibri"/>
              </a:rPr>
              <a:t>hvordan legge til rette for god samhandling mellom </a:t>
            </a:r>
            <a:br>
              <a:rPr lang="nb-NO" sz="1800" dirty="0">
                <a:latin typeface="Calibri"/>
                <a:ea typeface="Basis Grotesque" panose="02000503030000020004" pitchFamily="50" charset="0"/>
                <a:cs typeface="Calibri"/>
              </a:rPr>
            </a:br>
            <a:r>
              <a:rPr lang="nb-NO" sz="1800" dirty="0">
                <a:effectLst/>
                <a:latin typeface="Calibri"/>
                <a:ea typeface="Basis Grotesque" panose="02000503030000020004" pitchFamily="50" charset="0"/>
                <a:cs typeface="Calibri"/>
              </a:rPr>
              <a:t>entreprenør og byggherre i asfaltkontraktene?</a:t>
            </a:r>
            <a:endParaRPr lang="en-NO" sz="1600" dirty="0">
              <a:latin typeface="Calibri"/>
              <a:cs typeface="Calibri"/>
            </a:endParaRPr>
          </a:p>
        </p:txBody>
      </p:sp>
      <p:sp>
        <p:nvSpPr>
          <p:cNvPr id="9" name="Subtitle 6">
            <a:extLst>
              <a:ext uri="{FF2B5EF4-FFF2-40B4-BE49-F238E27FC236}">
                <a16:creationId xmlns:a16="http://schemas.microsoft.com/office/drawing/2014/main" id="{877FEAC4-C8AB-ED8B-5D97-41FDE3A30F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4096" y="4299397"/>
            <a:ext cx="5761095" cy="380554"/>
          </a:xfrm>
        </p:spPr>
        <p:txBody>
          <a:bodyPr vert="horz" lIns="0" tIns="0" rIns="0" bIns="0" rtlCol="0" anchor="t">
            <a:noAutofit/>
          </a:bodyPr>
          <a:lstStyle/>
          <a:p>
            <a:pPr>
              <a:spcBef>
                <a:spcPts val="0"/>
              </a:spcBef>
            </a:pPr>
            <a:r>
              <a:rPr lang="en-US" sz="1600" dirty="0"/>
              <a:t>Thor Asbjørn Lunaas, </a:t>
            </a:r>
            <a:r>
              <a:rPr lang="en-US" sz="1600" dirty="0" err="1"/>
              <a:t>Statens</a:t>
            </a:r>
            <a:r>
              <a:rPr lang="en-US" sz="1600" dirty="0"/>
              <a:t> </a:t>
            </a:r>
            <a:r>
              <a:rPr lang="en-US" sz="1600" dirty="0" err="1"/>
              <a:t>vegvesen</a:t>
            </a:r>
            <a:endParaRPr lang="en-US" sz="1600" dirty="0"/>
          </a:p>
          <a:p>
            <a:pPr>
              <a:spcBef>
                <a:spcPts val="0"/>
              </a:spcBef>
            </a:pPr>
            <a:r>
              <a:rPr lang="en-US" sz="1600" dirty="0"/>
              <a:t>Hilde Heieren, </a:t>
            </a:r>
            <a:r>
              <a:rPr lang="en-US" sz="1600" dirty="0" err="1"/>
              <a:t>Akershus</a:t>
            </a:r>
            <a:r>
              <a:rPr lang="en-US" sz="1600" dirty="0"/>
              <a:t> fylkeskommune</a:t>
            </a:r>
          </a:p>
          <a:p>
            <a:pPr>
              <a:spcBef>
                <a:spcPts val="0"/>
              </a:spcBef>
            </a:pPr>
            <a:r>
              <a:rPr lang="en-US" sz="1600" dirty="0"/>
              <a:t>Cecilie Møller Endresen, LUP</a:t>
            </a:r>
          </a:p>
        </p:txBody>
      </p:sp>
    </p:spTree>
    <p:extLst>
      <p:ext uri="{BB962C8B-B14F-4D97-AF65-F5344CB8AC3E}">
        <p14:creationId xmlns:p14="http://schemas.microsoft.com/office/powerpoint/2010/main" val="42626731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1C2F9B-5A13-4469-A283-46E2F6BA9D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B7727664-89BC-1003-F57E-5FE3C21C71A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74804" t="4921" b="6667"/>
          <a:stretch>
            <a:fillRect/>
          </a:stretch>
        </p:blipFill>
        <p:spPr>
          <a:xfrm>
            <a:off x="8719457" y="0"/>
            <a:ext cx="3472543" cy="6849282"/>
          </a:xfrm>
          <a:prstGeom prst="rect">
            <a:avLst/>
          </a:prstGeom>
        </p:spPr>
      </p:pic>
      <p:pic>
        <p:nvPicPr>
          <p:cNvPr id="6" name="Grafikk 5" descr="Spørsmål kontur">
            <a:extLst>
              <a:ext uri="{FF2B5EF4-FFF2-40B4-BE49-F238E27FC236}">
                <a16:creationId xmlns:a16="http://schemas.microsoft.com/office/drawing/2014/main" id="{9BA2EFDF-D033-C26B-E95F-E5640D60B4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H="1">
            <a:off x="0" y="0"/>
            <a:ext cx="1770887" cy="1666983"/>
          </a:xfrm>
          <a:prstGeom prst="rect">
            <a:avLst/>
          </a:prstGeom>
        </p:spPr>
      </p:pic>
      <p:sp>
        <p:nvSpPr>
          <p:cNvPr id="7" name="TekstSylinder 6">
            <a:extLst>
              <a:ext uri="{FF2B5EF4-FFF2-40B4-BE49-F238E27FC236}">
                <a16:creationId xmlns:a16="http://schemas.microsoft.com/office/drawing/2014/main" id="{57C58260-29B8-392E-A047-D6954EE482C6}"/>
              </a:ext>
            </a:extLst>
          </p:cNvPr>
          <p:cNvSpPr txBox="1"/>
          <p:nvPr/>
        </p:nvSpPr>
        <p:spPr>
          <a:xfrm>
            <a:off x="1132258" y="3039902"/>
            <a:ext cx="6458713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b-NO" sz="3200" b="1" dirty="0">
                <a:solidFill>
                  <a:srgbClr val="C00000"/>
                </a:solidFill>
              </a:rPr>
              <a:t>Regionale asfaltkontrakter</a:t>
            </a:r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D8D6A122-92AF-ACC4-89E8-21FA40A677EA}"/>
              </a:ext>
            </a:extLst>
          </p:cNvPr>
          <p:cNvSpPr txBox="1"/>
          <p:nvPr/>
        </p:nvSpPr>
        <p:spPr>
          <a:xfrm>
            <a:off x="1132258" y="2550717"/>
            <a:ext cx="3617676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b-NO" sz="2000" b="1" dirty="0">
                <a:solidFill>
                  <a:srgbClr val="000000"/>
                </a:solidFill>
              </a:rPr>
              <a:t>Innspill til ….</a:t>
            </a:r>
          </a:p>
        </p:txBody>
      </p:sp>
    </p:spTree>
    <p:extLst>
      <p:ext uri="{BB962C8B-B14F-4D97-AF65-F5344CB8AC3E}">
        <p14:creationId xmlns:p14="http://schemas.microsoft.com/office/powerpoint/2010/main" val="9503090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A6CF51-4814-7D2F-24E4-585244BE09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D0331486-2B6F-AC68-C571-E61A423E6E9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74804" t="4921" b="6667"/>
          <a:stretch>
            <a:fillRect/>
          </a:stretch>
        </p:blipFill>
        <p:spPr>
          <a:xfrm>
            <a:off x="8719457" y="0"/>
            <a:ext cx="3472543" cy="6849282"/>
          </a:xfrm>
          <a:prstGeom prst="rect">
            <a:avLst/>
          </a:prstGeom>
        </p:spPr>
      </p:pic>
      <p:pic>
        <p:nvPicPr>
          <p:cNvPr id="6" name="Grafikk 5" descr="Spørsmål kontur">
            <a:extLst>
              <a:ext uri="{FF2B5EF4-FFF2-40B4-BE49-F238E27FC236}">
                <a16:creationId xmlns:a16="http://schemas.microsoft.com/office/drawing/2014/main" id="{5BD83984-7102-038C-82FC-24013468B8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H="1">
            <a:off x="0" y="0"/>
            <a:ext cx="1770887" cy="1666983"/>
          </a:xfrm>
          <a:prstGeom prst="rect">
            <a:avLst/>
          </a:prstGeom>
        </p:spPr>
      </p:pic>
      <p:sp>
        <p:nvSpPr>
          <p:cNvPr id="3" name="Tittel 1">
            <a:extLst>
              <a:ext uri="{FF2B5EF4-FFF2-40B4-BE49-F238E27FC236}">
                <a16:creationId xmlns:a16="http://schemas.microsoft.com/office/drawing/2014/main" id="{A05D2ED2-3A90-0141-3E0F-0AD0FC106B9C}"/>
              </a:ext>
            </a:extLst>
          </p:cNvPr>
          <p:cNvSpPr txBox="1">
            <a:spLocks/>
          </p:cNvSpPr>
          <p:nvPr/>
        </p:nvSpPr>
        <p:spPr>
          <a:xfrm>
            <a:off x="297099" y="1711909"/>
            <a:ext cx="8311387" cy="492928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234000" indent="-234000" algn="l" defTabSz="914355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68000" indent="-234000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702000" indent="-234000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36000" indent="-234000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170000" indent="-234000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475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endParaRPr lang="nb-NO" sz="2800" b="1" dirty="0">
              <a:solidFill>
                <a:schemeClr val="tx1"/>
              </a:solidFill>
              <a:latin typeface="Calibri"/>
              <a:ea typeface="Calibri"/>
              <a:cs typeface="Calibri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nb-NO" sz="2800" b="1" dirty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Sør: </a:t>
            </a:r>
            <a:r>
              <a:rPr lang="nb-NO" sz="2800" dirty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Erfarne byggeledere, korte beslutningslinjer, konkurrerer ikke på sikkerhet, klimavekting fungerer greit</a:t>
            </a:r>
            <a:endParaRPr lang="nb-NO" sz="2800" b="1" dirty="0" err="1">
              <a:solidFill>
                <a:schemeClr val="tx1"/>
              </a:solidFill>
              <a:latin typeface="Calibri"/>
              <a:ea typeface="Calibri"/>
              <a:cs typeface="Calibri"/>
            </a:endParaRPr>
          </a:p>
          <a:p>
            <a:pPr marL="0" indent="0">
              <a:spcBef>
                <a:spcPts val="0"/>
              </a:spcBef>
              <a:buNone/>
            </a:pPr>
            <a:endParaRPr lang="nb-NO" sz="2800" dirty="0">
              <a:solidFill>
                <a:schemeClr val="tx1"/>
              </a:solidFill>
              <a:latin typeface="Calibri"/>
              <a:ea typeface="Calibri"/>
              <a:cs typeface="Calibri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nb-NO" sz="2800" b="1" dirty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Øst: </a:t>
            </a:r>
            <a:r>
              <a:rPr lang="nb-NO" sz="2800" dirty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god dialog og samarbeid, klimavekting fungerer godt</a:t>
            </a:r>
          </a:p>
          <a:p>
            <a:pPr marL="0" indent="0">
              <a:spcBef>
                <a:spcPts val="0"/>
              </a:spcBef>
              <a:buNone/>
            </a:pPr>
            <a:endParaRPr lang="nb-NO" sz="2800" dirty="0">
              <a:solidFill>
                <a:schemeClr val="tx1"/>
              </a:solidFill>
              <a:latin typeface="Calibri"/>
              <a:ea typeface="Calibri"/>
              <a:cs typeface="Calibri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nb-NO" sz="2800" b="1" dirty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Vest: </a:t>
            </a:r>
            <a:r>
              <a:rPr lang="nb-NO" sz="2800" dirty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godt fagmiljø hos BH og EN, samarbeid, likebehandling i regionen av kontrakt og</a:t>
            </a:r>
            <a:r>
              <a:rPr lang="nb-NO" sz="2800" b="1" dirty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 entreprenør</a:t>
            </a:r>
          </a:p>
          <a:p>
            <a:pPr marL="0" indent="0">
              <a:spcBef>
                <a:spcPts val="0"/>
              </a:spcBef>
              <a:buNone/>
            </a:pPr>
            <a:endParaRPr lang="nb-NO" sz="2800" b="1" dirty="0">
              <a:solidFill>
                <a:schemeClr val="tx1"/>
              </a:solidFill>
              <a:latin typeface="Calibri"/>
              <a:ea typeface="Calibri"/>
              <a:cs typeface="Calibri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nb-NO" sz="2800" b="1" dirty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Nord: </a:t>
            </a:r>
            <a:r>
              <a:rPr lang="nb-NO" sz="2800" dirty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Godt samarbeid, samle kontrakter – konsentrerte områder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nb-NO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nb-NO" sz="2800" b="1" dirty="0">
              <a:solidFill>
                <a:schemeClr val="tx1"/>
              </a:solidFill>
              <a:latin typeface="Basis Grotesque Pro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nb-NO" sz="2800" b="1" dirty="0">
              <a:solidFill>
                <a:schemeClr val="tx1"/>
              </a:solidFill>
              <a:latin typeface="Basis Grotesque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nb-NO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CD5CBE8F-B69C-B7EE-9029-1F3A7F4A1670}"/>
              </a:ext>
            </a:extLst>
          </p:cNvPr>
          <p:cNvSpPr txBox="1"/>
          <p:nvPr/>
        </p:nvSpPr>
        <p:spPr>
          <a:xfrm>
            <a:off x="5486813" y="6436596"/>
            <a:ext cx="34557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b="1" dirty="0">
                <a:solidFill>
                  <a:srgbClr val="C00000"/>
                </a:solidFill>
              </a:rPr>
              <a:t>Regionale asfaltkontrakter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C178B0E4-C1D0-A9A5-A838-F0D618B56061}"/>
              </a:ext>
            </a:extLst>
          </p:cNvPr>
          <p:cNvSpPr txBox="1"/>
          <p:nvPr/>
        </p:nvSpPr>
        <p:spPr>
          <a:xfrm>
            <a:off x="1618074" y="1067741"/>
            <a:ext cx="7732888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b-NO" sz="3600" b="1" baseline="0">
                <a:solidFill>
                  <a:srgbClr val="C00000"/>
                </a:solidFill>
                <a:latin typeface="Basis Grotesque"/>
              </a:rPr>
              <a:t>Hva fungerer godt i kontraktene? </a:t>
            </a:r>
            <a:endParaRPr lang="nb-NO" sz="3600">
              <a:solidFill>
                <a:srgbClr val="C00000"/>
              </a:solidFill>
              <a:latin typeface="Basis Grotesque"/>
            </a:endParaRPr>
          </a:p>
          <a:p>
            <a:pPr algn="ctr"/>
            <a:endParaRPr lang="nb-NO" sz="3600">
              <a:solidFill>
                <a:srgbClr val="C00000"/>
              </a:solidFill>
              <a:latin typeface="Basis Grotesque"/>
            </a:endParaRPr>
          </a:p>
        </p:txBody>
      </p:sp>
    </p:spTree>
    <p:extLst>
      <p:ext uri="{BB962C8B-B14F-4D97-AF65-F5344CB8AC3E}">
        <p14:creationId xmlns:p14="http://schemas.microsoft.com/office/powerpoint/2010/main" val="7845578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17C492-2950-EDB6-A2B0-98377AF6E0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92DA45FB-3516-9D0A-E7FE-70057EA0E80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74804" t="4921" b="6667"/>
          <a:stretch>
            <a:fillRect/>
          </a:stretch>
        </p:blipFill>
        <p:spPr>
          <a:xfrm>
            <a:off x="8719457" y="0"/>
            <a:ext cx="3472543" cy="6849282"/>
          </a:xfrm>
          <a:prstGeom prst="rect">
            <a:avLst/>
          </a:prstGeom>
        </p:spPr>
      </p:pic>
      <p:pic>
        <p:nvPicPr>
          <p:cNvPr id="6" name="Grafikk 5" descr="Spørsmål kontur">
            <a:extLst>
              <a:ext uri="{FF2B5EF4-FFF2-40B4-BE49-F238E27FC236}">
                <a16:creationId xmlns:a16="http://schemas.microsoft.com/office/drawing/2014/main" id="{D52BE22C-9D60-6B50-BDA1-C3940E26B3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H="1">
            <a:off x="545629" y="0"/>
            <a:ext cx="1225258" cy="1158983"/>
          </a:xfrm>
          <a:prstGeom prst="rect">
            <a:avLst/>
          </a:prstGeom>
        </p:spPr>
      </p:pic>
      <p:sp>
        <p:nvSpPr>
          <p:cNvPr id="3" name="Tittel 1">
            <a:extLst>
              <a:ext uri="{FF2B5EF4-FFF2-40B4-BE49-F238E27FC236}">
                <a16:creationId xmlns:a16="http://schemas.microsoft.com/office/drawing/2014/main" id="{D42E8611-CE77-1538-541D-7C5CD4E86680}"/>
              </a:ext>
            </a:extLst>
          </p:cNvPr>
          <p:cNvSpPr txBox="1">
            <a:spLocks/>
          </p:cNvSpPr>
          <p:nvPr/>
        </p:nvSpPr>
        <p:spPr>
          <a:xfrm>
            <a:off x="881717" y="1262396"/>
            <a:ext cx="7700587" cy="497518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234000" indent="-234000" algn="l" defTabSz="914355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68000" indent="-234000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702000" indent="-234000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36000" indent="-234000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170000" indent="-234000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475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nb-NO" sz="2800" b="1" dirty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Sør: </a:t>
            </a:r>
            <a:r>
              <a:rPr lang="nb-NO" sz="2800" dirty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tynt bemannet på BH siden, forenklet inntakskontroll, dele opp store kontrakter for å få inn mindre EN, retningslinjer for målemetoder og kontroll</a:t>
            </a:r>
            <a:endParaRPr lang="nb-NO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nb-NO" sz="2800" dirty="0">
              <a:solidFill>
                <a:schemeClr val="tx1"/>
              </a:solidFill>
              <a:latin typeface="Calibri"/>
              <a:ea typeface="Calibri"/>
              <a:cs typeface="Calibri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nb-NO" sz="2800" b="1" dirty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Øst: </a:t>
            </a:r>
            <a:r>
              <a:rPr lang="nb-NO" sz="2800" dirty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like kvalitetskrav - håndtere kravene på samme måte, standardisering av kontraktene, utfordring med dokumentasjon av miljøkrav</a:t>
            </a:r>
            <a:endParaRPr lang="en-US" dirty="0">
              <a:solidFill>
                <a:schemeClr val="tx1"/>
              </a:solidFill>
              <a:latin typeface="Basis Grotesque"/>
              <a:ea typeface="Calibri"/>
              <a:cs typeface="Calibri"/>
            </a:endParaRPr>
          </a:p>
          <a:p>
            <a:pPr marL="0" indent="0">
              <a:spcBef>
                <a:spcPts val="0"/>
              </a:spcBef>
              <a:buNone/>
            </a:pPr>
            <a:endParaRPr lang="nb-NO" sz="2800" dirty="0">
              <a:solidFill>
                <a:schemeClr val="tx1"/>
              </a:solidFill>
              <a:latin typeface="Calibri"/>
              <a:ea typeface="Calibri"/>
              <a:cs typeface="Calibri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nb-NO" sz="2800" b="1" dirty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Vest:</a:t>
            </a:r>
            <a:r>
              <a:rPr lang="nb-NO" sz="2800" dirty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 store kontrakter som ikke blir optimale for miljø, kostnader eller EN, bedre bestillinger fra</a:t>
            </a:r>
            <a:r>
              <a:rPr lang="nb-NO" sz="2800" b="1" dirty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 BH</a:t>
            </a:r>
            <a:endParaRPr lang="nb-NO" sz="28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nb-NO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nb-NO" sz="2800" b="1" dirty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Nord: </a:t>
            </a:r>
            <a:r>
              <a:rPr lang="nb-NO" sz="2800" dirty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standardisering av kontraktene med endringslogg, tidlig utlysning</a:t>
            </a:r>
            <a:endParaRPr lang="nb-NO" sz="280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nb-NO" sz="2800" b="1" dirty="0">
              <a:solidFill>
                <a:schemeClr val="tx1"/>
              </a:solidFill>
              <a:latin typeface="Basis Grotesque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nb-NO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8546295D-A0C5-21AB-8A41-E7DB60C5DC98}"/>
              </a:ext>
            </a:extLst>
          </p:cNvPr>
          <p:cNvSpPr txBox="1"/>
          <p:nvPr/>
        </p:nvSpPr>
        <p:spPr>
          <a:xfrm>
            <a:off x="1770887" y="509929"/>
            <a:ext cx="5261991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b-NO" sz="3600" b="1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Hva kunne fungert bedre?</a:t>
            </a:r>
            <a:endParaRPr lang="nb-NO" sz="3600"/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61E895D9-A4FA-AC3C-8606-E45EDDB1E19E}"/>
              </a:ext>
            </a:extLst>
          </p:cNvPr>
          <p:cNvSpPr txBox="1"/>
          <p:nvPr/>
        </p:nvSpPr>
        <p:spPr>
          <a:xfrm>
            <a:off x="5486813" y="6436596"/>
            <a:ext cx="34557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b="1" dirty="0">
                <a:solidFill>
                  <a:srgbClr val="C00000"/>
                </a:solidFill>
              </a:rPr>
              <a:t>Regionale asfaltkontrakter</a:t>
            </a:r>
          </a:p>
        </p:txBody>
      </p:sp>
    </p:spTree>
    <p:extLst>
      <p:ext uri="{BB962C8B-B14F-4D97-AF65-F5344CB8AC3E}">
        <p14:creationId xmlns:p14="http://schemas.microsoft.com/office/powerpoint/2010/main" val="30801544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2ED86F-6CAD-324A-64C0-1EAF5481DF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3564B57F-A64E-E0F4-01A8-6C17F33A260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74804" t="4921" b="6667"/>
          <a:stretch>
            <a:fillRect/>
          </a:stretch>
        </p:blipFill>
        <p:spPr>
          <a:xfrm>
            <a:off x="8719457" y="0"/>
            <a:ext cx="3472543" cy="6849282"/>
          </a:xfrm>
          <a:prstGeom prst="rect">
            <a:avLst/>
          </a:prstGeom>
        </p:spPr>
      </p:pic>
      <p:pic>
        <p:nvPicPr>
          <p:cNvPr id="6" name="Grafikk 5" descr="Spørsmål kontur">
            <a:extLst>
              <a:ext uri="{FF2B5EF4-FFF2-40B4-BE49-F238E27FC236}">
                <a16:creationId xmlns:a16="http://schemas.microsoft.com/office/drawing/2014/main" id="{63B70E8D-F162-67A0-4733-3DA93092DA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H="1">
            <a:off x="0" y="0"/>
            <a:ext cx="1770887" cy="1666983"/>
          </a:xfrm>
          <a:prstGeom prst="rect">
            <a:avLst/>
          </a:prstGeom>
        </p:spPr>
      </p:pic>
      <p:sp>
        <p:nvSpPr>
          <p:cNvPr id="3" name="Tittel 1">
            <a:extLst>
              <a:ext uri="{FF2B5EF4-FFF2-40B4-BE49-F238E27FC236}">
                <a16:creationId xmlns:a16="http://schemas.microsoft.com/office/drawing/2014/main" id="{C2E5F25F-096A-82F9-34BE-4104FDDE5F25}"/>
              </a:ext>
            </a:extLst>
          </p:cNvPr>
          <p:cNvSpPr txBox="1">
            <a:spLocks/>
          </p:cNvSpPr>
          <p:nvPr/>
        </p:nvSpPr>
        <p:spPr>
          <a:xfrm>
            <a:off x="731426" y="1910371"/>
            <a:ext cx="7746489" cy="492928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234000" indent="-234000" algn="l" defTabSz="914355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68000" indent="-234000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702000" indent="-234000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36000" indent="-234000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170000" indent="-234000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475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b-NO" sz="2800" b="1" dirty="0">
                <a:solidFill>
                  <a:schemeClr val="tx1"/>
                </a:solidFill>
                <a:latin typeface="Basis Grotesque Pro"/>
                <a:ea typeface="Calibri"/>
                <a:cs typeface="Calibri"/>
              </a:rPr>
              <a:t>Sør: </a:t>
            </a:r>
            <a:r>
              <a:rPr lang="nb-NO" sz="2800" dirty="0">
                <a:solidFill>
                  <a:schemeClr val="tx1"/>
                </a:solidFill>
                <a:latin typeface="Basis Grotesque Pro"/>
                <a:ea typeface="Calibri"/>
                <a:cs typeface="Calibri"/>
              </a:rPr>
              <a:t>Forenklet inntakskontroll, dele opp store kontrakter, bedre beskrivelser, standardisering og forenkling av kontraktene</a:t>
            </a:r>
            <a:endParaRPr lang="nb-NO" sz="2800" dirty="0">
              <a:solidFill>
                <a:schemeClr val="tx1"/>
              </a:solidFill>
              <a:latin typeface="Basis Grotesque Pro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nb-NO" sz="1000" dirty="0">
              <a:solidFill>
                <a:schemeClr val="tx1"/>
              </a:solidFill>
              <a:latin typeface="Basis Grotesque Pro"/>
              <a:ea typeface="Calibri"/>
              <a:cs typeface="Calibri"/>
            </a:endParaRPr>
          </a:p>
          <a:p>
            <a:pPr marL="0" indent="0">
              <a:buNone/>
            </a:pPr>
            <a:r>
              <a:rPr lang="nb-NO" sz="2800" b="1" dirty="0">
                <a:solidFill>
                  <a:schemeClr val="tx1"/>
                </a:solidFill>
                <a:latin typeface="Basis Grotesque Pro"/>
                <a:ea typeface="Calibri"/>
                <a:cs typeface="Calibri"/>
              </a:rPr>
              <a:t>Øst: </a:t>
            </a:r>
            <a:r>
              <a:rPr lang="nb-NO" sz="2800" dirty="0">
                <a:solidFill>
                  <a:schemeClr val="tx1"/>
                </a:solidFill>
                <a:latin typeface="Basis Grotesque Pro"/>
                <a:ea typeface="Calibri"/>
                <a:cs typeface="Calibri"/>
              </a:rPr>
              <a:t>Ingen forslag</a:t>
            </a:r>
            <a:endParaRPr lang="nb-NO" sz="2800" dirty="0">
              <a:solidFill>
                <a:schemeClr val="tx1"/>
              </a:solidFill>
              <a:latin typeface="Basis Grotesque Pro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nb-NO" sz="1000" dirty="0">
              <a:solidFill>
                <a:schemeClr val="tx1"/>
              </a:solidFill>
              <a:latin typeface="Basis Grotesque Pro"/>
              <a:ea typeface="Calibri"/>
              <a:cs typeface="Calibri"/>
            </a:endParaRPr>
          </a:p>
          <a:p>
            <a:pPr marL="0" indent="0">
              <a:buNone/>
            </a:pPr>
            <a:r>
              <a:rPr lang="nb-NO" sz="2800" b="1" dirty="0">
                <a:solidFill>
                  <a:schemeClr val="tx1"/>
                </a:solidFill>
                <a:latin typeface="Basis Grotesque Pro"/>
                <a:ea typeface="Calibri"/>
                <a:cs typeface="Calibri"/>
              </a:rPr>
              <a:t>Vest: </a:t>
            </a:r>
            <a:r>
              <a:rPr lang="nb-NO" sz="2800" dirty="0">
                <a:solidFill>
                  <a:schemeClr val="tx1"/>
                </a:solidFill>
                <a:latin typeface="Basis Grotesque Pro"/>
                <a:ea typeface="Calibri"/>
                <a:cs typeface="Calibri"/>
              </a:rPr>
              <a:t>Ingen forslag</a:t>
            </a:r>
            <a:endParaRPr lang="nb-NO" sz="2800" dirty="0">
              <a:solidFill>
                <a:schemeClr val="tx1"/>
              </a:solidFill>
              <a:latin typeface="Basis Grotesque Pro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nb-NO" sz="1000" dirty="0">
              <a:solidFill>
                <a:schemeClr val="tx1"/>
              </a:solidFill>
              <a:latin typeface="Basis Grotesque Pro"/>
              <a:ea typeface="Calibri"/>
              <a:cs typeface="Calibri"/>
            </a:endParaRPr>
          </a:p>
          <a:p>
            <a:pPr marL="0" indent="0">
              <a:buNone/>
            </a:pPr>
            <a:r>
              <a:rPr lang="nb-NO" sz="2800" b="1" dirty="0">
                <a:solidFill>
                  <a:schemeClr val="tx1"/>
                </a:solidFill>
                <a:latin typeface="Basis Grotesque Pro"/>
                <a:ea typeface="Calibri"/>
                <a:cs typeface="Calibri"/>
              </a:rPr>
              <a:t>Nord: </a:t>
            </a:r>
            <a:r>
              <a:rPr lang="nb-NO" sz="2800" dirty="0">
                <a:solidFill>
                  <a:schemeClr val="tx1"/>
                </a:solidFill>
                <a:latin typeface="Basis Grotesque Pro"/>
                <a:ea typeface="Calibri"/>
                <a:cs typeface="Calibri"/>
              </a:rPr>
              <a:t>Samarbeidet mellom SVV og fylke bør forsterkes ytterligere, andre løsninger for tildeling av kontrakt -&gt; markedsdialog, forhandlinger?</a:t>
            </a:r>
            <a:endParaRPr lang="nb-NO" sz="2800">
              <a:solidFill>
                <a:schemeClr val="tx1"/>
              </a:solidFill>
              <a:latin typeface="Basis Grotesque Pro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nb-NO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nb-NO" sz="2800" b="1" dirty="0">
              <a:solidFill>
                <a:srgbClr val="C00000"/>
              </a:solidFill>
            </a:endParaRPr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87197532-0E93-CCD3-8BB5-394EC554DE13}"/>
              </a:ext>
            </a:extLst>
          </p:cNvPr>
          <p:cNvSpPr txBox="1"/>
          <p:nvPr/>
        </p:nvSpPr>
        <p:spPr>
          <a:xfrm>
            <a:off x="1902591" y="293558"/>
            <a:ext cx="6325028" cy="107721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b-NO" sz="3200" b="1" dirty="0">
                <a:solidFill>
                  <a:srgbClr val="C00000"/>
                </a:solidFill>
                <a:ea typeface="+mn-lt"/>
                <a:cs typeface="+mn-lt"/>
              </a:rPr>
              <a:t>Hvilke konkrete tiltak/endringer ville gjort kontraktene bedre?</a:t>
            </a:r>
            <a:endParaRPr lang="nb-NO" sz="3200" dirty="0">
              <a:solidFill>
                <a:srgbClr val="C00000"/>
              </a:solidFill>
            </a:endParaRP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51823343-6448-BEF3-AA25-0F796388459E}"/>
              </a:ext>
            </a:extLst>
          </p:cNvPr>
          <p:cNvSpPr txBox="1"/>
          <p:nvPr/>
        </p:nvSpPr>
        <p:spPr>
          <a:xfrm>
            <a:off x="5364517" y="6342522"/>
            <a:ext cx="34557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b="1" dirty="0">
                <a:solidFill>
                  <a:srgbClr val="C00000"/>
                </a:solidFill>
              </a:rPr>
              <a:t>Regionale asfaltkontrakter</a:t>
            </a:r>
          </a:p>
        </p:txBody>
      </p:sp>
    </p:spTree>
    <p:extLst>
      <p:ext uri="{BB962C8B-B14F-4D97-AF65-F5344CB8AC3E}">
        <p14:creationId xmlns:p14="http://schemas.microsoft.com/office/powerpoint/2010/main" val="10287428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CC70E4-D684-5DBC-C310-577CF2726D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261FA622-8768-4747-3850-0612773F376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74804" t="4921" b="6667"/>
          <a:stretch>
            <a:fillRect/>
          </a:stretch>
        </p:blipFill>
        <p:spPr>
          <a:xfrm>
            <a:off x="8719457" y="0"/>
            <a:ext cx="3472543" cy="6849282"/>
          </a:xfrm>
          <a:prstGeom prst="rect">
            <a:avLst/>
          </a:prstGeom>
        </p:spPr>
      </p:pic>
      <p:pic>
        <p:nvPicPr>
          <p:cNvPr id="6" name="Grafikk 5" descr="Spørsmål kontur">
            <a:extLst>
              <a:ext uri="{FF2B5EF4-FFF2-40B4-BE49-F238E27FC236}">
                <a16:creationId xmlns:a16="http://schemas.microsoft.com/office/drawing/2014/main" id="{E5A710F6-5375-F1CD-FFD9-C53E0F054D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H="1">
            <a:off x="0" y="0"/>
            <a:ext cx="1770887" cy="1666983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3042ABAF-ECA1-0C1F-96E3-C4322E1818BA}"/>
              </a:ext>
            </a:extLst>
          </p:cNvPr>
          <p:cNvSpPr txBox="1">
            <a:spLocks/>
          </p:cNvSpPr>
          <p:nvPr/>
        </p:nvSpPr>
        <p:spPr>
          <a:xfrm>
            <a:off x="885443" y="2240997"/>
            <a:ext cx="7997300" cy="45259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34000" indent="-234000" algn="l" defTabSz="914355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68000" indent="-234000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702000" indent="-234000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36000" indent="-234000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170000" indent="-234000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475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b-NO" sz="28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Hvordan kan partene jobbe videre med de konkrete forslagene til endringer for å få de ut i praksis?</a:t>
            </a:r>
          </a:p>
          <a:p>
            <a:pPr>
              <a:buFontTx/>
              <a:buChar char="-"/>
            </a:pPr>
            <a:r>
              <a:rPr lang="nb-NO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På nasjonalt nivå</a:t>
            </a:r>
          </a:p>
          <a:p>
            <a:pPr>
              <a:buFontTx/>
              <a:buChar char="-"/>
            </a:pPr>
            <a:r>
              <a:rPr lang="nb-NO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På regionalt nivå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nb-NO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nb-NO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Er det spesiell kunnskap/kompetanse vi må ha med i arbeidet videre?</a:t>
            </a:r>
          </a:p>
          <a:p>
            <a:pPr marL="0" indent="0">
              <a:buNone/>
            </a:pPr>
            <a:r>
              <a:rPr lang="nb-NO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Hva vil være en hensiktsmessig organisering av et felles arbeid om dette?</a:t>
            </a:r>
          </a:p>
          <a:p>
            <a:pPr marL="0" indent="0">
              <a:buNone/>
            </a:pPr>
            <a:endParaRPr lang="nb-NO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nb-NO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nb-NO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nb-NO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kumimoji="0" lang="nb-NO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AB5A314A-4270-B443-90F9-AD09B2048EF6}"/>
              </a:ext>
            </a:extLst>
          </p:cNvPr>
          <p:cNvSpPr txBox="1"/>
          <p:nvPr/>
        </p:nvSpPr>
        <p:spPr>
          <a:xfrm>
            <a:off x="1849050" y="833491"/>
            <a:ext cx="52619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200" b="1" dirty="0">
                <a:solidFill>
                  <a:srgbClr val="C00000"/>
                </a:solidFill>
              </a:rPr>
              <a:t>Hvem gjør hva?</a:t>
            </a:r>
          </a:p>
        </p:txBody>
      </p:sp>
    </p:spTree>
    <p:extLst>
      <p:ext uri="{BB962C8B-B14F-4D97-AF65-F5344CB8AC3E}">
        <p14:creationId xmlns:p14="http://schemas.microsoft.com/office/powerpoint/2010/main" val="14560735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B01AA1-0FFE-58AF-7013-1085773AC8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25EBFC7C-7A81-0E81-199D-60ABA3628CC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74804" t="4921" b="6667"/>
          <a:stretch>
            <a:fillRect/>
          </a:stretch>
        </p:blipFill>
        <p:spPr>
          <a:xfrm>
            <a:off x="8719457" y="0"/>
            <a:ext cx="3472543" cy="6849282"/>
          </a:xfrm>
          <a:prstGeom prst="rect">
            <a:avLst/>
          </a:prstGeom>
        </p:spPr>
      </p:pic>
      <p:pic>
        <p:nvPicPr>
          <p:cNvPr id="6" name="Grafikk 5" descr="Spørsmål kontur">
            <a:extLst>
              <a:ext uri="{FF2B5EF4-FFF2-40B4-BE49-F238E27FC236}">
                <a16:creationId xmlns:a16="http://schemas.microsoft.com/office/drawing/2014/main" id="{4E74537B-A457-289E-803D-0B709F7A25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H="1">
            <a:off x="0" y="0"/>
            <a:ext cx="1770887" cy="1666983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0D99F2D8-33F7-41E4-55C4-6055E195F0A2}"/>
              </a:ext>
            </a:extLst>
          </p:cNvPr>
          <p:cNvSpPr txBox="1">
            <a:spLocks/>
          </p:cNvSpPr>
          <p:nvPr/>
        </p:nvSpPr>
        <p:spPr>
          <a:xfrm>
            <a:off x="885443" y="1666983"/>
            <a:ext cx="7997300" cy="452596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234000" indent="-234000" algn="l" defTabSz="914355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68000" indent="-234000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702000" indent="-234000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36000" indent="-234000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170000" indent="-234000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475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b-NO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NASJONALT: </a:t>
            </a:r>
          </a:p>
          <a:p>
            <a:pPr marL="0" indent="0">
              <a:buNone/>
            </a:pPr>
            <a:r>
              <a:rPr lang="nb-NO" dirty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Viktig at dette jobbes med NASJONALT - benytte eksisterende fora med EBA/EN og SVV –</a:t>
            </a:r>
            <a:r>
              <a:rPr lang="nb-NO" dirty="0">
                <a:solidFill>
                  <a:schemeClr val="tx1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</a:rPr>
              <a:t> </a:t>
            </a:r>
            <a:r>
              <a:rPr lang="nb-NO" i="1" dirty="0">
                <a:solidFill>
                  <a:schemeClr val="tx1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</a:rPr>
              <a:t>full oppslutning om</a:t>
            </a:r>
            <a:r>
              <a:rPr lang="nb-NO" i="1" dirty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 </a:t>
            </a:r>
          </a:p>
          <a:p>
            <a:pPr marL="0" indent="0">
              <a:buNone/>
            </a:pPr>
            <a:r>
              <a:rPr lang="nb-NO" i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Litt ulike innspill på hvordan involvere fylkene </a:t>
            </a:r>
            <a:r>
              <a:rPr lang="nb-NO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(og evt. de store kommunene)</a:t>
            </a:r>
          </a:p>
          <a:p>
            <a:pPr marL="233680" indent="-233680"/>
            <a:r>
              <a:rPr lang="nb-NO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repr. fra fylkene være med inn i nasjonal </a:t>
            </a:r>
            <a:r>
              <a:rPr lang="nb-NO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arb</a:t>
            </a:r>
            <a:r>
              <a:rPr lang="nb-NO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gr. sammen med EBA/EN og SVV</a:t>
            </a:r>
          </a:p>
          <a:p>
            <a:pPr marL="233680" indent="-233680"/>
            <a:r>
              <a:rPr lang="nb-NO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SVV involvere/koble på fylkene via </a:t>
            </a:r>
            <a:r>
              <a:rPr lang="nb-NO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SVV’s</a:t>
            </a:r>
            <a:r>
              <a:rPr lang="nb-NO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MAL-forum underveis</a:t>
            </a:r>
            <a:endParaRPr lang="nb-NO" b="1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nb-NO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NØVENDIG KUNNSKAP/KOMPETANSE/ERFARING:</a:t>
            </a:r>
          </a:p>
          <a:p>
            <a:pPr marL="233680" indent="-233680"/>
            <a:r>
              <a:rPr lang="nb-NO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Asfalterfaring, teknisk kompetanse, juridisk kompetanse, forretningsforståelse</a:t>
            </a:r>
          </a:p>
          <a:p>
            <a:pPr marL="0" indent="0">
              <a:buNone/>
            </a:pPr>
            <a:r>
              <a:rPr lang="nb-NO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REGIONALT:</a:t>
            </a:r>
          </a:p>
          <a:p>
            <a:pPr marL="233680" indent="-233680">
              <a:spcBef>
                <a:spcPts val="0"/>
              </a:spcBef>
            </a:pPr>
            <a:r>
              <a:rPr lang="nb-NO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SVV og fylkene koordinere områder for asfaltering</a:t>
            </a:r>
          </a:p>
          <a:p>
            <a:pPr marL="233680" indent="-233680">
              <a:spcBef>
                <a:spcPts val="0"/>
              </a:spcBef>
            </a:pPr>
            <a:r>
              <a:rPr lang="nb-NO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Mindre tilpasning i malene</a:t>
            </a:r>
          </a:p>
          <a:p>
            <a:pPr marL="233680" indent="-233680">
              <a:spcBef>
                <a:spcPts val="0"/>
              </a:spcBef>
            </a:pPr>
            <a:r>
              <a:rPr lang="nb-NO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Fora for erfaringsutveksling/kunnskapsoverføring</a:t>
            </a:r>
          </a:p>
          <a:p>
            <a:pPr marL="233680" indent="-233680">
              <a:spcBef>
                <a:spcPts val="0"/>
              </a:spcBef>
            </a:pPr>
            <a:r>
              <a:rPr lang="nb-NO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Markedsdialog BH/EN</a:t>
            </a:r>
          </a:p>
          <a:p>
            <a:pPr marL="233680" indent="-233680">
              <a:spcBef>
                <a:spcPts val="0"/>
              </a:spcBef>
            </a:pPr>
            <a:endParaRPr lang="nb-NO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nb-NO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nb-NO" b="1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nb-NO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nb-NO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kumimoji="0" lang="nb-NO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284A0E94-414F-A1DE-4683-2DA5D9D03E88}"/>
              </a:ext>
            </a:extLst>
          </p:cNvPr>
          <p:cNvSpPr txBox="1"/>
          <p:nvPr/>
        </p:nvSpPr>
        <p:spPr>
          <a:xfrm>
            <a:off x="2614176" y="594195"/>
            <a:ext cx="52619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200" b="1" dirty="0">
                <a:solidFill>
                  <a:srgbClr val="C00000"/>
                </a:solidFill>
              </a:rPr>
              <a:t>Hvem gjør hva?</a:t>
            </a:r>
          </a:p>
        </p:txBody>
      </p:sp>
    </p:spTree>
    <p:extLst>
      <p:ext uri="{BB962C8B-B14F-4D97-AF65-F5344CB8AC3E}">
        <p14:creationId xmlns:p14="http://schemas.microsoft.com/office/powerpoint/2010/main" val="9382260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2F36546-30A7-5764-187F-6DC20FEE1E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1759" y="2814522"/>
            <a:ext cx="4275666" cy="1290944"/>
          </a:xfrm>
        </p:spPr>
        <p:txBody>
          <a:bodyPr>
            <a:normAutofit/>
          </a:bodyPr>
          <a:lstStyle/>
          <a:p>
            <a:r>
              <a:rPr lang="nb-NO" sz="4400" b="1" dirty="0"/>
              <a:t>RELASJONS-</a:t>
            </a:r>
            <a:br>
              <a:rPr lang="nb-NO" sz="4400" b="1" dirty="0"/>
            </a:br>
            <a:r>
              <a:rPr lang="nb-NO" sz="4400" b="1" dirty="0"/>
              <a:t>KONTRAKT</a:t>
            </a:r>
          </a:p>
        </p:txBody>
      </p:sp>
      <p:pic>
        <p:nvPicPr>
          <p:cNvPr id="9" name="Bilde 8" descr="Et bilde som inneholder tekst, skjermbilde, Font&#10;&#10;KI-generert innhold kan være feil.">
            <a:extLst>
              <a:ext uri="{FF2B5EF4-FFF2-40B4-BE49-F238E27FC236}">
                <a16:creationId xmlns:a16="http://schemas.microsoft.com/office/drawing/2014/main" id="{4AA78864-1135-C646-5CA0-58F9EDD9A6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648" y="398521"/>
            <a:ext cx="5715000" cy="3257550"/>
          </a:xfrm>
          <a:prstGeom prst="rect">
            <a:avLst/>
          </a:prstGeom>
        </p:spPr>
      </p:pic>
      <p:sp>
        <p:nvSpPr>
          <p:cNvPr id="10" name="Ellipse 9">
            <a:extLst>
              <a:ext uri="{FF2B5EF4-FFF2-40B4-BE49-F238E27FC236}">
                <a16:creationId xmlns:a16="http://schemas.microsoft.com/office/drawing/2014/main" id="{B210FB91-405C-1F46-8F14-4E363B4B1114}"/>
              </a:ext>
            </a:extLst>
          </p:cNvPr>
          <p:cNvSpPr/>
          <p:nvPr/>
        </p:nvSpPr>
        <p:spPr>
          <a:xfrm>
            <a:off x="649247" y="2909860"/>
            <a:ext cx="5175071" cy="985678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Pil: høyre 10">
            <a:extLst>
              <a:ext uri="{FF2B5EF4-FFF2-40B4-BE49-F238E27FC236}">
                <a16:creationId xmlns:a16="http://schemas.microsoft.com/office/drawing/2014/main" id="{FFA96846-9639-265B-DA22-68C06B93FA5A}"/>
              </a:ext>
            </a:extLst>
          </p:cNvPr>
          <p:cNvSpPr/>
          <p:nvPr/>
        </p:nvSpPr>
        <p:spPr>
          <a:xfrm>
            <a:off x="6151278" y="3410842"/>
            <a:ext cx="1646613" cy="258753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5" name="Bilde 14">
            <a:extLst>
              <a:ext uri="{FF2B5EF4-FFF2-40B4-BE49-F238E27FC236}">
                <a16:creationId xmlns:a16="http://schemas.microsoft.com/office/drawing/2014/main" id="{5154541E-D331-B529-A7DB-38DE9BFE7A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7585" y="4102806"/>
            <a:ext cx="4105275" cy="209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6780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Sylinder 3">
            <a:extLst>
              <a:ext uri="{FF2B5EF4-FFF2-40B4-BE49-F238E27FC236}">
                <a16:creationId xmlns:a16="http://schemas.microsoft.com/office/drawing/2014/main" id="{EA476678-A201-4B8A-B903-40774C3229A4}"/>
              </a:ext>
            </a:extLst>
          </p:cNvPr>
          <p:cNvSpPr txBox="1"/>
          <p:nvPr/>
        </p:nvSpPr>
        <p:spPr>
          <a:xfrm>
            <a:off x="5494244" y="2011260"/>
            <a:ext cx="89423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900">
                <a:solidFill>
                  <a:schemeClr val="bg1"/>
                </a:solidFill>
              </a:rPr>
              <a:t>Partner</a:t>
            </a:r>
          </a:p>
        </p:txBody>
      </p:sp>
      <p:sp>
        <p:nvSpPr>
          <p:cNvPr id="13" name="Tittel 9">
            <a:extLst>
              <a:ext uri="{FF2B5EF4-FFF2-40B4-BE49-F238E27FC236}">
                <a16:creationId xmlns:a16="http://schemas.microsoft.com/office/drawing/2014/main" id="{DB9E102E-A005-4537-9FFB-C42DAEBCFC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642" y="1889496"/>
            <a:ext cx="7028640" cy="1137235"/>
          </a:xfrm>
        </p:spPr>
        <p:txBody>
          <a:bodyPr>
            <a:normAutofit fontScale="90000"/>
          </a:bodyPr>
          <a:lstStyle/>
          <a:p>
            <a:r>
              <a:rPr lang="nb-NO" sz="4900"/>
              <a:t>Uttesting!</a:t>
            </a:r>
            <a:br>
              <a:rPr lang="nb-NO"/>
            </a:br>
            <a:br>
              <a:rPr lang="nb-NO"/>
            </a:br>
            <a:r>
              <a:rPr lang="nb-NO"/>
              <a:t>Praksisfelleskap</a:t>
            </a:r>
            <a:br>
              <a:rPr lang="nb-NO"/>
            </a:br>
            <a:br>
              <a:rPr lang="nb-NO"/>
            </a:br>
            <a:r>
              <a:rPr lang="nb-NO"/>
              <a:t>v/ Geir Karlsen</a:t>
            </a:r>
            <a:br>
              <a:rPr lang="nb-NO"/>
            </a:br>
            <a:r>
              <a:rPr lang="nb-NO"/>
              <a:t>SINTEF</a:t>
            </a:r>
          </a:p>
        </p:txBody>
      </p:sp>
      <p:sp>
        <p:nvSpPr>
          <p:cNvPr id="15" name="TekstSylinder 14">
            <a:extLst>
              <a:ext uri="{FF2B5EF4-FFF2-40B4-BE49-F238E27FC236}">
                <a16:creationId xmlns:a16="http://schemas.microsoft.com/office/drawing/2014/main" id="{50554C54-84D4-496D-A244-1D887478F840}"/>
              </a:ext>
            </a:extLst>
          </p:cNvPr>
          <p:cNvSpPr txBox="1"/>
          <p:nvPr/>
        </p:nvSpPr>
        <p:spPr>
          <a:xfrm>
            <a:off x="10314410" y="2517766"/>
            <a:ext cx="8942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900" err="1">
                <a:solidFill>
                  <a:schemeClr val="bg1"/>
                </a:solidFill>
              </a:rPr>
              <a:t>LuP</a:t>
            </a:r>
            <a:endParaRPr lang="nb-NO" sz="900">
              <a:solidFill>
                <a:schemeClr val="bg1"/>
              </a:solidFill>
            </a:endParaRPr>
          </a:p>
          <a:p>
            <a:r>
              <a:rPr lang="nb-NO" sz="900">
                <a:solidFill>
                  <a:schemeClr val="bg1"/>
                </a:solidFill>
              </a:rPr>
              <a:t>pådriver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E8F968EE-B934-4DB5-A131-7605E01C73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0021" y="330199"/>
            <a:ext cx="7345851" cy="4375135"/>
          </a:xfrm>
          <a:prstGeom prst="rect">
            <a:avLst/>
          </a:prstGeom>
        </p:spPr>
      </p:pic>
      <p:pic>
        <p:nvPicPr>
          <p:cNvPr id="11" name="Bilde 10">
            <a:extLst>
              <a:ext uri="{FF2B5EF4-FFF2-40B4-BE49-F238E27FC236}">
                <a16:creationId xmlns:a16="http://schemas.microsoft.com/office/drawing/2014/main" id="{E871F020-B44E-4BF0-9284-814FACD04B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5014" y="1788459"/>
            <a:ext cx="6033933" cy="4150283"/>
          </a:xfrm>
          <a:prstGeom prst="rect">
            <a:avLst/>
          </a:prstGeom>
        </p:spPr>
      </p:pic>
      <p:sp>
        <p:nvSpPr>
          <p:cNvPr id="12" name="Rektangel 11">
            <a:extLst>
              <a:ext uri="{FF2B5EF4-FFF2-40B4-BE49-F238E27FC236}">
                <a16:creationId xmlns:a16="http://schemas.microsoft.com/office/drawing/2014/main" id="{E322C1C1-8BB9-4C2A-BC82-34C6A79FBA5A}"/>
              </a:ext>
            </a:extLst>
          </p:cNvPr>
          <p:cNvSpPr/>
          <p:nvPr/>
        </p:nvSpPr>
        <p:spPr>
          <a:xfrm>
            <a:off x="397" y="-1"/>
            <a:ext cx="12191207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55">
              <a:defRPr/>
            </a:pPr>
            <a:endParaRPr lang="nb-NO">
              <a:solidFill>
                <a:prstClr val="white"/>
              </a:solidFill>
              <a:latin typeface="Basis Grotesque"/>
            </a:endParaRPr>
          </a:p>
        </p:txBody>
      </p:sp>
      <p:pic>
        <p:nvPicPr>
          <p:cNvPr id="17" name="Bilde 16">
            <a:extLst>
              <a:ext uri="{FF2B5EF4-FFF2-40B4-BE49-F238E27FC236}">
                <a16:creationId xmlns:a16="http://schemas.microsoft.com/office/drawing/2014/main" id="{33C44D7D-72DE-44D6-861A-7D86FABD87A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1736" y="1889496"/>
            <a:ext cx="7828527" cy="5220053"/>
          </a:xfrm>
          <a:prstGeom prst="rect">
            <a:avLst/>
          </a:prstGeom>
        </p:spPr>
      </p:pic>
      <p:sp>
        <p:nvSpPr>
          <p:cNvPr id="2" name="TekstSylinder 1">
            <a:extLst>
              <a:ext uri="{FF2B5EF4-FFF2-40B4-BE49-F238E27FC236}">
                <a16:creationId xmlns:a16="http://schemas.microsoft.com/office/drawing/2014/main" id="{FABA299A-0134-46AB-88C8-52CC296EDBF5}"/>
              </a:ext>
            </a:extLst>
          </p:cNvPr>
          <p:cNvSpPr txBox="1"/>
          <p:nvPr/>
        </p:nvSpPr>
        <p:spPr>
          <a:xfrm>
            <a:off x="531621" y="311386"/>
            <a:ext cx="105655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4800" dirty="0">
                <a:solidFill>
                  <a:schemeClr val="bg1"/>
                </a:solidFill>
              </a:rPr>
              <a:t>SPØRSMÅL?   REFLEKSJONER?  </a:t>
            </a:r>
          </a:p>
        </p:txBody>
      </p:sp>
    </p:spTree>
    <p:extLst>
      <p:ext uri="{BB962C8B-B14F-4D97-AF65-F5344CB8AC3E}">
        <p14:creationId xmlns:p14="http://schemas.microsoft.com/office/powerpoint/2010/main" val="15916742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5F37611-9DC8-D04C-DBDD-18A959D6B0A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1085" b="360"/>
          <a:stretch>
            <a:fillRect/>
          </a:stretch>
        </p:blipFill>
        <p:spPr>
          <a:xfrm>
            <a:off x="2926658" y="2685304"/>
            <a:ext cx="6338683" cy="1293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093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B20BD41C-50BA-7AD0-A239-88E9A235F7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Sylinder 3">
            <a:extLst>
              <a:ext uri="{FF2B5EF4-FFF2-40B4-BE49-F238E27FC236}">
                <a16:creationId xmlns:a16="http://schemas.microsoft.com/office/drawing/2014/main" id="{480E42BD-A4DE-4B9E-5CAA-6005375F0278}"/>
              </a:ext>
            </a:extLst>
          </p:cNvPr>
          <p:cNvSpPr txBox="1"/>
          <p:nvPr/>
        </p:nvSpPr>
        <p:spPr>
          <a:xfrm>
            <a:off x="5494244" y="2011260"/>
            <a:ext cx="89423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900">
                <a:solidFill>
                  <a:schemeClr val="bg1"/>
                </a:solidFill>
              </a:rPr>
              <a:t>Partner</a:t>
            </a:r>
          </a:p>
        </p:txBody>
      </p:sp>
      <p:sp>
        <p:nvSpPr>
          <p:cNvPr id="13" name="Tittel 9">
            <a:extLst>
              <a:ext uri="{FF2B5EF4-FFF2-40B4-BE49-F238E27FC236}">
                <a16:creationId xmlns:a16="http://schemas.microsoft.com/office/drawing/2014/main" id="{2B983CBA-8B66-2C2B-21A9-78D5E008A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642" y="1889496"/>
            <a:ext cx="7028640" cy="1137235"/>
          </a:xfrm>
        </p:spPr>
        <p:txBody>
          <a:bodyPr>
            <a:normAutofit fontScale="90000"/>
          </a:bodyPr>
          <a:lstStyle/>
          <a:p>
            <a:r>
              <a:rPr lang="nb-NO" sz="4900"/>
              <a:t>Uttesting!</a:t>
            </a:r>
            <a:br>
              <a:rPr lang="nb-NO"/>
            </a:br>
            <a:br>
              <a:rPr lang="nb-NO"/>
            </a:br>
            <a:r>
              <a:rPr lang="nb-NO"/>
              <a:t>Praksisfelleskap</a:t>
            </a:r>
            <a:br>
              <a:rPr lang="nb-NO"/>
            </a:br>
            <a:br>
              <a:rPr lang="nb-NO"/>
            </a:br>
            <a:r>
              <a:rPr lang="nb-NO"/>
              <a:t>v/ Geir Karlsen</a:t>
            </a:r>
            <a:br>
              <a:rPr lang="nb-NO"/>
            </a:br>
            <a:r>
              <a:rPr lang="nb-NO"/>
              <a:t>SINTEF</a:t>
            </a:r>
          </a:p>
        </p:txBody>
      </p:sp>
      <p:sp>
        <p:nvSpPr>
          <p:cNvPr id="15" name="TekstSylinder 14">
            <a:extLst>
              <a:ext uri="{FF2B5EF4-FFF2-40B4-BE49-F238E27FC236}">
                <a16:creationId xmlns:a16="http://schemas.microsoft.com/office/drawing/2014/main" id="{2015DC1B-F1FB-95D7-8CE0-1D44631A0C13}"/>
              </a:ext>
            </a:extLst>
          </p:cNvPr>
          <p:cNvSpPr txBox="1"/>
          <p:nvPr/>
        </p:nvSpPr>
        <p:spPr>
          <a:xfrm>
            <a:off x="10314410" y="2517766"/>
            <a:ext cx="8942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900" err="1">
                <a:solidFill>
                  <a:schemeClr val="bg1"/>
                </a:solidFill>
              </a:rPr>
              <a:t>LuP</a:t>
            </a:r>
            <a:endParaRPr lang="nb-NO" sz="900">
              <a:solidFill>
                <a:schemeClr val="bg1"/>
              </a:solidFill>
            </a:endParaRPr>
          </a:p>
          <a:p>
            <a:r>
              <a:rPr lang="nb-NO" sz="900">
                <a:solidFill>
                  <a:schemeClr val="bg1"/>
                </a:solidFill>
              </a:rPr>
              <a:t>pådriver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85B7C64-6129-2151-F451-C6B17E34F5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0021" y="330199"/>
            <a:ext cx="7345851" cy="4375135"/>
          </a:xfrm>
          <a:prstGeom prst="rect">
            <a:avLst/>
          </a:prstGeom>
        </p:spPr>
      </p:pic>
      <p:sp>
        <p:nvSpPr>
          <p:cNvPr id="12" name="Rektangel 11">
            <a:extLst>
              <a:ext uri="{FF2B5EF4-FFF2-40B4-BE49-F238E27FC236}">
                <a16:creationId xmlns:a16="http://schemas.microsoft.com/office/drawing/2014/main" id="{FB265E99-35BE-F6EC-751F-5609C125C7AA}"/>
              </a:ext>
            </a:extLst>
          </p:cNvPr>
          <p:cNvSpPr/>
          <p:nvPr/>
        </p:nvSpPr>
        <p:spPr>
          <a:xfrm>
            <a:off x="0" y="-21072"/>
            <a:ext cx="12191207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nb-NO" sz="2400">
              <a:solidFill>
                <a:schemeClr val="bg1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200" dirty="0">
                <a:solidFill>
                  <a:schemeClr val="bg1"/>
                </a:solidFill>
                <a:ea typeface="Calibri"/>
                <a:cs typeface="Calibri"/>
              </a:rPr>
              <a:t>Ledelse / koordinering av det videre arbeidet                                                                        avklare; både på nasjonalt og regionalt nivå</a:t>
            </a:r>
          </a:p>
          <a:p>
            <a:endParaRPr lang="nb-NO" sz="2200" dirty="0">
              <a:solidFill>
                <a:schemeClr val="bg1"/>
              </a:solidFill>
              <a:ea typeface="Calibri"/>
              <a:cs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200" dirty="0">
                <a:solidFill>
                  <a:schemeClr val="bg1"/>
                </a:solidFill>
              </a:rPr>
              <a:t>Hva og hvordan forankre deltagelsen i videre arbeid med forbedringer i den enkelte virksomhet? Avklaring/mandat? Noen forpliktelse? </a:t>
            </a:r>
            <a:endParaRPr lang="nb-NO" sz="2200" b="1">
              <a:solidFill>
                <a:schemeClr val="bg1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nb-NO" sz="2200" dirty="0">
              <a:solidFill>
                <a:schemeClr val="bg1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200" dirty="0">
                <a:solidFill>
                  <a:schemeClr val="bg1"/>
                </a:solidFill>
                <a:ea typeface="Calibri"/>
                <a:cs typeface="Calibri"/>
              </a:rPr>
              <a:t>Er det andre vegeiere eller entreprenører/leverandører, som ikke er tilstede i dag, som vi bør koble på? Evt. Hvordan?</a:t>
            </a:r>
          </a:p>
          <a:p>
            <a:endParaRPr lang="nb-NO" sz="2200" dirty="0">
              <a:solidFill>
                <a:schemeClr val="bg1"/>
              </a:solidFill>
              <a:ea typeface="Calibri"/>
              <a:cs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200" dirty="0">
                <a:solidFill>
                  <a:schemeClr val="bg1"/>
                </a:solidFill>
              </a:rPr>
              <a:t>Tidslinje – </a:t>
            </a:r>
            <a:r>
              <a:rPr lang="nb-NO" sz="2200" i="1" dirty="0">
                <a:solidFill>
                  <a:schemeClr val="bg1"/>
                </a:solidFill>
              </a:rPr>
              <a:t>når </a:t>
            </a:r>
            <a:r>
              <a:rPr lang="nb-NO" sz="2200" dirty="0">
                <a:solidFill>
                  <a:schemeClr val="bg1"/>
                </a:solidFill>
              </a:rPr>
              <a:t>ha ambisjoner om å ha noe ferdig i forhold til hvilke utfordringer? Avklare forventninger hos begge partner.</a:t>
            </a:r>
          </a:p>
          <a:p>
            <a:endParaRPr lang="nb-NO" sz="22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200" dirty="0">
                <a:solidFill>
                  <a:schemeClr val="bg1"/>
                </a:solidFill>
              </a:rPr>
              <a:t>Dialog/</a:t>
            </a:r>
            <a:r>
              <a:rPr lang="nb-NO" sz="2200" err="1">
                <a:solidFill>
                  <a:schemeClr val="bg1"/>
                </a:solidFill>
              </a:rPr>
              <a:t>avsjekk</a:t>
            </a:r>
            <a:r>
              <a:rPr lang="nb-NO" sz="2200" dirty="0">
                <a:solidFill>
                  <a:schemeClr val="bg1"/>
                </a:solidFill>
              </a:rPr>
              <a:t>/</a:t>
            </a:r>
            <a:r>
              <a:rPr lang="nb-NO" sz="2200" err="1">
                <a:solidFill>
                  <a:schemeClr val="bg1"/>
                </a:solidFill>
              </a:rPr>
              <a:t>innspillsrunde</a:t>
            </a:r>
            <a:r>
              <a:rPr lang="nb-NO" sz="2200" dirty="0">
                <a:solidFill>
                  <a:schemeClr val="bg1"/>
                </a:solidFill>
              </a:rPr>
              <a:t> med alle involverte aktører når utkast til hvordan gjennomføre endringer innenfor de ulike områdene er klart</a:t>
            </a:r>
          </a:p>
          <a:p>
            <a:endParaRPr lang="nb-NO" sz="22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200" dirty="0">
                <a:solidFill>
                  <a:schemeClr val="bg1"/>
                </a:solidFill>
              </a:rPr>
              <a:t>Ha en oversikt over når, og i hvilket omfang, veieierne har til hensikt å anskaffe /etterspørre.</a:t>
            </a:r>
          </a:p>
          <a:p>
            <a:endParaRPr lang="nb-NO" sz="22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200" dirty="0">
                <a:solidFill>
                  <a:schemeClr val="bg1"/>
                </a:solidFill>
              </a:rPr>
              <a:t>Bruke én til én møter som et verktøy videre regionvis?</a:t>
            </a:r>
          </a:p>
        </p:txBody>
      </p:sp>
      <p:sp>
        <p:nvSpPr>
          <p:cNvPr id="3" name="Tittel 1">
            <a:extLst>
              <a:ext uri="{FF2B5EF4-FFF2-40B4-BE49-F238E27FC236}">
                <a16:creationId xmlns:a16="http://schemas.microsoft.com/office/drawing/2014/main" id="{0F75671A-4445-EDE2-A46E-3FA0095B1489}"/>
              </a:ext>
            </a:extLst>
          </p:cNvPr>
          <p:cNvSpPr txBox="1">
            <a:spLocks/>
          </p:cNvSpPr>
          <p:nvPr/>
        </p:nvSpPr>
        <p:spPr>
          <a:xfrm>
            <a:off x="141194" y="-24650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35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b="1">
                <a:solidFill>
                  <a:schemeClr val="bg1"/>
                </a:solidFill>
                <a:latin typeface="Suisse Works Bold"/>
              </a:rPr>
              <a:t>Avklaringer/innspill til arbeidet videre</a:t>
            </a:r>
          </a:p>
        </p:txBody>
      </p:sp>
    </p:spTree>
    <p:extLst>
      <p:ext uri="{BB962C8B-B14F-4D97-AF65-F5344CB8AC3E}">
        <p14:creationId xmlns:p14="http://schemas.microsoft.com/office/powerpoint/2010/main" val="34454898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AC05CB1-A42C-F49E-38AF-B0EB3CF37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3534" y="322034"/>
            <a:ext cx="4475994" cy="1137235"/>
          </a:xfrm>
        </p:spPr>
        <p:txBody>
          <a:bodyPr/>
          <a:lstStyle/>
          <a:p>
            <a:r>
              <a:rPr lang="nb-NO" dirty="0"/>
              <a:t>Målet med dialogen</a:t>
            </a:r>
          </a:p>
        </p:txBody>
      </p:sp>
      <p:pic>
        <p:nvPicPr>
          <p:cNvPr id="7" name="Plassholder for bilde 6" descr="Et bilde som inneholder himmel, utendørs, surfing, pil&#10;&#10;Automatisk generert beskrivelse">
            <a:extLst>
              <a:ext uri="{FF2B5EF4-FFF2-40B4-BE49-F238E27FC236}">
                <a16:creationId xmlns:a16="http://schemas.microsoft.com/office/drawing/2014/main" id="{19FBFC61-0974-BBA3-A5C5-2AE55492883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23" r="20323"/>
          <a:stretch>
            <a:fillRect/>
          </a:stretch>
        </p:blipFill>
        <p:spPr/>
      </p:pic>
      <p:sp>
        <p:nvSpPr>
          <p:cNvPr id="5" name="TekstSylinder 4">
            <a:extLst>
              <a:ext uri="{FF2B5EF4-FFF2-40B4-BE49-F238E27FC236}">
                <a16:creationId xmlns:a16="http://schemas.microsoft.com/office/drawing/2014/main" id="{CE468046-035A-9960-234A-1313EA8EAA70}"/>
              </a:ext>
            </a:extLst>
          </p:cNvPr>
          <p:cNvSpPr txBox="1"/>
          <p:nvPr/>
        </p:nvSpPr>
        <p:spPr>
          <a:xfrm>
            <a:off x="733534" y="1991893"/>
            <a:ext cx="4553809" cy="43088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dirty="0"/>
              <a:t>Vi ønsker å få et bilde av situasjonen «opp på bordet» fra både entreprenørsiden og byggherresiden fra ulike regioner i landet – for så å ta diskusjonen og adressere hva vi i felleskap kan gjøre for å bedre asfaltkontraktene.</a:t>
            </a:r>
          </a:p>
          <a:p>
            <a:endParaRPr lang="nb-NO" dirty="0"/>
          </a:p>
          <a:p>
            <a:r>
              <a:rPr lang="nb-NO" dirty="0"/>
              <a:t>…og at dialogen skal ende ut i </a:t>
            </a:r>
            <a:r>
              <a:rPr lang="nb-NO" u="sng" dirty="0"/>
              <a:t>konkrete forslag</a:t>
            </a:r>
            <a:r>
              <a:rPr lang="nb-NO" dirty="0"/>
              <a:t> som også adresserer </a:t>
            </a:r>
            <a:r>
              <a:rPr lang="nb-NO" u="sng" dirty="0"/>
              <a:t>hvordan </a:t>
            </a:r>
            <a:r>
              <a:rPr lang="nb-NO" dirty="0"/>
              <a:t>vi skal jobbe videre med innspillene - så de blir satt ut livet - og forbedrer dagens praksis ytterligere.</a:t>
            </a:r>
            <a:endParaRPr lang="nb-NO" dirty="0">
              <a:ea typeface="Calibri"/>
              <a:cs typeface="Calibri"/>
            </a:endParaRPr>
          </a:p>
          <a:p>
            <a:endParaRPr lang="nb-NO" dirty="0"/>
          </a:p>
          <a:p>
            <a:endParaRPr lang="nb-NO" sz="2000" dirty="0">
              <a:solidFill>
                <a:srgbClr val="222222"/>
              </a:solidFill>
            </a:endParaRPr>
          </a:p>
          <a:p>
            <a:endParaRPr lang="nb-NO" sz="2000" dirty="0"/>
          </a:p>
        </p:txBody>
      </p:sp>
    </p:spTree>
    <p:extLst>
      <p:ext uri="{BB962C8B-B14F-4D97-AF65-F5344CB8AC3E}">
        <p14:creationId xmlns:p14="http://schemas.microsoft.com/office/powerpoint/2010/main" val="42757606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 hidden="1">
            <a:extLst>
              <a:ext uri="{FF2B5EF4-FFF2-40B4-BE49-F238E27FC236}">
                <a16:creationId xmlns:a16="http://schemas.microsoft.com/office/drawing/2014/main" id="{EEAE0311-3F15-833D-6CBD-FFC4D8594D99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0" y="6172200"/>
            <a:ext cx="2070100" cy="304800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75FE6E4D-0C6B-4018-8BB2-2D0404085236}" type="datetime4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5. november 2025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98376702-AB12-0B2E-E688-2F572E47AA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1999" cy="7061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2849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0CDD06E1-6FA7-B80F-8B47-ED6D55567C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722"/>
            <a:ext cx="14767201" cy="8253996"/>
          </a:xfrm>
          <a:prstGeom prst="rect">
            <a:avLst/>
          </a:prstGeom>
        </p:spPr>
      </p:pic>
      <p:sp>
        <p:nvSpPr>
          <p:cNvPr id="2" name="TekstSylinder 1">
            <a:extLst>
              <a:ext uri="{FF2B5EF4-FFF2-40B4-BE49-F238E27FC236}">
                <a16:creationId xmlns:a16="http://schemas.microsoft.com/office/drawing/2014/main" id="{EC94652F-DBA2-8FF5-7448-B878448223E1}"/>
              </a:ext>
            </a:extLst>
          </p:cNvPr>
          <p:cNvSpPr txBox="1"/>
          <p:nvPr/>
        </p:nvSpPr>
        <p:spPr>
          <a:xfrm>
            <a:off x="538992" y="2921634"/>
            <a:ext cx="893134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b="1" dirty="0">
                <a:solidFill>
                  <a:srgbClr val="C00000"/>
                </a:solidFill>
              </a:rPr>
              <a:t>TILLIT – gjensidig</a:t>
            </a:r>
          </a:p>
          <a:p>
            <a:r>
              <a:rPr lang="nb-NO" sz="2000" b="1" dirty="0">
                <a:solidFill>
                  <a:srgbClr val="C00000"/>
                </a:solidFill>
              </a:rPr>
              <a:t>Åpenhet</a:t>
            </a:r>
          </a:p>
          <a:p>
            <a:r>
              <a:rPr lang="nb-NO" sz="2000" b="1" dirty="0">
                <a:solidFill>
                  <a:srgbClr val="C00000"/>
                </a:solidFill>
              </a:rPr>
              <a:t>Samarbeid </a:t>
            </a:r>
          </a:p>
          <a:p>
            <a:r>
              <a:rPr lang="nb-NO" sz="2000" b="1" dirty="0">
                <a:solidFill>
                  <a:srgbClr val="C00000"/>
                </a:solidFill>
              </a:rPr>
              <a:t>Dialog</a:t>
            </a:r>
          </a:p>
          <a:p>
            <a:r>
              <a:rPr lang="nb-NO" sz="2000" b="1" dirty="0">
                <a:solidFill>
                  <a:srgbClr val="C00000"/>
                </a:solidFill>
              </a:rPr>
              <a:t>Respekt</a:t>
            </a:r>
          </a:p>
          <a:p>
            <a:r>
              <a:rPr lang="nb-NO" sz="2000" b="1" dirty="0">
                <a:solidFill>
                  <a:srgbClr val="C00000"/>
                </a:solidFill>
              </a:rPr>
              <a:t>Forutsigbarhet</a:t>
            </a:r>
          </a:p>
          <a:p>
            <a:r>
              <a:rPr lang="nb-NO" sz="2000" b="1" dirty="0">
                <a:solidFill>
                  <a:srgbClr val="C00000"/>
                </a:solidFill>
              </a:rPr>
              <a:t>Klar rolleforståelse</a:t>
            </a:r>
          </a:p>
          <a:p>
            <a:r>
              <a:rPr lang="nb-NO" sz="2000" b="1" dirty="0">
                <a:solidFill>
                  <a:srgbClr val="C00000"/>
                </a:solidFill>
              </a:rPr>
              <a:t>God, direkte kommunikasjon</a:t>
            </a:r>
          </a:p>
          <a:p>
            <a:r>
              <a:rPr lang="nb-NO" sz="2000" b="1" dirty="0">
                <a:solidFill>
                  <a:srgbClr val="C00000"/>
                </a:solidFill>
              </a:rPr>
              <a:t>Fokus kvalitet på begge sider</a:t>
            </a:r>
          </a:p>
          <a:p>
            <a:r>
              <a:rPr lang="nb-NO" sz="2000" b="1" dirty="0">
                <a:solidFill>
                  <a:srgbClr val="C00000"/>
                </a:solidFill>
              </a:rPr>
              <a:t>Risikodeling</a:t>
            </a:r>
          </a:p>
          <a:p>
            <a:endParaRPr lang="nb-NO" sz="2000" b="1" dirty="0">
              <a:solidFill>
                <a:srgbClr val="C00000"/>
              </a:solidFill>
            </a:endParaRPr>
          </a:p>
          <a:p>
            <a:endParaRPr lang="nb-NO" sz="2000" b="1" dirty="0">
              <a:solidFill>
                <a:srgbClr val="C00000"/>
              </a:solidFill>
            </a:endParaRPr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830FA42D-6985-3C7F-1058-9D671968EEF6}"/>
              </a:ext>
            </a:extLst>
          </p:cNvPr>
          <p:cNvSpPr txBox="1"/>
          <p:nvPr/>
        </p:nvSpPr>
        <p:spPr>
          <a:xfrm>
            <a:off x="4227559" y="2921634"/>
            <a:ext cx="8931349" cy="34778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b-NO" sz="2000" b="1" dirty="0">
                <a:solidFill>
                  <a:srgbClr val="C00000"/>
                </a:solidFill>
              </a:rPr>
              <a:t>God opplæring ute i felt</a:t>
            </a:r>
          </a:p>
          <a:p>
            <a:r>
              <a:rPr lang="nb-NO" sz="2000" b="1" dirty="0">
                <a:solidFill>
                  <a:srgbClr val="C00000"/>
                </a:solidFill>
              </a:rPr>
              <a:t>Felles forståelse av </a:t>
            </a:r>
            <a:r>
              <a:rPr lang="nb-NO" sz="2000" b="1" dirty="0" err="1">
                <a:solidFill>
                  <a:srgbClr val="C00000"/>
                </a:solidFill>
              </a:rPr>
              <a:t>kontraktskrav</a:t>
            </a:r>
            <a:r>
              <a:rPr lang="nb-NO" sz="2000" b="1" dirty="0">
                <a:solidFill>
                  <a:srgbClr val="C00000"/>
                </a:solidFill>
              </a:rPr>
              <a:t> og endringer</a:t>
            </a:r>
          </a:p>
          <a:p>
            <a:r>
              <a:rPr lang="nb-NO" sz="2000" b="1" dirty="0">
                <a:solidFill>
                  <a:srgbClr val="C00000"/>
                </a:solidFill>
              </a:rPr>
              <a:t>Enklere dokumentasjonskrav</a:t>
            </a:r>
          </a:p>
          <a:p>
            <a:r>
              <a:rPr lang="nb-NO" sz="2000" b="1" dirty="0">
                <a:solidFill>
                  <a:srgbClr val="C00000"/>
                </a:solidFill>
              </a:rPr>
              <a:t>Egenskapskontrakter</a:t>
            </a:r>
          </a:p>
          <a:p>
            <a:r>
              <a:rPr lang="nb-NO" sz="2000" b="1" dirty="0">
                <a:solidFill>
                  <a:srgbClr val="C00000"/>
                </a:solidFill>
              </a:rPr>
              <a:t>Egen kontraktsmal for fylkesveger med lav trafikkmengde</a:t>
            </a:r>
          </a:p>
          <a:p>
            <a:r>
              <a:rPr lang="nb-NO" sz="2000" b="1" dirty="0">
                <a:solidFill>
                  <a:srgbClr val="C00000"/>
                </a:solidFill>
              </a:rPr>
              <a:t>Like kriterier og tydelige kravspesifikasjoner</a:t>
            </a:r>
          </a:p>
          <a:p>
            <a:r>
              <a:rPr lang="nb-NO" sz="2000" b="1" dirty="0">
                <a:solidFill>
                  <a:srgbClr val="C00000"/>
                </a:solidFill>
              </a:rPr>
              <a:t>Levetid utover 5års garanti</a:t>
            </a:r>
          </a:p>
          <a:p>
            <a:r>
              <a:rPr lang="nb-NO" sz="2000" b="1" dirty="0">
                <a:solidFill>
                  <a:srgbClr val="C00000"/>
                </a:solidFill>
              </a:rPr>
              <a:t>Enkle og klare kontrakter</a:t>
            </a:r>
          </a:p>
          <a:p>
            <a:r>
              <a:rPr lang="nb-NO" sz="2000" b="1" dirty="0">
                <a:solidFill>
                  <a:srgbClr val="C00000"/>
                </a:solidFill>
              </a:rPr>
              <a:t>Beslutninger må ikke være personavhengig</a:t>
            </a:r>
          </a:p>
          <a:p>
            <a:r>
              <a:rPr lang="nb-NO" sz="2000" b="1" dirty="0">
                <a:solidFill>
                  <a:srgbClr val="C00000"/>
                </a:solidFill>
              </a:rPr>
              <a:t>Balanse i kontrakt – balanse premiering/sanksjoner</a:t>
            </a:r>
          </a:p>
          <a:p>
            <a:endParaRPr lang="nb-NO" sz="2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4530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B1544F-1BF8-112C-B76A-E78FD7FCC4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11883A71-6211-6945-38D5-877239C54D7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74804" t="4921" b="6667"/>
          <a:stretch>
            <a:fillRect/>
          </a:stretch>
        </p:blipFill>
        <p:spPr>
          <a:xfrm>
            <a:off x="8719457" y="0"/>
            <a:ext cx="3472543" cy="6849282"/>
          </a:xfrm>
          <a:prstGeom prst="rect">
            <a:avLst/>
          </a:prstGeom>
        </p:spPr>
      </p:pic>
      <p:pic>
        <p:nvPicPr>
          <p:cNvPr id="6" name="Grafikk 5" descr="Spørsmål kontur">
            <a:extLst>
              <a:ext uri="{FF2B5EF4-FFF2-40B4-BE49-F238E27FC236}">
                <a16:creationId xmlns:a16="http://schemas.microsoft.com/office/drawing/2014/main" id="{37D0CE9F-A6F3-D163-9B78-805577D511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H="1">
            <a:off x="0" y="0"/>
            <a:ext cx="1770887" cy="1666983"/>
          </a:xfrm>
          <a:prstGeom prst="rect">
            <a:avLst/>
          </a:prstGeom>
        </p:spPr>
      </p:pic>
      <p:sp>
        <p:nvSpPr>
          <p:cNvPr id="7" name="TekstSylinder 6">
            <a:extLst>
              <a:ext uri="{FF2B5EF4-FFF2-40B4-BE49-F238E27FC236}">
                <a16:creationId xmlns:a16="http://schemas.microsoft.com/office/drawing/2014/main" id="{89056C20-ADBA-D686-40AF-6DA970C8A9CA}"/>
              </a:ext>
            </a:extLst>
          </p:cNvPr>
          <p:cNvSpPr txBox="1"/>
          <p:nvPr/>
        </p:nvSpPr>
        <p:spPr>
          <a:xfrm>
            <a:off x="1132258" y="3039902"/>
            <a:ext cx="64587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200" b="1">
                <a:solidFill>
                  <a:srgbClr val="C00000"/>
                </a:solidFill>
              </a:rPr>
              <a:t>Felles for alle  asfaltkontrakter</a:t>
            </a:r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26E05AA5-E1C0-1283-7779-EFC584DA2886}"/>
              </a:ext>
            </a:extLst>
          </p:cNvPr>
          <p:cNvSpPr txBox="1"/>
          <p:nvPr/>
        </p:nvSpPr>
        <p:spPr>
          <a:xfrm>
            <a:off x="1132258" y="2550717"/>
            <a:ext cx="3617676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b-NO" sz="2000" b="1" dirty="0">
                <a:solidFill>
                  <a:srgbClr val="000000"/>
                </a:solidFill>
              </a:rPr>
              <a:t>Innspill til ….</a:t>
            </a:r>
          </a:p>
        </p:txBody>
      </p:sp>
    </p:spTree>
    <p:extLst>
      <p:ext uri="{BB962C8B-B14F-4D97-AF65-F5344CB8AC3E}">
        <p14:creationId xmlns:p14="http://schemas.microsoft.com/office/powerpoint/2010/main" val="7029754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0F491B-EADC-1046-6059-C15F7FED48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E417BB9B-94BF-1782-AC05-8B1FBDCCEF3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74804" t="4921" b="6667"/>
          <a:stretch>
            <a:fillRect/>
          </a:stretch>
        </p:blipFill>
        <p:spPr>
          <a:xfrm>
            <a:off x="8719457" y="0"/>
            <a:ext cx="3472543" cy="6849282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F9724433-53CF-693E-EEFF-6F4A0AA80D63}"/>
              </a:ext>
            </a:extLst>
          </p:cNvPr>
          <p:cNvSpPr txBox="1">
            <a:spLocks/>
          </p:cNvSpPr>
          <p:nvPr/>
        </p:nvSpPr>
        <p:spPr>
          <a:xfrm>
            <a:off x="1387505" y="1666983"/>
            <a:ext cx="6964218" cy="481001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234000" indent="-234000" algn="l" defTabSz="914355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68000" indent="-234000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702000" indent="-234000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36000" indent="-234000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170000" indent="-234000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475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b-NO" sz="2800" b="1" dirty="0">
                <a:solidFill>
                  <a:schemeClr val="tx1"/>
                </a:solidFill>
                <a:latin typeface="Basis Grotesque"/>
                <a:ea typeface="Calibri"/>
                <a:cs typeface="Calibri"/>
              </a:rPr>
              <a:t>  Kvalitet</a:t>
            </a:r>
            <a:endParaRPr lang="nb-NO" sz="2800" b="1" dirty="0">
              <a:solidFill>
                <a:schemeClr val="tx1"/>
              </a:solidFill>
              <a:latin typeface="Basis Grotesque"/>
            </a:endParaRPr>
          </a:p>
          <a:p>
            <a:pPr marL="701675" lvl="2" indent="-233680"/>
            <a:r>
              <a:rPr lang="nb-NO" sz="2400" dirty="0">
                <a:solidFill>
                  <a:schemeClr val="tx1"/>
                </a:solidFill>
                <a:latin typeface="Basis Grotesque"/>
                <a:ea typeface="Calibri"/>
                <a:cs typeface="Calibri"/>
              </a:rPr>
              <a:t>Kompetanse, dokumentasjon, mal og håndbøker, reklamasjoner</a:t>
            </a:r>
          </a:p>
          <a:p>
            <a:pPr marL="234315" lvl="1" indent="0">
              <a:buNone/>
            </a:pPr>
            <a:r>
              <a:rPr lang="nb-NO" sz="2800" b="1" err="1">
                <a:solidFill>
                  <a:schemeClr val="tx1"/>
                </a:solidFill>
                <a:latin typeface="Basis Grotesque"/>
                <a:ea typeface="+mn-lt"/>
                <a:cs typeface="+mn-lt"/>
              </a:rPr>
              <a:t>Proposjonering</a:t>
            </a:r>
            <a:endParaRPr lang="nb-NO" err="1">
              <a:solidFill>
                <a:schemeClr val="tx1"/>
              </a:solidFill>
            </a:endParaRPr>
          </a:p>
          <a:p>
            <a:pPr marL="691515" lvl="1" indent="-457200"/>
            <a:r>
              <a:rPr lang="nb-NO" sz="2400" dirty="0">
                <a:solidFill>
                  <a:schemeClr val="tx1"/>
                </a:solidFill>
                <a:latin typeface="Basis Grotesque"/>
                <a:ea typeface="+mn-lt"/>
                <a:cs typeface="+mn-lt"/>
              </a:rPr>
              <a:t>Optimalisering, </a:t>
            </a:r>
            <a:r>
              <a:rPr lang="nb-NO" sz="2400" dirty="0" err="1">
                <a:solidFill>
                  <a:schemeClr val="tx1"/>
                </a:solidFill>
                <a:latin typeface="Basis Grotesque"/>
                <a:ea typeface="+mn-lt"/>
                <a:cs typeface="+mn-lt"/>
              </a:rPr>
              <a:t>bm</a:t>
            </a:r>
            <a:r>
              <a:rPr lang="nb-NO" sz="2400" dirty="0">
                <a:solidFill>
                  <a:schemeClr val="tx1"/>
                </a:solidFill>
                <a:latin typeface="Basis Grotesque"/>
                <a:ea typeface="+mn-lt"/>
                <a:cs typeface="+mn-lt"/>
              </a:rPr>
              <a:t>-mengde, hulrom, RA</a:t>
            </a:r>
            <a:endParaRPr lang="nb-NO" sz="2400" dirty="0">
              <a:solidFill>
                <a:schemeClr val="tx1"/>
              </a:solidFill>
              <a:latin typeface="Basis Grotesque"/>
            </a:endParaRPr>
          </a:p>
          <a:p>
            <a:pPr marL="234315" lvl="1" indent="0">
              <a:buNone/>
            </a:pPr>
            <a:endParaRPr lang="nb-NO" sz="800" b="1" dirty="0">
              <a:solidFill>
                <a:schemeClr val="tx1"/>
              </a:solidFill>
              <a:latin typeface="Basis Grotesque"/>
            </a:endParaRPr>
          </a:p>
          <a:p>
            <a:pPr marL="234315" lvl="1" indent="0">
              <a:buNone/>
            </a:pPr>
            <a:r>
              <a:rPr lang="nb-NO" sz="2800" b="1" dirty="0">
                <a:solidFill>
                  <a:schemeClr val="tx1"/>
                </a:solidFill>
                <a:latin typeface="Basis Grotesque"/>
              </a:rPr>
              <a:t>Innsyn</a:t>
            </a:r>
            <a:endParaRPr lang="nb-NO" dirty="0">
              <a:solidFill>
                <a:schemeClr val="tx1"/>
              </a:solidFill>
            </a:endParaRPr>
          </a:p>
          <a:p>
            <a:pPr marL="234315" lvl="1" indent="0">
              <a:buNone/>
            </a:pPr>
            <a:endParaRPr lang="nb-NO" sz="800" b="1" dirty="0">
              <a:solidFill>
                <a:schemeClr val="tx1"/>
              </a:solidFill>
              <a:latin typeface="Basis Grotesque"/>
              <a:ea typeface="Calibri"/>
              <a:cs typeface="Calibri"/>
            </a:endParaRPr>
          </a:p>
          <a:p>
            <a:pPr marL="234315" lvl="1" indent="0">
              <a:buNone/>
            </a:pPr>
            <a:r>
              <a:rPr lang="nb-NO" sz="2800" b="1" dirty="0">
                <a:solidFill>
                  <a:schemeClr val="tx1"/>
                </a:solidFill>
                <a:latin typeface="Basis Grotesque"/>
                <a:ea typeface="Calibri"/>
                <a:cs typeface="Calibri"/>
              </a:rPr>
              <a:t>Inntakskontroll, arbeidsvarsling</a:t>
            </a:r>
          </a:p>
          <a:p>
            <a:pPr marL="234315" lvl="1" indent="0">
              <a:buNone/>
            </a:pPr>
            <a:endParaRPr lang="nb-NO" sz="800" b="1" dirty="0">
              <a:solidFill>
                <a:schemeClr val="tx1"/>
              </a:solidFill>
              <a:latin typeface="Basis Grotesque"/>
              <a:ea typeface="Calibri"/>
              <a:cs typeface="Calibri"/>
            </a:endParaRPr>
          </a:p>
          <a:p>
            <a:pPr marL="234315" lvl="1" indent="0">
              <a:buNone/>
            </a:pPr>
            <a:r>
              <a:rPr lang="nb-NO" sz="2800" b="1" dirty="0">
                <a:solidFill>
                  <a:schemeClr val="tx1"/>
                </a:solidFill>
                <a:latin typeface="Basis Grotesque"/>
                <a:ea typeface="Calibri"/>
                <a:cs typeface="Calibri"/>
              </a:rPr>
              <a:t>Konkurransesituasjon</a:t>
            </a:r>
          </a:p>
          <a:p>
            <a:pPr marL="234315" lvl="1" indent="0">
              <a:buNone/>
            </a:pPr>
            <a:endParaRPr lang="nb-NO" sz="800" b="1" dirty="0">
              <a:solidFill>
                <a:schemeClr val="tx1"/>
              </a:solidFill>
              <a:latin typeface="Basis Grotesque"/>
              <a:ea typeface="Calibri"/>
              <a:cs typeface="Calibri"/>
            </a:endParaRPr>
          </a:p>
          <a:p>
            <a:pPr marL="234315" lvl="1" indent="0">
              <a:buNone/>
            </a:pPr>
            <a:r>
              <a:rPr lang="nb-NO" sz="2800" b="1" dirty="0">
                <a:solidFill>
                  <a:schemeClr val="tx1"/>
                </a:solidFill>
                <a:latin typeface="Basis Grotesque"/>
                <a:ea typeface="Calibri"/>
                <a:cs typeface="Calibri"/>
              </a:rPr>
              <a:t>Biogent, RA, oppfølging, levetid, risiko, for strenge krav</a:t>
            </a:r>
          </a:p>
          <a:p>
            <a:pPr marL="233680" lvl="1" indent="0">
              <a:buNone/>
            </a:pPr>
            <a:endParaRPr lang="nb-NO" sz="2800" b="1" dirty="0">
              <a:solidFill>
                <a:schemeClr val="tx1"/>
              </a:solidFill>
              <a:latin typeface="Basis Grotesque"/>
              <a:ea typeface="Calibri"/>
              <a:cs typeface="Calibri"/>
            </a:endParaRPr>
          </a:p>
          <a:p>
            <a:pPr marL="234315" lvl="1" indent="0">
              <a:buNone/>
            </a:pPr>
            <a:endParaRPr lang="nb-NO" sz="2800" b="1" dirty="0">
              <a:solidFill>
                <a:schemeClr val="tx1"/>
              </a:solidFill>
              <a:latin typeface="Basis Grotesque"/>
              <a:ea typeface="Calibri"/>
              <a:cs typeface="Calibri"/>
            </a:endParaRPr>
          </a:p>
          <a:p>
            <a:pPr marL="233680" indent="-233680"/>
            <a:endParaRPr lang="nb-NO" sz="2800" dirty="0">
              <a:solidFill>
                <a:schemeClr val="tx1"/>
              </a:solidFill>
              <a:latin typeface="Basis Grotesque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nb-NO" sz="2800" dirty="0">
              <a:solidFill>
                <a:schemeClr val="tx1"/>
              </a:solidFill>
              <a:latin typeface="Basis Grotesque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nb-NO" sz="2800" dirty="0">
              <a:solidFill>
                <a:schemeClr val="tx1"/>
              </a:solidFill>
              <a:latin typeface="Basis Grotesque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kumimoji="0" lang="nb-NO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asis Grotesque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Grafikk 5" descr="Spørsmål kontur">
            <a:extLst>
              <a:ext uri="{FF2B5EF4-FFF2-40B4-BE49-F238E27FC236}">
                <a16:creationId xmlns:a16="http://schemas.microsoft.com/office/drawing/2014/main" id="{EE54FDFC-18B1-9683-0761-C61754D886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H="1">
            <a:off x="0" y="0"/>
            <a:ext cx="1403999" cy="1365946"/>
          </a:xfrm>
          <a:prstGeom prst="rect">
            <a:avLst/>
          </a:prstGeom>
        </p:spPr>
      </p:pic>
      <p:sp>
        <p:nvSpPr>
          <p:cNvPr id="7" name="TekstSylinder 6">
            <a:extLst>
              <a:ext uri="{FF2B5EF4-FFF2-40B4-BE49-F238E27FC236}">
                <a16:creationId xmlns:a16="http://schemas.microsoft.com/office/drawing/2014/main" id="{BE3B7D42-950C-6D09-E964-D390C3F02BA5}"/>
              </a:ext>
            </a:extLst>
          </p:cNvPr>
          <p:cNvSpPr txBox="1"/>
          <p:nvPr/>
        </p:nvSpPr>
        <p:spPr>
          <a:xfrm>
            <a:off x="5102184" y="6276050"/>
            <a:ext cx="36176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b="1" dirty="0">
                <a:solidFill>
                  <a:srgbClr val="C00000"/>
                </a:solidFill>
              </a:rPr>
              <a:t>Felles for alle  asfaltkontrakter</a:t>
            </a:r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81D760D8-6A4D-783A-136E-E652AC3DE982}"/>
              </a:ext>
            </a:extLst>
          </p:cNvPr>
          <p:cNvSpPr txBox="1"/>
          <p:nvPr/>
        </p:nvSpPr>
        <p:spPr>
          <a:xfrm>
            <a:off x="1423888" y="678643"/>
            <a:ext cx="7361823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b-NO" sz="2800" b="1" dirty="0">
                <a:solidFill>
                  <a:srgbClr val="C00000"/>
                </a:solidFill>
                <a:ea typeface="+mn-lt"/>
                <a:cs typeface="+mn-lt"/>
              </a:rPr>
              <a:t>Hva skaper ubalanse i kontraktene i dag? BH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9527103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B1544F-1BF8-112C-B76A-E78FD7FCC4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11883A71-6211-6945-38D5-877239C54D7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74804" t="4921" b="6667"/>
          <a:stretch>
            <a:fillRect/>
          </a:stretch>
        </p:blipFill>
        <p:spPr>
          <a:xfrm>
            <a:off x="8719457" y="0"/>
            <a:ext cx="3472543" cy="6849282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DDD6FA78-5B7E-3F30-1AC1-1CF38E356C0B}"/>
              </a:ext>
            </a:extLst>
          </p:cNvPr>
          <p:cNvSpPr txBox="1">
            <a:spLocks/>
          </p:cNvSpPr>
          <p:nvPr/>
        </p:nvSpPr>
        <p:spPr>
          <a:xfrm>
            <a:off x="1387505" y="1666983"/>
            <a:ext cx="6964218" cy="481001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234000" indent="-234000" algn="l" defTabSz="914355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68000" indent="-234000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702000" indent="-234000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36000" indent="-234000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170000" indent="-234000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475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7995" lvl="1" indent="-233680"/>
            <a:r>
              <a:rPr lang="nb-NO" sz="2800" b="1" dirty="0">
                <a:solidFill>
                  <a:schemeClr val="tx1"/>
                </a:solidFill>
                <a:latin typeface="Basis Grotesque Pro"/>
                <a:ea typeface="Calibri"/>
                <a:cs typeface="Calibri"/>
              </a:rPr>
              <a:t>Balansert risiko</a:t>
            </a:r>
            <a:endParaRPr lang="nb-NO" dirty="0">
              <a:solidFill>
                <a:schemeClr val="tx1"/>
              </a:solidFill>
            </a:endParaRPr>
          </a:p>
          <a:p>
            <a:pPr marL="701675" lvl="2" indent="-233680"/>
            <a:r>
              <a:rPr lang="nb-NO" sz="2600" err="1">
                <a:solidFill>
                  <a:schemeClr val="tx1"/>
                </a:solidFill>
              </a:rPr>
              <a:t>Hulromskrav</a:t>
            </a:r>
            <a:r>
              <a:rPr lang="nb-NO" sz="2600" dirty="0">
                <a:solidFill>
                  <a:schemeClr val="tx1"/>
                </a:solidFill>
              </a:rPr>
              <a:t>, georadar, håndtering</a:t>
            </a:r>
          </a:p>
          <a:p>
            <a:pPr marL="467995" lvl="2" indent="0">
              <a:buNone/>
            </a:pPr>
            <a:endParaRPr lang="nb-NO" sz="1000" dirty="0">
              <a:solidFill>
                <a:schemeClr val="tx1"/>
              </a:solidFill>
            </a:endParaRPr>
          </a:p>
          <a:p>
            <a:pPr marL="467995" lvl="1" indent="-233680"/>
            <a:r>
              <a:rPr lang="nb-NO" sz="2800" b="1" dirty="0">
                <a:solidFill>
                  <a:schemeClr val="tx1"/>
                </a:solidFill>
              </a:rPr>
              <a:t>Bestilling </a:t>
            </a:r>
          </a:p>
          <a:p>
            <a:pPr marL="234315" lvl="1" indent="0">
              <a:buNone/>
            </a:pPr>
            <a:endParaRPr lang="nb-NO" sz="1000" b="1" dirty="0">
              <a:solidFill>
                <a:schemeClr val="tx1"/>
              </a:solidFill>
            </a:endParaRPr>
          </a:p>
          <a:p>
            <a:pPr marL="467995" lvl="1" indent="-233680"/>
            <a:r>
              <a:rPr lang="nb-NO" sz="2800" b="1" dirty="0">
                <a:solidFill>
                  <a:schemeClr val="tx1"/>
                </a:solidFill>
              </a:rPr>
              <a:t>Forventning </a:t>
            </a:r>
          </a:p>
          <a:p>
            <a:pPr marL="467995" lvl="1" indent="-233680"/>
            <a:endParaRPr lang="nb-NO" sz="1000" b="1" dirty="0">
              <a:solidFill>
                <a:schemeClr val="tx1"/>
              </a:solidFill>
            </a:endParaRPr>
          </a:p>
          <a:p>
            <a:pPr marL="467995" lvl="1" indent="-233680"/>
            <a:r>
              <a:rPr lang="nb-NO" sz="2800" b="1" dirty="0">
                <a:solidFill>
                  <a:schemeClr val="tx1"/>
                </a:solidFill>
              </a:rPr>
              <a:t>Sikkerhet</a:t>
            </a:r>
          </a:p>
          <a:p>
            <a:pPr marL="467995" lvl="1" indent="-233680"/>
            <a:endParaRPr lang="nb-NO" sz="1000" b="1" dirty="0">
              <a:solidFill>
                <a:schemeClr val="tx1"/>
              </a:solidFill>
            </a:endParaRPr>
          </a:p>
          <a:p>
            <a:pPr marL="467995" lvl="1" indent="-233680"/>
            <a:r>
              <a:rPr lang="nb-NO" sz="2800" b="1" dirty="0">
                <a:solidFill>
                  <a:schemeClr val="tx1"/>
                </a:solidFill>
              </a:rPr>
              <a:t>Forhold bonus/trekk</a:t>
            </a:r>
          </a:p>
          <a:p>
            <a:pPr marL="233680" lvl="1" indent="0">
              <a:buNone/>
            </a:pPr>
            <a:endParaRPr lang="nb-NO" sz="2800" b="1" dirty="0">
              <a:solidFill>
                <a:srgbClr val="C0000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nb-NO" dirty="0">
              <a:solidFill>
                <a:schemeClr val="tx1"/>
              </a:solidFill>
              <a:latin typeface="Basis Grotesque Pro"/>
              <a:ea typeface="Calibri"/>
              <a:cs typeface="Calibri"/>
            </a:endParaRPr>
          </a:p>
          <a:p>
            <a:pPr marL="233680" indent="-233680">
              <a:buFont typeface="Calibri" panose="020B0604020202020204" pitchFamily="34" charset="0"/>
              <a:buChar char="-"/>
            </a:pPr>
            <a:endParaRPr lang="nb-NO" dirty="0">
              <a:solidFill>
                <a:schemeClr val="tx1"/>
              </a:solidFill>
              <a:latin typeface="Basis Grotesque Pro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nb-NO" dirty="0">
              <a:solidFill>
                <a:schemeClr val="tx1"/>
              </a:solidFill>
              <a:latin typeface="Basis Grotesque Pro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nb-NO" dirty="0">
              <a:solidFill>
                <a:schemeClr val="tx1"/>
              </a:solidFill>
              <a:latin typeface="Basis Grotesque Pro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kumimoji="0" lang="nb-NO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asis Grotesque Pro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Grafikk 5" descr="Spørsmål kontur">
            <a:extLst>
              <a:ext uri="{FF2B5EF4-FFF2-40B4-BE49-F238E27FC236}">
                <a16:creationId xmlns:a16="http://schemas.microsoft.com/office/drawing/2014/main" id="{37D0CE9F-A6F3-D163-9B78-805577D511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H="1">
            <a:off x="0" y="0"/>
            <a:ext cx="1394591" cy="1356539"/>
          </a:xfrm>
          <a:prstGeom prst="rect">
            <a:avLst/>
          </a:prstGeom>
        </p:spPr>
      </p:pic>
      <p:sp>
        <p:nvSpPr>
          <p:cNvPr id="7" name="TekstSylinder 6">
            <a:extLst>
              <a:ext uri="{FF2B5EF4-FFF2-40B4-BE49-F238E27FC236}">
                <a16:creationId xmlns:a16="http://schemas.microsoft.com/office/drawing/2014/main" id="{89056C20-ADBA-D686-40AF-6DA970C8A9CA}"/>
              </a:ext>
            </a:extLst>
          </p:cNvPr>
          <p:cNvSpPr txBox="1"/>
          <p:nvPr/>
        </p:nvSpPr>
        <p:spPr>
          <a:xfrm>
            <a:off x="1386258" y="678642"/>
            <a:ext cx="7493527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b-NO" sz="2800" b="1">
                <a:solidFill>
                  <a:srgbClr val="C00000"/>
                </a:solidFill>
                <a:ea typeface="+mn-lt"/>
                <a:cs typeface="+mn-lt"/>
              </a:rPr>
              <a:t>Hva skaper ubalanse i kontraktene i dag? EN</a:t>
            </a:r>
            <a:endParaRPr lang="nb-NO"/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AC112D8F-182A-8FC9-2B35-787A1D9EED59}"/>
              </a:ext>
            </a:extLst>
          </p:cNvPr>
          <p:cNvSpPr txBox="1"/>
          <p:nvPr/>
        </p:nvSpPr>
        <p:spPr>
          <a:xfrm>
            <a:off x="5102184" y="6276050"/>
            <a:ext cx="36176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b="1" dirty="0">
                <a:solidFill>
                  <a:srgbClr val="C00000"/>
                </a:solidFill>
              </a:rPr>
              <a:t>Felles for alle  asfaltkontrakter</a:t>
            </a:r>
          </a:p>
        </p:txBody>
      </p:sp>
    </p:spTree>
    <p:extLst>
      <p:ext uri="{BB962C8B-B14F-4D97-AF65-F5344CB8AC3E}">
        <p14:creationId xmlns:p14="http://schemas.microsoft.com/office/powerpoint/2010/main" val="22522396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1443A4-20B6-81CC-9EEE-1DEB3F4222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A2B4B6B5-E2F3-691B-E00F-14D7E4CC9D5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74804" t="4921" b="6667"/>
          <a:stretch>
            <a:fillRect/>
          </a:stretch>
        </p:blipFill>
        <p:spPr>
          <a:xfrm>
            <a:off x="8719457" y="0"/>
            <a:ext cx="3472543" cy="6849282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0D1436D1-8026-4C78-BA51-45F299D90C23}"/>
              </a:ext>
            </a:extLst>
          </p:cNvPr>
          <p:cNvSpPr txBox="1">
            <a:spLocks/>
          </p:cNvSpPr>
          <p:nvPr/>
        </p:nvSpPr>
        <p:spPr>
          <a:xfrm>
            <a:off x="1227579" y="1469427"/>
            <a:ext cx="6964218" cy="481001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234000" indent="-234000" algn="l" defTabSz="914355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68000" indent="-234000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702000" indent="-234000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36000" indent="-234000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170000" indent="-234000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475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7215" lvl="1" indent="-342900"/>
            <a:r>
              <a:rPr lang="nb-NO" sz="2800" b="1" dirty="0">
                <a:solidFill>
                  <a:schemeClr val="tx1"/>
                </a:solidFill>
                <a:latin typeface="Basis Grotesque Pro"/>
                <a:ea typeface="Calibri"/>
                <a:cs typeface="Calibri"/>
              </a:rPr>
              <a:t>Tillit, ærlighet</a:t>
            </a:r>
            <a:endParaRPr lang="nb-NO" dirty="0">
              <a:solidFill>
                <a:schemeClr val="tx1"/>
              </a:solidFill>
            </a:endParaRPr>
          </a:p>
          <a:p>
            <a:pPr marL="810895" lvl="2" indent="-342900"/>
            <a:r>
              <a:rPr lang="nb-NO" sz="2800" dirty="0">
                <a:solidFill>
                  <a:schemeClr val="tx1"/>
                </a:solidFill>
                <a:latin typeface="Basis Grotesque Pro"/>
                <a:ea typeface="Calibri"/>
                <a:cs typeface="Calibri"/>
              </a:rPr>
              <a:t>Tilliten verdig</a:t>
            </a:r>
          </a:p>
          <a:p>
            <a:pPr marL="810895" lvl="2" indent="-342900"/>
            <a:endParaRPr lang="nb-NO" sz="800" dirty="0">
              <a:solidFill>
                <a:schemeClr val="tx1"/>
              </a:solidFill>
              <a:latin typeface="Basis Grotesque Pro"/>
              <a:ea typeface="Calibri"/>
              <a:cs typeface="Calibri"/>
            </a:endParaRPr>
          </a:p>
          <a:p>
            <a:pPr marL="577215" lvl="1" indent="-342900"/>
            <a:r>
              <a:rPr lang="nb-NO" sz="2800" b="1" dirty="0">
                <a:solidFill>
                  <a:schemeClr val="tx1"/>
                </a:solidFill>
                <a:latin typeface="Basis Grotesque Pro"/>
                <a:ea typeface="Calibri"/>
                <a:cs typeface="Calibri"/>
              </a:rPr>
              <a:t>Dokumentasjonsmengde</a:t>
            </a:r>
          </a:p>
          <a:p>
            <a:pPr marL="810895" lvl="2" indent="-342900"/>
            <a:r>
              <a:rPr lang="nb-NO" sz="2800" err="1">
                <a:solidFill>
                  <a:schemeClr val="tx1"/>
                </a:solidFill>
                <a:latin typeface="Basis Grotesque Pro"/>
                <a:ea typeface="Calibri"/>
                <a:cs typeface="Calibri"/>
              </a:rPr>
              <a:t>HMSReg</a:t>
            </a:r>
            <a:endParaRPr lang="nb-NO" sz="2800">
              <a:solidFill>
                <a:schemeClr val="tx1"/>
              </a:solidFill>
              <a:latin typeface="Basis Grotesque Pro"/>
              <a:ea typeface="Calibri"/>
              <a:cs typeface="Calibri"/>
            </a:endParaRPr>
          </a:p>
          <a:p>
            <a:pPr marL="810895" lvl="2" indent="-342900"/>
            <a:r>
              <a:rPr lang="nb-NO" sz="2800" dirty="0">
                <a:solidFill>
                  <a:schemeClr val="tx1"/>
                </a:solidFill>
                <a:latin typeface="Basis Grotesque Pro"/>
                <a:ea typeface="Calibri"/>
                <a:cs typeface="Calibri"/>
              </a:rPr>
              <a:t>LPS</a:t>
            </a:r>
          </a:p>
          <a:p>
            <a:pPr marL="810895" lvl="2" indent="-342900"/>
            <a:endParaRPr lang="nb-NO" sz="800" dirty="0">
              <a:solidFill>
                <a:schemeClr val="tx1"/>
              </a:solidFill>
              <a:latin typeface="Basis Grotesque Pro"/>
              <a:ea typeface="Calibri"/>
              <a:cs typeface="Calibri"/>
            </a:endParaRPr>
          </a:p>
          <a:p>
            <a:pPr marL="577215" lvl="1" indent="-342900"/>
            <a:r>
              <a:rPr lang="nb-NO" sz="2800" b="1" dirty="0">
                <a:solidFill>
                  <a:schemeClr val="tx1"/>
                </a:solidFill>
                <a:latin typeface="Basis Grotesque Pro"/>
                <a:ea typeface="Calibri"/>
                <a:cs typeface="Calibri"/>
              </a:rPr>
              <a:t>Gode, tydelige, felles kontrakter</a:t>
            </a:r>
          </a:p>
          <a:p>
            <a:pPr marL="577215" lvl="1" indent="-342900"/>
            <a:endParaRPr lang="nb-NO" sz="800" b="1" dirty="0">
              <a:solidFill>
                <a:schemeClr val="tx1"/>
              </a:solidFill>
              <a:latin typeface="Basis Grotesque Pro"/>
              <a:ea typeface="Calibri"/>
              <a:cs typeface="Calibri"/>
            </a:endParaRPr>
          </a:p>
          <a:p>
            <a:pPr marL="577215" lvl="1" indent="-342900"/>
            <a:r>
              <a:rPr lang="nb-NO" sz="2800" b="1" dirty="0">
                <a:solidFill>
                  <a:schemeClr val="tx1"/>
                </a:solidFill>
                <a:latin typeface="Basis Grotesque Pro"/>
                <a:ea typeface="Calibri"/>
                <a:cs typeface="Calibri"/>
              </a:rPr>
              <a:t>Balansert risiko</a:t>
            </a:r>
          </a:p>
          <a:p>
            <a:pPr marL="577215" lvl="1" indent="-342900"/>
            <a:endParaRPr lang="nb-NO" sz="800" b="1" dirty="0">
              <a:solidFill>
                <a:schemeClr val="tx1"/>
              </a:solidFill>
              <a:latin typeface="Basis Grotesque Pro"/>
              <a:ea typeface="Calibri"/>
              <a:cs typeface="Calibri"/>
            </a:endParaRPr>
          </a:p>
          <a:p>
            <a:pPr marL="577215" lvl="1" indent="-342900"/>
            <a:r>
              <a:rPr lang="nb-NO" sz="2800" b="1" dirty="0">
                <a:solidFill>
                  <a:schemeClr val="tx1"/>
                </a:solidFill>
                <a:latin typeface="Basis Grotesque Pro"/>
                <a:ea typeface="Calibri"/>
                <a:cs typeface="Calibri"/>
              </a:rPr>
              <a:t>Kompetanse </a:t>
            </a:r>
          </a:p>
          <a:p>
            <a:pPr marL="577215" lvl="1" indent="-342900"/>
            <a:endParaRPr lang="nb-NO" sz="800" b="1" dirty="0">
              <a:solidFill>
                <a:schemeClr val="tx1"/>
              </a:solidFill>
              <a:latin typeface="Basis Grotesque Pro"/>
              <a:ea typeface="Calibri"/>
              <a:cs typeface="Calibri"/>
            </a:endParaRPr>
          </a:p>
          <a:p>
            <a:pPr marL="577215" lvl="1" indent="-342900"/>
            <a:r>
              <a:rPr lang="nb-NO" sz="2800" b="1" dirty="0">
                <a:solidFill>
                  <a:schemeClr val="tx1"/>
                </a:solidFill>
                <a:latin typeface="Basis Grotesque Pro"/>
                <a:ea typeface="Calibri"/>
                <a:cs typeface="Calibri"/>
              </a:rPr>
              <a:t>Felles forståelse, samme mål</a:t>
            </a:r>
          </a:p>
          <a:p>
            <a:pPr marL="577215" lvl="1" indent="-342900"/>
            <a:endParaRPr lang="nb-NO" sz="2800" b="1" dirty="0">
              <a:solidFill>
                <a:schemeClr val="tx1"/>
              </a:solidFill>
              <a:latin typeface="Basis Grotesque Pro"/>
              <a:ea typeface="Calibri"/>
              <a:cs typeface="Calibri"/>
            </a:endParaRPr>
          </a:p>
          <a:p>
            <a:pPr marL="234315" lvl="1" indent="0">
              <a:buNone/>
            </a:pPr>
            <a:r>
              <a:rPr lang="nb-NO" sz="2800" b="1" dirty="0">
                <a:solidFill>
                  <a:schemeClr val="tx1"/>
                </a:solidFill>
                <a:latin typeface="Basis Grotesque Pro"/>
                <a:ea typeface="Calibri"/>
                <a:cs typeface="Calibri"/>
              </a:rPr>
              <a:t> </a:t>
            </a:r>
          </a:p>
          <a:p>
            <a:pPr marL="234315" lvl="1" indent="0">
              <a:buNone/>
            </a:pPr>
            <a:endParaRPr lang="nb-NO" sz="2800" b="1" dirty="0">
              <a:solidFill>
                <a:schemeClr val="tx1"/>
              </a:solidFill>
              <a:latin typeface="Basis Grotesque Pro"/>
              <a:ea typeface="Calibri"/>
              <a:cs typeface="Calibri"/>
            </a:endParaRPr>
          </a:p>
          <a:p>
            <a:pPr marL="234315" lvl="1" indent="0">
              <a:buNone/>
            </a:pPr>
            <a:r>
              <a:rPr lang="nb-NO" sz="2800" b="1" dirty="0">
                <a:solidFill>
                  <a:srgbClr val="C00000"/>
                </a:solidFill>
                <a:latin typeface="Basis Grotesque Pro"/>
                <a:ea typeface="Calibri"/>
                <a:cs typeface="Calibri"/>
              </a:rPr>
              <a:t> </a:t>
            </a:r>
            <a:endParaRPr lang="nb-NO" sz="2800" b="1" dirty="0">
              <a:solidFill>
                <a:srgbClr val="C0000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nb-NO" sz="2800" dirty="0">
              <a:solidFill>
                <a:schemeClr val="tx1"/>
              </a:solidFill>
              <a:latin typeface="Basis Grotesque Pro"/>
              <a:ea typeface="Calibri"/>
              <a:cs typeface="Calibri"/>
            </a:endParaRPr>
          </a:p>
          <a:p>
            <a:pPr marL="233680" indent="-233680">
              <a:buFont typeface="Calibri" panose="020B0604020202020204" pitchFamily="34" charset="0"/>
              <a:buChar char="-"/>
            </a:pPr>
            <a:endParaRPr lang="nb-NO" sz="2800" dirty="0">
              <a:solidFill>
                <a:schemeClr val="tx1"/>
              </a:solidFill>
              <a:latin typeface="Basis Grotesque Pro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nb-NO" sz="2800" dirty="0">
              <a:solidFill>
                <a:schemeClr val="tx1"/>
              </a:solidFill>
              <a:latin typeface="Basis Grotesque Pro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nb-NO" sz="2800" dirty="0">
              <a:solidFill>
                <a:schemeClr val="tx1"/>
              </a:solidFill>
              <a:latin typeface="Basis Grotesque Pro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kumimoji="0" lang="nb-NO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asis Grotesque Pro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Grafikk 5" descr="Spørsmål kontur">
            <a:extLst>
              <a:ext uri="{FF2B5EF4-FFF2-40B4-BE49-F238E27FC236}">
                <a16:creationId xmlns:a16="http://schemas.microsoft.com/office/drawing/2014/main" id="{C66CA3A5-C2B9-44DF-D049-3C0C5ECA47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H="1">
            <a:off x="0" y="0"/>
            <a:ext cx="1149999" cy="1074317"/>
          </a:xfrm>
          <a:prstGeom prst="rect">
            <a:avLst/>
          </a:prstGeom>
        </p:spPr>
      </p:pic>
      <p:sp>
        <p:nvSpPr>
          <p:cNvPr id="7" name="TekstSylinder 6">
            <a:extLst>
              <a:ext uri="{FF2B5EF4-FFF2-40B4-BE49-F238E27FC236}">
                <a16:creationId xmlns:a16="http://schemas.microsoft.com/office/drawing/2014/main" id="{D6A7838C-7F16-9007-2AB9-7D67257D343A}"/>
              </a:ext>
            </a:extLst>
          </p:cNvPr>
          <p:cNvSpPr txBox="1"/>
          <p:nvPr/>
        </p:nvSpPr>
        <p:spPr>
          <a:xfrm>
            <a:off x="1358036" y="245902"/>
            <a:ext cx="7361823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b-NO" sz="2400" b="1" dirty="0">
                <a:solidFill>
                  <a:srgbClr val="C00000"/>
                </a:solidFill>
                <a:ea typeface="+mn-lt"/>
                <a:cs typeface="+mn-lt"/>
              </a:rPr>
              <a:t>Finn ut i felleskap hvilke utfordringene det er viktigst, og mulig for begge parter, å gjøre noe med!</a:t>
            </a:r>
            <a:endParaRPr lang="nb-NO" sz="2400" dirty="0">
              <a:solidFill>
                <a:srgbClr val="C00000"/>
              </a:solidFill>
            </a:endParaRPr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D98D6FB9-8025-FB03-474D-5156A180414C}"/>
              </a:ext>
            </a:extLst>
          </p:cNvPr>
          <p:cNvSpPr txBox="1"/>
          <p:nvPr/>
        </p:nvSpPr>
        <p:spPr>
          <a:xfrm>
            <a:off x="5102184" y="6276050"/>
            <a:ext cx="36176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b="1" dirty="0">
                <a:solidFill>
                  <a:srgbClr val="C00000"/>
                </a:solidFill>
              </a:rPr>
              <a:t>Felles for alle  asfaltkontrakter</a:t>
            </a:r>
          </a:p>
        </p:txBody>
      </p:sp>
    </p:spTree>
    <p:extLst>
      <p:ext uri="{BB962C8B-B14F-4D97-AF65-F5344CB8AC3E}">
        <p14:creationId xmlns:p14="http://schemas.microsoft.com/office/powerpoint/2010/main" val="4766236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0D8A76-1366-1FE9-64AD-34673818FF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84AFC2D5-ACAA-E734-F5E6-88EEB6E498F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74804" t="4921" b="6667"/>
          <a:stretch>
            <a:fillRect/>
          </a:stretch>
        </p:blipFill>
        <p:spPr>
          <a:xfrm>
            <a:off x="8719457" y="0"/>
            <a:ext cx="3472543" cy="6849282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9B3FBDB9-C33B-082A-9F03-67972FF87760}"/>
              </a:ext>
            </a:extLst>
          </p:cNvPr>
          <p:cNvSpPr txBox="1">
            <a:spLocks/>
          </p:cNvSpPr>
          <p:nvPr/>
        </p:nvSpPr>
        <p:spPr>
          <a:xfrm>
            <a:off x="1669727" y="2052687"/>
            <a:ext cx="6964218" cy="481001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234000" indent="-234000" algn="l" defTabSz="914355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68000" indent="-234000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702000" indent="-234000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36000" indent="-234000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170000" indent="-234000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475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4315" lvl="1" indent="0">
              <a:buNone/>
            </a:pPr>
            <a:r>
              <a:rPr lang="nb-NO" sz="2800" b="1" dirty="0">
                <a:solidFill>
                  <a:schemeClr val="tx1"/>
                </a:solidFill>
                <a:latin typeface="Basis Grotesque Pro"/>
                <a:ea typeface="Calibri"/>
                <a:cs typeface="Calibri"/>
              </a:rPr>
              <a:t>Risikodeling </a:t>
            </a:r>
            <a:endParaRPr lang="nb-NO" dirty="0">
              <a:solidFill>
                <a:schemeClr val="tx1"/>
              </a:solidFill>
            </a:endParaRPr>
          </a:p>
          <a:p>
            <a:pPr marL="234315" lvl="1" indent="0">
              <a:buNone/>
            </a:pPr>
            <a:endParaRPr lang="nb-NO" sz="1000" b="1" dirty="0">
              <a:solidFill>
                <a:schemeClr val="tx1"/>
              </a:solidFill>
              <a:latin typeface="Basis Grotesque Pro"/>
              <a:ea typeface="Calibri"/>
              <a:cs typeface="Calibri"/>
            </a:endParaRPr>
          </a:p>
          <a:p>
            <a:pPr marL="234315" lvl="1" indent="0">
              <a:buNone/>
            </a:pPr>
            <a:r>
              <a:rPr lang="nb-NO" sz="2800" b="1" dirty="0">
                <a:solidFill>
                  <a:schemeClr val="tx1"/>
                </a:solidFill>
                <a:latin typeface="Basis Grotesque Pro"/>
                <a:ea typeface="Calibri"/>
                <a:cs typeface="Calibri"/>
              </a:rPr>
              <a:t>Bedre beskrivelse</a:t>
            </a:r>
            <a:endParaRPr lang="nb-NO" sz="2800" b="1">
              <a:solidFill>
                <a:schemeClr val="tx1"/>
              </a:solidFill>
              <a:latin typeface="Basis Grotesque Pro"/>
              <a:ea typeface="Calibri"/>
              <a:cs typeface="Calibri"/>
            </a:endParaRPr>
          </a:p>
          <a:p>
            <a:pPr marL="234315" lvl="1" indent="0">
              <a:buNone/>
            </a:pPr>
            <a:endParaRPr lang="nb-NO" sz="1000" b="1" dirty="0">
              <a:solidFill>
                <a:schemeClr val="tx1"/>
              </a:solidFill>
              <a:latin typeface="Basis Grotesque Pro"/>
              <a:ea typeface="Calibri"/>
              <a:cs typeface="Calibri"/>
            </a:endParaRPr>
          </a:p>
          <a:p>
            <a:pPr marL="234315" lvl="1" indent="0">
              <a:buNone/>
            </a:pPr>
            <a:r>
              <a:rPr lang="nb-NO" sz="2800" b="1" dirty="0">
                <a:solidFill>
                  <a:schemeClr val="tx1"/>
                </a:solidFill>
                <a:latin typeface="Basis Grotesque Pro"/>
                <a:ea typeface="Calibri"/>
                <a:cs typeface="Calibri"/>
              </a:rPr>
              <a:t>Mindre forskjeller SVV, FK, kommuner</a:t>
            </a:r>
          </a:p>
          <a:p>
            <a:pPr marL="234315" lvl="1" indent="0">
              <a:buNone/>
            </a:pPr>
            <a:endParaRPr lang="nb-NO" sz="1000" b="1" dirty="0">
              <a:solidFill>
                <a:schemeClr val="tx1"/>
              </a:solidFill>
              <a:latin typeface="Basis Grotesque Pro"/>
              <a:ea typeface="Calibri"/>
              <a:cs typeface="Calibri"/>
            </a:endParaRPr>
          </a:p>
          <a:p>
            <a:pPr marL="234315" lvl="1" indent="0">
              <a:buNone/>
            </a:pPr>
            <a:r>
              <a:rPr lang="nb-NO" sz="2800" b="1" dirty="0">
                <a:solidFill>
                  <a:schemeClr val="tx1"/>
                </a:solidFill>
                <a:latin typeface="Basis Grotesque Pro"/>
                <a:ea typeface="Calibri"/>
                <a:cs typeface="Calibri"/>
              </a:rPr>
              <a:t>Dokumentasjon</a:t>
            </a:r>
          </a:p>
          <a:p>
            <a:pPr marL="234315" lvl="1" indent="0">
              <a:buNone/>
            </a:pPr>
            <a:r>
              <a:rPr lang="nb-NO" sz="2800" b="1" dirty="0">
                <a:solidFill>
                  <a:schemeClr val="tx1"/>
                </a:solidFill>
                <a:latin typeface="Basis Grotesque Pro"/>
                <a:ea typeface="Calibri"/>
                <a:cs typeface="Calibri"/>
              </a:rPr>
              <a:t>	</a:t>
            </a:r>
            <a:r>
              <a:rPr lang="nb-NO" sz="2800" err="1">
                <a:solidFill>
                  <a:schemeClr val="tx1"/>
                </a:solidFill>
                <a:latin typeface="Basis Grotesque Pro"/>
                <a:ea typeface="Calibri"/>
                <a:cs typeface="Calibri"/>
              </a:rPr>
              <a:t>MSReg</a:t>
            </a:r>
            <a:r>
              <a:rPr lang="nb-NO" sz="2800" dirty="0">
                <a:solidFill>
                  <a:schemeClr val="tx1"/>
                </a:solidFill>
                <a:latin typeface="Basis Grotesque Pro"/>
                <a:ea typeface="Calibri"/>
                <a:cs typeface="Calibri"/>
              </a:rPr>
              <a:t>, LPS</a:t>
            </a:r>
          </a:p>
          <a:p>
            <a:pPr marL="234315" lvl="1" indent="0">
              <a:buNone/>
            </a:pPr>
            <a:endParaRPr lang="nb-NO" sz="1000" b="1" dirty="0">
              <a:solidFill>
                <a:schemeClr val="tx1"/>
              </a:solidFill>
              <a:latin typeface="Basis Grotesque Pro"/>
              <a:ea typeface="Calibri"/>
              <a:cs typeface="Calibri"/>
            </a:endParaRPr>
          </a:p>
          <a:p>
            <a:pPr marL="234315" lvl="1" indent="0">
              <a:buNone/>
            </a:pPr>
            <a:r>
              <a:rPr lang="nb-NO" sz="2800" b="1" dirty="0">
                <a:solidFill>
                  <a:schemeClr val="tx1"/>
                </a:solidFill>
                <a:latin typeface="Basis Grotesque Pro"/>
                <a:ea typeface="Calibri"/>
                <a:cs typeface="Calibri"/>
              </a:rPr>
              <a:t>Egenskapskontrakter</a:t>
            </a:r>
          </a:p>
          <a:p>
            <a:pPr marL="234315" lvl="1" indent="0">
              <a:buNone/>
            </a:pPr>
            <a:endParaRPr lang="nb-NO" sz="2800" b="1" dirty="0">
              <a:solidFill>
                <a:schemeClr val="tx1"/>
              </a:solidFill>
              <a:latin typeface="Basis Grotesque Pro"/>
              <a:ea typeface="Calibri"/>
              <a:cs typeface="Calibri"/>
            </a:endParaRPr>
          </a:p>
          <a:p>
            <a:pPr marL="234315" lvl="1" indent="0">
              <a:buNone/>
            </a:pPr>
            <a:r>
              <a:rPr lang="nb-NO" sz="2800" b="1" dirty="0">
                <a:solidFill>
                  <a:schemeClr val="tx1"/>
                </a:solidFill>
                <a:latin typeface="Basis Grotesque Pro"/>
                <a:ea typeface="Calibri"/>
                <a:cs typeface="Calibri"/>
              </a:rPr>
              <a:t> </a:t>
            </a:r>
            <a:endParaRPr lang="nb-NO" sz="2800" b="1" dirty="0">
              <a:solidFill>
                <a:srgbClr val="C0000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nb-NO" dirty="0">
              <a:solidFill>
                <a:schemeClr val="tx1"/>
              </a:solidFill>
              <a:latin typeface="Basis Grotesque Pro"/>
              <a:ea typeface="Calibri"/>
              <a:cs typeface="Calibri"/>
            </a:endParaRPr>
          </a:p>
          <a:p>
            <a:pPr marL="233680" indent="-233680">
              <a:buFont typeface="Calibri" panose="020B0604020202020204" pitchFamily="34" charset="0"/>
              <a:buChar char="-"/>
            </a:pPr>
            <a:endParaRPr lang="nb-NO" dirty="0">
              <a:solidFill>
                <a:schemeClr val="tx1"/>
              </a:solidFill>
              <a:latin typeface="Basis Grotesque Pro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nb-NO" dirty="0">
              <a:solidFill>
                <a:schemeClr val="tx1"/>
              </a:solidFill>
              <a:latin typeface="Basis Grotesque Pro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nb-NO" dirty="0">
              <a:solidFill>
                <a:schemeClr val="tx1"/>
              </a:solidFill>
              <a:latin typeface="Basis Grotesque Pro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kumimoji="0" lang="nb-NO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asis Grotesque Pro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Grafikk 5" descr="Spørsmål kontur">
            <a:extLst>
              <a:ext uri="{FF2B5EF4-FFF2-40B4-BE49-F238E27FC236}">
                <a16:creationId xmlns:a16="http://schemas.microsoft.com/office/drawing/2014/main" id="{4F73F8B4-2831-CCA0-0510-7227013368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H="1">
            <a:off x="0" y="0"/>
            <a:ext cx="1770887" cy="1666983"/>
          </a:xfrm>
          <a:prstGeom prst="rect">
            <a:avLst/>
          </a:prstGeom>
        </p:spPr>
      </p:pic>
      <p:sp>
        <p:nvSpPr>
          <p:cNvPr id="7" name="TekstSylinder 6">
            <a:extLst>
              <a:ext uri="{FF2B5EF4-FFF2-40B4-BE49-F238E27FC236}">
                <a16:creationId xmlns:a16="http://schemas.microsoft.com/office/drawing/2014/main" id="{4DE90D57-A768-D4BF-5603-A2B3EE00F96F}"/>
              </a:ext>
            </a:extLst>
          </p:cNvPr>
          <p:cNvSpPr txBox="1"/>
          <p:nvPr/>
        </p:nvSpPr>
        <p:spPr>
          <a:xfrm>
            <a:off x="1564999" y="358791"/>
            <a:ext cx="7070194" cy="115364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34315" lvl="1">
              <a:lnSpc>
                <a:spcPct val="90000"/>
              </a:lnSpc>
              <a:spcBef>
                <a:spcPts val="500"/>
              </a:spcBef>
            </a:pPr>
            <a:r>
              <a:rPr lang="nb-NO" sz="2400" b="1" dirty="0">
                <a:solidFill>
                  <a:srgbClr val="C00000"/>
                </a:solidFill>
                <a:ea typeface="+mn-lt"/>
                <a:cs typeface="+mn-lt"/>
              </a:rPr>
              <a:t>Basert på prioritering av utfordringene; </a:t>
            </a:r>
            <a:endParaRPr lang="en-US" sz="2200">
              <a:solidFill>
                <a:srgbClr val="C00000"/>
              </a:solidFill>
              <a:ea typeface="+mn-lt"/>
              <a:cs typeface="+mn-lt"/>
            </a:endParaRPr>
          </a:p>
          <a:p>
            <a:pPr marL="234315" lvl="1">
              <a:lnSpc>
                <a:spcPct val="90000"/>
              </a:lnSpc>
              <a:spcBef>
                <a:spcPts val="500"/>
              </a:spcBef>
            </a:pPr>
            <a:r>
              <a:rPr lang="nb-NO" sz="2400" b="1" dirty="0">
                <a:solidFill>
                  <a:srgbClr val="C00000"/>
                </a:solidFill>
                <a:ea typeface="+mn-lt"/>
                <a:cs typeface="+mn-lt"/>
              </a:rPr>
              <a:t>hvilke konkrete tiltak/endringer ville gjort kontraktene bedre?</a:t>
            </a:r>
            <a:endParaRPr lang="nb-NO" sz="2400" dirty="0">
              <a:solidFill>
                <a:srgbClr val="C00000"/>
              </a:solidFill>
            </a:endParaRPr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C0856DAA-16F3-550F-AC25-3C0D54D03474}"/>
              </a:ext>
            </a:extLst>
          </p:cNvPr>
          <p:cNvSpPr txBox="1"/>
          <p:nvPr/>
        </p:nvSpPr>
        <p:spPr>
          <a:xfrm>
            <a:off x="5102184" y="6276050"/>
            <a:ext cx="36176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b="1" dirty="0">
                <a:solidFill>
                  <a:srgbClr val="C00000"/>
                </a:solidFill>
              </a:rPr>
              <a:t>Felles for alle  asfaltkontrakter</a:t>
            </a:r>
          </a:p>
        </p:txBody>
      </p:sp>
    </p:spTree>
    <p:extLst>
      <p:ext uri="{BB962C8B-B14F-4D97-AF65-F5344CB8AC3E}">
        <p14:creationId xmlns:p14="http://schemas.microsoft.com/office/powerpoint/2010/main" val="416432592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-tema">
  <a:themeElements>
    <a:clrScheme name="Innovative anskaffelser">
      <a:dk1>
        <a:sysClr val="windowText" lastClr="000000"/>
      </a:dk1>
      <a:lt1>
        <a:sysClr val="window" lastClr="FFFFFF"/>
      </a:lt1>
      <a:dk2>
        <a:srgbClr val="444444"/>
      </a:dk2>
      <a:lt2>
        <a:srgbClr val="E7E6E6"/>
      </a:lt2>
      <a:accent1>
        <a:srgbClr val="7C17FF"/>
      </a:accent1>
      <a:accent2>
        <a:srgbClr val="444444"/>
      </a:accent2>
      <a:accent3>
        <a:srgbClr val="878787"/>
      </a:accent3>
      <a:accent4>
        <a:srgbClr val="939598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Innovasjon anskaffelser">
      <a:majorFont>
        <a:latin typeface="Suisse Works Bold"/>
        <a:ea typeface=""/>
        <a:cs typeface=""/>
      </a:majorFont>
      <a:minorFont>
        <a:latin typeface="Basis Grotesqu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 Innovative Anskaffelser mal" id="{2250C68A-0255-46DE-96B0-CC9CBB21620E}" vid="{EC22CCC2-1980-4C07-8AFB-C80520C24C29}"/>
    </a:ext>
  </a:extLst>
</a:theme>
</file>

<file path=ppt/theme/theme2.xml><?xml version="1.0" encoding="utf-8"?>
<a:theme xmlns:a="http://schemas.openxmlformats.org/drawingml/2006/main" name="Nye veier lys">
  <a:themeElements>
    <a:clrScheme name="Office">
      <a:dk1>
        <a:sysClr val="windowText" lastClr="000000"/>
      </a:dk1>
      <a:lt1>
        <a:sysClr val="window" lastClr="FFFFFF"/>
      </a:lt1>
      <a:dk2>
        <a:srgbClr val="589199"/>
      </a:dk2>
      <a:lt2>
        <a:srgbClr val="E7E6E6"/>
      </a:lt2>
      <a:accent1>
        <a:srgbClr val="4A7C82"/>
      </a:accent1>
      <a:accent2>
        <a:srgbClr val="F6433B"/>
      </a:accent2>
      <a:accent3>
        <a:srgbClr val="83AFB4"/>
      </a:accent3>
      <a:accent4>
        <a:srgbClr val="7D7D7D"/>
      </a:accent4>
      <a:accent5>
        <a:srgbClr val="00A3B9"/>
      </a:accent5>
      <a:accent6>
        <a:srgbClr val="F5938E"/>
      </a:accent6>
      <a:hlink>
        <a:srgbClr val="0563C1"/>
      </a:hlink>
      <a:folHlink>
        <a:srgbClr val="954F72"/>
      </a:folHlink>
    </a:clrScheme>
    <a:fontScheme name="Egendefinert 38">
      <a:majorFont>
        <a:latin typeface="Open Sans Light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ye veier Lys versjon sept 2023" id="{CBC10405-D66E-4E95-A9E4-2EFA33B0367D}" vid="{A112B2F9-E55D-44DA-89AA-E15EA98668EC}"/>
    </a:ext>
  </a:extLst>
</a:theme>
</file>

<file path=ppt/theme/theme3.xml><?xml version="1.0" encoding="utf-8"?>
<a:theme xmlns:a="http://schemas.openxmlformats.org/drawingml/2006/main" name="1_Utan logo">
  <a:themeElements>
    <a:clrScheme name="MRFK profilfargar 202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5686"/>
      </a:accent1>
      <a:accent2>
        <a:srgbClr val="007FBA"/>
      </a:accent2>
      <a:accent3>
        <a:srgbClr val="C3D600"/>
      </a:accent3>
      <a:accent4>
        <a:srgbClr val="0D6569"/>
      </a:accent4>
      <a:accent5>
        <a:srgbClr val="EE8076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P mal 2022 MRFK" id="{8C162AD7-F30F-8E43-BBA2-69F7ED4F0934}" vid="{D335A73B-2E6D-F046-954E-BE09308648F6}"/>
    </a:ext>
  </a:extLst>
</a:theme>
</file>

<file path=ppt/theme/theme4.xml><?xml version="1.0" encoding="utf-8"?>
<a:theme xmlns:a="http://schemas.openxmlformats.org/drawingml/2006/main" name="2_Office-tema">
  <a:themeElements>
    <a:clrScheme name="Innovative anskaffelser">
      <a:dk1>
        <a:sysClr val="windowText" lastClr="000000"/>
      </a:dk1>
      <a:lt1>
        <a:sysClr val="window" lastClr="FFFFFF"/>
      </a:lt1>
      <a:dk2>
        <a:srgbClr val="444444"/>
      </a:dk2>
      <a:lt2>
        <a:srgbClr val="E7E6E6"/>
      </a:lt2>
      <a:accent1>
        <a:srgbClr val="7C17FF"/>
      </a:accent1>
      <a:accent2>
        <a:srgbClr val="444444"/>
      </a:accent2>
      <a:accent3>
        <a:srgbClr val="878787"/>
      </a:accent3>
      <a:accent4>
        <a:srgbClr val="939598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Innovasjon anskaffelser">
      <a:majorFont>
        <a:latin typeface="Suisse Works Bold"/>
        <a:ea typeface=""/>
        <a:cs typeface=""/>
      </a:majorFont>
      <a:minorFont>
        <a:latin typeface="Basis Grotesqu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 Innovative Anskaffelser mal" id="{2250C68A-0255-46DE-96B0-CC9CBB21620E}" vid="{EC22CCC2-1980-4C07-8AFB-C80520C24C29}"/>
    </a:ext>
  </a:extLst>
</a:theme>
</file>

<file path=ppt/theme/theme5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haredContentType xmlns="Microsoft.SharePoint.Taxonomy.ContentTypeSync" SourceId="9119b49b-2cc3-444e-b755-8692f4554da6" ContentTypeId="0x0101" PreviousValue="false"/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BE7DF7673893B40BF8577E6E22086F8" ma:contentTypeVersion="5" ma:contentTypeDescription="Create a new document." ma:contentTypeScope="" ma:versionID="dca9c580c2fe4d298acd9166aad784b7">
  <xsd:schema xmlns:xsd="http://www.w3.org/2001/XMLSchema" xmlns:xs="http://www.w3.org/2001/XMLSchema" xmlns:p="http://schemas.microsoft.com/office/2006/metadata/properties" xmlns:ns2="db775f0c-5305-488d-9489-7cc2864adabb" targetNamespace="http://schemas.microsoft.com/office/2006/metadata/properties" ma:root="true" ma:fieldsID="04e963597052a38a436b9c13e91047cb" ns2:_="">
    <xsd:import namespace="db775f0c-5305-488d-9489-7cc2864adab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775f0c-5305-488d-9489-7cc2864adab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296D1B7-307E-435C-8B6D-76A7D5302CFD}">
  <ds:schemaRefs>
    <ds:schemaRef ds:uri="Microsoft.SharePoint.Taxonomy.ContentTypeSync"/>
  </ds:schemaRefs>
</ds:datastoreItem>
</file>

<file path=customXml/itemProps2.xml><?xml version="1.0" encoding="utf-8"?>
<ds:datastoreItem xmlns:ds="http://schemas.openxmlformats.org/officeDocument/2006/customXml" ds:itemID="{DD330B31-0F93-48B5-8B46-A730038B0C2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60E83A2-25BB-40EE-86B5-8DFC74649DEF}">
  <ds:schemaRefs>
    <ds:schemaRef ds:uri="http://purl.org/dc/elements/1.1/"/>
    <ds:schemaRef ds:uri="http://purl.org/dc/dcmitype/"/>
    <ds:schemaRef ds:uri="db775f0c-5305-488d-9489-7cc2864adabb"/>
    <ds:schemaRef ds:uri="http://schemas.openxmlformats.org/package/2006/metadata/core-properties"/>
    <ds:schemaRef ds:uri="http://schemas.microsoft.com/office/2006/metadata/properties"/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www.w3.org/XML/1998/namespace"/>
  </ds:schemaRefs>
</ds:datastoreItem>
</file>

<file path=customXml/itemProps4.xml><?xml version="1.0" encoding="utf-8"?>
<ds:datastoreItem xmlns:ds="http://schemas.openxmlformats.org/officeDocument/2006/customXml" ds:itemID="{B3AAB302-AFF5-437C-B22F-C8DC6D95404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b775f0c-5305-488d-9489-7cc2864adab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336</TotalTime>
  <Words>1286</Words>
  <Application>Microsoft Office PowerPoint</Application>
  <PresentationFormat>Widescreen</PresentationFormat>
  <Paragraphs>226</Paragraphs>
  <Slides>19</Slides>
  <Notes>18</Notes>
  <HiddenSlides>1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1_Office-tema</vt:lpstr>
      <vt:lpstr>Nye veier lys</vt:lpstr>
      <vt:lpstr>1_Utan logo</vt:lpstr>
      <vt:lpstr>2_Office-tema</vt:lpstr>
      <vt:lpstr>  Oppsummering av innspill fra nasjonal dialog om asfaltkontrakter  - hvordan legge til rette for god samhandling mellom  entreprenør og byggherre i asfaltkontraktene?</vt:lpstr>
      <vt:lpstr>Målet med dialogen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RELASJONS- KONTRAKT</vt:lpstr>
      <vt:lpstr>Uttesting!  Praksisfelleskap  v/ Geir Karlsen SINTEF</vt:lpstr>
      <vt:lpstr>PowerPoint Presentation</vt:lpstr>
      <vt:lpstr>Uttesting!  Praksisfelleskap  v/ Geir Karlsen SINTEF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Ida Skaaret Laustsen</dc:creator>
  <cp:lastModifiedBy>Thor Asbjørn Lunaas</cp:lastModifiedBy>
  <cp:revision>1024</cp:revision>
  <cp:lastPrinted>2025-09-01T16:06:56Z</cp:lastPrinted>
  <dcterms:created xsi:type="dcterms:W3CDTF">2022-06-20T10:55:36Z</dcterms:created>
  <dcterms:modified xsi:type="dcterms:W3CDTF">2025-11-05T16:41:12Z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0x0101003BE7DF7673893B40BF8577E6E22086F8</vt:lpwstr>
  </property>
  <property fmtid="{D5CDD505-2E9C-101B-9397-08002B2CF9AE}" pid="3" name="MediaServiceImageTags">
    <vt:lpwstr/>
  </property>
  <property fmtid="{D5CDD505-2E9C-101B-9397-08002B2CF9AE}" pid="4" name="MSIP_Label_5cf16e47-2ef9-4232-918d-e60afd9f4a96_Enabled">
    <vt:lpwstr>true</vt:lpwstr>
  </property>
  <property fmtid="{D5CDD505-2E9C-101B-9397-08002B2CF9AE}" pid="5" name="MSIP_Label_5cf16e47-2ef9-4232-918d-e60afd9f4a96_SetDate">
    <vt:lpwstr>2025-10-30T14:28:46Z</vt:lpwstr>
  </property>
  <property fmtid="{D5CDD505-2E9C-101B-9397-08002B2CF9AE}" pid="6" name="MSIP_Label_5cf16e47-2ef9-4232-918d-e60afd9f4a96_Method">
    <vt:lpwstr>Privileged</vt:lpwstr>
  </property>
  <property fmtid="{D5CDD505-2E9C-101B-9397-08002B2CF9AE}" pid="7" name="MSIP_Label_5cf16e47-2ef9-4232-918d-e60afd9f4a96_Name">
    <vt:lpwstr>Intern</vt:lpwstr>
  </property>
  <property fmtid="{D5CDD505-2E9C-101B-9397-08002B2CF9AE}" pid="8" name="MSIP_Label_5cf16e47-2ef9-4232-918d-e60afd9f4a96_SiteId">
    <vt:lpwstr>38856954-ed55-49f7-8bdd-738ffbbfd390</vt:lpwstr>
  </property>
  <property fmtid="{D5CDD505-2E9C-101B-9397-08002B2CF9AE}" pid="9" name="MSIP_Label_5cf16e47-2ef9-4232-918d-e60afd9f4a96_ActionId">
    <vt:lpwstr>45a93b74-7e98-48cc-8d88-09eb9b45a672</vt:lpwstr>
  </property>
  <property fmtid="{D5CDD505-2E9C-101B-9397-08002B2CF9AE}" pid="10" name="MSIP_Label_5cf16e47-2ef9-4232-918d-e60afd9f4a96_ContentBits">
    <vt:lpwstr>0</vt:lpwstr>
  </property>
  <property fmtid="{D5CDD505-2E9C-101B-9397-08002B2CF9AE}" pid="11" name="MSIP_Label_5cf16e47-2ef9-4232-918d-e60afd9f4a96_Tag">
    <vt:lpwstr>10, 0, 1, 1</vt:lpwstr>
  </property>
</Properties>
</file>