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147474354" r:id="rId2"/>
    <p:sldId id="2147474353" r:id="rId3"/>
    <p:sldId id="2147474348" r:id="rId4"/>
    <p:sldId id="2147474327" r:id="rId5"/>
    <p:sldId id="2147474360" r:id="rId6"/>
    <p:sldId id="2147474358" r:id="rId7"/>
    <p:sldId id="2147474359" r:id="rId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11DEC3-CD6E-4E7C-807D-FB4462CA2576}" v="10" dt="2025-06-13T09:04:35.7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1026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19" Type="http://schemas.openxmlformats.org/officeDocument/2006/relationships/customXml" Target="../customXml/item4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ssel Hermansen Smørdal" userId="062bfe83-c19b-4e7a-af7f-e6a9e66f29ae" providerId="ADAL" clId="{0D11DEC3-CD6E-4E7C-807D-FB4462CA2576}"/>
    <pc:docChg chg="undo custSel addSld delSld modSld sldOrd">
      <pc:chgData name="Sissel Hermansen Smørdal" userId="062bfe83-c19b-4e7a-af7f-e6a9e66f29ae" providerId="ADAL" clId="{0D11DEC3-CD6E-4E7C-807D-FB4462CA2576}" dt="2025-06-13T10:11:59.564" v="2156" actId="1582"/>
      <pc:docMkLst>
        <pc:docMk/>
      </pc:docMkLst>
      <pc:sldChg chg="del">
        <pc:chgData name="Sissel Hermansen Smørdal" userId="062bfe83-c19b-4e7a-af7f-e6a9e66f29ae" providerId="ADAL" clId="{0D11DEC3-CD6E-4E7C-807D-FB4462CA2576}" dt="2025-06-10T07:47:44.050" v="670" actId="2696"/>
        <pc:sldMkLst>
          <pc:docMk/>
          <pc:sldMk cId="3734119073" sldId="256"/>
        </pc:sldMkLst>
      </pc:sldChg>
      <pc:sldChg chg="del">
        <pc:chgData name="Sissel Hermansen Smørdal" userId="062bfe83-c19b-4e7a-af7f-e6a9e66f29ae" providerId="ADAL" clId="{0D11DEC3-CD6E-4E7C-807D-FB4462CA2576}" dt="2025-06-13T07:31:45.221" v="835" actId="2696"/>
        <pc:sldMkLst>
          <pc:docMk/>
          <pc:sldMk cId="1417479194" sldId="581"/>
        </pc:sldMkLst>
      </pc:sldChg>
      <pc:sldChg chg="del">
        <pc:chgData name="Sissel Hermansen Smørdal" userId="062bfe83-c19b-4e7a-af7f-e6a9e66f29ae" providerId="ADAL" clId="{0D11DEC3-CD6E-4E7C-807D-FB4462CA2576}" dt="2025-06-13T07:34:40.802" v="837" actId="2696"/>
        <pc:sldMkLst>
          <pc:docMk/>
          <pc:sldMk cId="2015794992" sldId="583"/>
        </pc:sldMkLst>
      </pc:sldChg>
      <pc:sldChg chg="del">
        <pc:chgData name="Sissel Hermansen Smørdal" userId="062bfe83-c19b-4e7a-af7f-e6a9e66f29ae" providerId="ADAL" clId="{0D11DEC3-CD6E-4E7C-807D-FB4462CA2576}" dt="2025-06-13T08:52:44.218" v="1176" actId="2696"/>
        <pc:sldMkLst>
          <pc:docMk/>
          <pc:sldMk cId="3538534627" sldId="603"/>
        </pc:sldMkLst>
      </pc:sldChg>
      <pc:sldChg chg="del">
        <pc:chgData name="Sissel Hermansen Smørdal" userId="062bfe83-c19b-4e7a-af7f-e6a9e66f29ae" providerId="ADAL" clId="{0D11DEC3-CD6E-4E7C-807D-FB4462CA2576}" dt="2025-06-13T07:34:07.063" v="836" actId="2696"/>
        <pc:sldMkLst>
          <pc:docMk/>
          <pc:sldMk cId="1933990839" sldId="1398"/>
        </pc:sldMkLst>
      </pc:sldChg>
      <pc:sldChg chg="del">
        <pc:chgData name="Sissel Hermansen Smørdal" userId="062bfe83-c19b-4e7a-af7f-e6a9e66f29ae" providerId="ADAL" clId="{0D11DEC3-CD6E-4E7C-807D-FB4462CA2576}" dt="2025-06-13T06:26:39.476" v="832" actId="2696"/>
        <pc:sldMkLst>
          <pc:docMk/>
          <pc:sldMk cId="3040668283" sldId="2147377630"/>
        </pc:sldMkLst>
      </pc:sldChg>
      <pc:sldChg chg="del">
        <pc:chgData name="Sissel Hermansen Smørdal" userId="062bfe83-c19b-4e7a-af7f-e6a9e66f29ae" providerId="ADAL" clId="{0D11DEC3-CD6E-4E7C-807D-FB4462CA2576}" dt="2025-06-13T08:52:35.023" v="1174" actId="2696"/>
        <pc:sldMkLst>
          <pc:docMk/>
          <pc:sldMk cId="3387090755" sldId="2147377651"/>
        </pc:sldMkLst>
      </pc:sldChg>
      <pc:sldChg chg="addSp delSp modSp mod ord">
        <pc:chgData name="Sissel Hermansen Smørdal" userId="062bfe83-c19b-4e7a-af7f-e6a9e66f29ae" providerId="ADAL" clId="{0D11DEC3-CD6E-4E7C-807D-FB4462CA2576}" dt="2025-06-13T10:09:41.483" v="2111" actId="20577"/>
        <pc:sldMkLst>
          <pc:docMk/>
          <pc:sldMk cId="3776899196" sldId="2147474327"/>
        </pc:sldMkLst>
        <pc:spChg chg="mod">
          <ac:chgData name="Sissel Hermansen Smørdal" userId="062bfe83-c19b-4e7a-af7f-e6a9e66f29ae" providerId="ADAL" clId="{0D11DEC3-CD6E-4E7C-807D-FB4462CA2576}" dt="2025-06-13T09:31:05.671" v="2075" actId="1076"/>
          <ac:spMkLst>
            <pc:docMk/>
            <pc:sldMk cId="3776899196" sldId="2147474327"/>
            <ac:spMk id="2" creationId="{5FDF6CCD-4D6E-A6B1-771E-030022F1905C}"/>
          </ac:spMkLst>
        </pc:spChg>
        <pc:spChg chg="add del mod">
          <ac:chgData name="Sissel Hermansen Smørdal" userId="062bfe83-c19b-4e7a-af7f-e6a9e66f29ae" providerId="ADAL" clId="{0D11DEC3-CD6E-4E7C-807D-FB4462CA2576}" dt="2025-06-13T09:07:34.303" v="1841"/>
          <ac:spMkLst>
            <pc:docMk/>
            <pc:sldMk cId="3776899196" sldId="2147474327"/>
            <ac:spMk id="3" creationId="{237DEE4E-4F70-AB6D-9E47-9954B955128E}"/>
          </ac:spMkLst>
        </pc:spChg>
        <pc:spChg chg="add del mod ord">
          <ac:chgData name="Sissel Hermansen Smørdal" userId="062bfe83-c19b-4e7a-af7f-e6a9e66f29ae" providerId="ADAL" clId="{0D11DEC3-CD6E-4E7C-807D-FB4462CA2576}" dt="2025-06-13T09:07:34.304" v="1843"/>
          <ac:spMkLst>
            <pc:docMk/>
            <pc:sldMk cId="3776899196" sldId="2147474327"/>
            <ac:spMk id="4" creationId="{079C6924-A544-3D1D-3B30-49A5AF5F3DD2}"/>
          </ac:spMkLst>
        </pc:spChg>
        <pc:spChg chg="add mod">
          <ac:chgData name="Sissel Hermansen Smørdal" userId="062bfe83-c19b-4e7a-af7f-e6a9e66f29ae" providerId="ADAL" clId="{0D11DEC3-CD6E-4E7C-807D-FB4462CA2576}" dt="2025-06-13T09:03:45.749" v="1639" actId="20577"/>
          <ac:spMkLst>
            <pc:docMk/>
            <pc:sldMk cId="3776899196" sldId="2147474327"/>
            <ac:spMk id="8" creationId="{27AB7243-8850-7B39-B9D5-E9EC6B21FD8D}"/>
          </ac:spMkLst>
        </pc:spChg>
        <pc:spChg chg="add mod">
          <ac:chgData name="Sissel Hermansen Smørdal" userId="062bfe83-c19b-4e7a-af7f-e6a9e66f29ae" providerId="ADAL" clId="{0D11DEC3-CD6E-4E7C-807D-FB4462CA2576}" dt="2025-06-13T10:09:41.483" v="2111" actId="20577"/>
          <ac:spMkLst>
            <pc:docMk/>
            <pc:sldMk cId="3776899196" sldId="2147474327"/>
            <ac:spMk id="9" creationId="{9AD1F9E3-F066-8B85-F452-78BA7A2AEB9D}"/>
          </ac:spMkLst>
        </pc:spChg>
        <pc:spChg chg="add mod">
          <ac:chgData name="Sissel Hermansen Smørdal" userId="062bfe83-c19b-4e7a-af7f-e6a9e66f29ae" providerId="ADAL" clId="{0D11DEC3-CD6E-4E7C-807D-FB4462CA2576}" dt="2025-06-13T09:10:18.837" v="1914" actId="27636"/>
          <ac:spMkLst>
            <pc:docMk/>
            <pc:sldMk cId="3776899196" sldId="2147474327"/>
            <ac:spMk id="10" creationId="{909727B1-F9C9-D692-AC92-B885FCFEBC0A}"/>
          </ac:spMkLst>
        </pc:spChg>
        <pc:spChg chg="add mod">
          <ac:chgData name="Sissel Hermansen Smørdal" userId="062bfe83-c19b-4e7a-af7f-e6a9e66f29ae" providerId="ADAL" clId="{0D11DEC3-CD6E-4E7C-807D-FB4462CA2576}" dt="2025-06-13T09:30:57.109" v="2074" actId="20577"/>
          <ac:spMkLst>
            <pc:docMk/>
            <pc:sldMk cId="3776899196" sldId="2147474327"/>
            <ac:spMk id="11" creationId="{D6A73B4C-97EF-E4FE-56A5-578E4E1B7824}"/>
          </ac:spMkLst>
        </pc:spChg>
        <pc:spChg chg="mod">
          <ac:chgData name="Sissel Hermansen Smørdal" userId="062bfe83-c19b-4e7a-af7f-e6a9e66f29ae" providerId="ADAL" clId="{0D11DEC3-CD6E-4E7C-807D-FB4462CA2576}" dt="2025-06-13T09:08:09.945" v="1863" actId="27636"/>
          <ac:spMkLst>
            <pc:docMk/>
            <pc:sldMk cId="3776899196" sldId="2147474327"/>
            <ac:spMk id="18" creationId="{54B5DCC2-588A-51B4-7062-CA29DF40AE8D}"/>
          </ac:spMkLst>
        </pc:spChg>
        <pc:spChg chg="mod">
          <ac:chgData name="Sissel Hermansen Smørdal" userId="062bfe83-c19b-4e7a-af7f-e6a9e66f29ae" providerId="ADAL" clId="{0D11DEC3-CD6E-4E7C-807D-FB4462CA2576}" dt="2025-06-13T09:04:27.128" v="1648" actId="1076"/>
          <ac:spMkLst>
            <pc:docMk/>
            <pc:sldMk cId="3776899196" sldId="2147474327"/>
            <ac:spMk id="30" creationId="{07A3F12A-DB43-CFE4-8359-FC0340D5DEB6}"/>
          </ac:spMkLst>
        </pc:spChg>
      </pc:sldChg>
      <pc:sldChg chg="del">
        <pc:chgData name="Sissel Hermansen Smørdal" userId="062bfe83-c19b-4e7a-af7f-e6a9e66f29ae" providerId="ADAL" clId="{0D11DEC3-CD6E-4E7C-807D-FB4462CA2576}" dt="2025-06-13T08:53:19.505" v="1178" actId="2696"/>
        <pc:sldMkLst>
          <pc:docMk/>
          <pc:sldMk cId="691516623" sldId="2147474344"/>
        </pc:sldMkLst>
      </pc:sldChg>
      <pc:sldChg chg="addSp delSp modSp mod ord">
        <pc:chgData name="Sissel Hermansen Smørdal" userId="062bfe83-c19b-4e7a-af7f-e6a9e66f29ae" providerId="ADAL" clId="{0D11DEC3-CD6E-4E7C-807D-FB4462CA2576}" dt="2025-06-13T08:54:45.053" v="1257" actId="20577"/>
        <pc:sldMkLst>
          <pc:docMk/>
          <pc:sldMk cId="425824175" sldId="2147474348"/>
        </pc:sldMkLst>
        <pc:spChg chg="mod">
          <ac:chgData name="Sissel Hermansen Smørdal" userId="062bfe83-c19b-4e7a-af7f-e6a9e66f29ae" providerId="ADAL" clId="{0D11DEC3-CD6E-4E7C-807D-FB4462CA2576}" dt="2025-06-13T08:54:45.053" v="1257" actId="20577"/>
          <ac:spMkLst>
            <pc:docMk/>
            <pc:sldMk cId="425824175" sldId="2147474348"/>
            <ac:spMk id="10" creationId="{F2549350-CD9F-48DA-2A0F-B4CF89F5E48B}"/>
          </ac:spMkLst>
        </pc:spChg>
        <pc:spChg chg="mod">
          <ac:chgData name="Sissel Hermansen Smørdal" userId="062bfe83-c19b-4e7a-af7f-e6a9e66f29ae" providerId="ADAL" clId="{0D11DEC3-CD6E-4E7C-807D-FB4462CA2576}" dt="2025-06-13T08:54:24.008" v="1241" actId="20577"/>
          <ac:spMkLst>
            <pc:docMk/>
            <pc:sldMk cId="425824175" sldId="2147474348"/>
            <ac:spMk id="15" creationId="{5DA0808F-FB1A-C630-EE2F-824F27DFC4DD}"/>
          </ac:spMkLst>
        </pc:spChg>
      </pc:sldChg>
      <pc:sldChg chg="del">
        <pc:chgData name="Sissel Hermansen Smørdal" userId="062bfe83-c19b-4e7a-af7f-e6a9e66f29ae" providerId="ADAL" clId="{0D11DEC3-CD6E-4E7C-807D-FB4462CA2576}" dt="2025-06-13T08:52:32.009" v="1173" actId="2696"/>
        <pc:sldMkLst>
          <pc:docMk/>
          <pc:sldMk cId="2302716812" sldId="2147474349"/>
        </pc:sldMkLst>
      </pc:sldChg>
      <pc:sldChg chg="modSp del mod">
        <pc:chgData name="Sissel Hermansen Smørdal" userId="062bfe83-c19b-4e7a-af7f-e6a9e66f29ae" providerId="ADAL" clId="{0D11DEC3-CD6E-4E7C-807D-FB4462CA2576}" dt="2025-06-13T08:52:39.192" v="1175" actId="2696"/>
        <pc:sldMkLst>
          <pc:docMk/>
          <pc:sldMk cId="954182809" sldId="2147474350"/>
        </pc:sldMkLst>
        <pc:spChg chg="mod">
          <ac:chgData name="Sissel Hermansen Smørdal" userId="062bfe83-c19b-4e7a-af7f-e6a9e66f29ae" providerId="ADAL" clId="{0D11DEC3-CD6E-4E7C-807D-FB4462CA2576}" dt="2025-06-13T07:37:27.452" v="839" actId="20577"/>
          <ac:spMkLst>
            <pc:docMk/>
            <pc:sldMk cId="954182809" sldId="2147474350"/>
            <ac:spMk id="2" creationId="{65F0AC50-C8ED-7708-937C-37C2DB08A08A}"/>
          </ac:spMkLst>
        </pc:spChg>
      </pc:sldChg>
      <pc:sldChg chg="delSp modSp add del mod ord">
        <pc:chgData name="Sissel Hermansen Smørdal" userId="062bfe83-c19b-4e7a-af7f-e6a9e66f29ae" providerId="ADAL" clId="{0D11DEC3-CD6E-4E7C-807D-FB4462CA2576}" dt="2025-06-13T06:11:22.210" v="671" actId="20577"/>
        <pc:sldMkLst>
          <pc:docMk/>
          <pc:sldMk cId="2594281058" sldId="2147474354"/>
        </pc:sldMkLst>
        <pc:spChg chg="mod">
          <ac:chgData name="Sissel Hermansen Smørdal" userId="062bfe83-c19b-4e7a-af7f-e6a9e66f29ae" providerId="ADAL" clId="{0D11DEC3-CD6E-4E7C-807D-FB4462CA2576}" dt="2025-06-13T06:11:22.210" v="671" actId="20577"/>
          <ac:spMkLst>
            <pc:docMk/>
            <pc:sldMk cId="2594281058" sldId="2147474354"/>
            <ac:spMk id="7" creationId="{F64F338D-BEBB-C49B-E888-442D9F1815DC}"/>
          </ac:spMkLst>
        </pc:spChg>
      </pc:sldChg>
      <pc:sldChg chg="del">
        <pc:chgData name="Sissel Hermansen Smørdal" userId="062bfe83-c19b-4e7a-af7f-e6a9e66f29ae" providerId="ADAL" clId="{0D11DEC3-CD6E-4E7C-807D-FB4462CA2576}" dt="2025-06-13T07:08:35.643" v="833" actId="2696"/>
        <pc:sldMkLst>
          <pc:docMk/>
          <pc:sldMk cId="176362682" sldId="2147474355"/>
        </pc:sldMkLst>
      </pc:sldChg>
      <pc:sldChg chg="del">
        <pc:chgData name="Sissel Hermansen Smørdal" userId="062bfe83-c19b-4e7a-af7f-e6a9e66f29ae" providerId="ADAL" clId="{0D11DEC3-CD6E-4E7C-807D-FB4462CA2576}" dt="2025-06-13T07:08:53.664" v="834" actId="2696"/>
        <pc:sldMkLst>
          <pc:docMk/>
          <pc:sldMk cId="2647197352" sldId="2147474356"/>
        </pc:sldMkLst>
      </pc:sldChg>
      <pc:sldChg chg="add del">
        <pc:chgData name="Sissel Hermansen Smørdal" userId="062bfe83-c19b-4e7a-af7f-e6a9e66f29ae" providerId="ADAL" clId="{0D11DEC3-CD6E-4E7C-807D-FB4462CA2576}" dt="2025-06-13T08:52:28.591" v="1172" actId="2696"/>
        <pc:sldMkLst>
          <pc:docMk/>
          <pc:sldMk cId="4159026775" sldId="2147474357"/>
        </pc:sldMkLst>
      </pc:sldChg>
      <pc:sldChg chg="addSp delSp modSp add mod">
        <pc:chgData name="Sissel Hermansen Smørdal" userId="062bfe83-c19b-4e7a-af7f-e6a9e66f29ae" providerId="ADAL" clId="{0D11DEC3-CD6E-4E7C-807D-FB4462CA2576}" dt="2025-06-13T10:11:59.564" v="2156" actId="1582"/>
        <pc:sldMkLst>
          <pc:docMk/>
          <pc:sldMk cId="3596993045" sldId="2147474358"/>
        </pc:sldMkLst>
        <pc:spChg chg="add mod">
          <ac:chgData name="Sissel Hermansen Smørdal" userId="062bfe83-c19b-4e7a-af7f-e6a9e66f29ae" providerId="ADAL" clId="{0D11DEC3-CD6E-4E7C-807D-FB4462CA2576}" dt="2025-06-13T10:11:59.564" v="2156" actId="1582"/>
          <ac:spMkLst>
            <pc:docMk/>
            <pc:sldMk cId="3596993045" sldId="2147474358"/>
            <ac:spMk id="2" creationId="{9119D5DD-ACB2-0D8C-6064-2BB2D65738B7}"/>
          </ac:spMkLst>
        </pc:spChg>
        <pc:spChg chg="del">
          <ac:chgData name="Sissel Hermansen Smørdal" userId="062bfe83-c19b-4e7a-af7f-e6a9e66f29ae" providerId="ADAL" clId="{0D11DEC3-CD6E-4E7C-807D-FB4462CA2576}" dt="2025-06-13T06:14:46.031" v="674" actId="21"/>
          <ac:spMkLst>
            <pc:docMk/>
            <pc:sldMk cId="3596993045" sldId="2147474358"/>
            <ac:spMk id="3" creationId="{34F553EC-CFDC-9B6B-DDA6-87E871270B2F}"/>
          </ac:spMkLst>
        </pc:spChg>
        <pc:spChg chg="mod">
          <ac:chgData name="Sissel Hermansen Smørdal" userId="062bfe83-c19b-4e7a-af7f-e6a9e66f29ae" providerId="ADAL" clId="{0D11DEC3-CD6E-4E7C-807D-FB4462CA2576}" dt="2025-06-13T10:10:25.048" v="2116" actId="113"/>
          <ac:spMkLst>
            <pc:docMk/>
            <pc:sldMk cId="3596993045" sldId="2147474358"/>
            <ac:spMk id="10" creationId="{D8DEAE33-02EA-FDE2-673F-4804AB479DF7}"/>
          </ac:spMkLst>
        </pc:spChg>
        <pc:spChg chg="mod">
          <ac:chgData name="Sissel Hermansen Smørdal" userId="062bfe83-c19b-4e7a-af7f-e6a9e66f29ae" providerId="ADAL" clId="{0D11DEC3-CD6E-4E7C-807D-FB4462CA2576}" dt="2025-06-13T06:20:24.162" v="757" actId="255"/>
          <ac:spMkLst>
            <pc:docMk/>
            <pc:sldMk cId="3596993045" sldId="2147474358"/>
            <ac:spMk id="15" creationId="{69CF1CF8-89CC-5974-6E98-29339FD4631E}"/>
          </ac:spMkLst>
        </pc:spChg>
      </pc:sldChg>
      <pc:sldChg chg="modSp new mod">
        <pc:chgData name="Sissel Hermansen Smørdal" userId="062bfe83-c19b-4e7a-af7f-e6a9e66f29ae" providerId="ADAL" clId="{0D11DEC3-CD6E-4E7C-807D-FB4462CA2576}" dt="2025-06-13T10:11:42.207" v="2155" actId="20577"/>
        <pc:sldMkLst>
          <pc:docMk/>
          <pc:sldMk cId="1555740494" sldId="2147474359"/>
        </pc:sldMkLst>
        <pc:spChg chg="mod">
          <ac:chgData name="Sissel Hermansen Smørdal" userId="062bfe83-c19b-4e7a-af7f-e6a9e66f29ae" providerId="ADAL" clId="{0D11DEC3-CD6E-4E7C-807D-FB4462CA2576}" dt="2025-06-13T10:10:56.446" v="2119" actId="1076"/>
          <ac:spMkLst>
            <pc:docMk/>
            <pc:sldMk cId="1555740494" sldId="2147474359"/>
            <ac:spMk id="2" creationId="{A92927E6-743E-537C-C7D4-EB69FE666D83}"/>
          </ac:spMkLst>
        </pc:spChg>
        <pc:spChg chg="mod">
          <ac:chgData name="Sissel Hermansen Smørdal" userId="062bfe83-c19b-4e7a-af7f-e6a9e66f29ae" providerId="ADAL" clId="{0D11DEC3-CD6E-4E7C-807D-FB4462CA2576}" dt="2025-06-13T06:14:51.610" v="679" actId="27636"/>
          <ac:spMkLst>
            <pc:docMk/>
            <pc:sldMk cId="1555740494" sldId="2147474359"/>
            <ac:spMk id="3" creationId="{202A4030-2766-E11D-1818-899D5301F887}"/>
          </ac:spMkLst>
        </pc:spChg>
        <pc:spChg chg="mod">
          <ac:chgData name="Sissel Hermansen Smørdal" userId="062bfe83-c19b-4e7a-af7f-e6a9e66f29ae" providerId="ADAL" clId="{0D11DEC3-CD6E-4E7C-807D-FB4462CA2576}" dt="2025-06-13T10:11:42.207" v="2155" actId="20577"/>
          <ac:spMkLst>
            <pc:docMk/>
            <pc:sldMk cId="1555740494" sldId="2147474359"/>
            <ac:spMk id="4" creationId="{970CDFEF-85DF-527C-23E5-C800C57F4132}"/>
          </ac:spMkLst>
        </pc:spChg>
      </pc:sldChg>
      <pc:sldChg chg="addSp delSp modSp new mod ord">
        <pc:chgData name="Sissel Hermansen Smørdal" userId="062bfe83-c19b-4e7a-af7f-e6a9e66f29ae" providerId="ADAL" clId="{0D11DEC3-CD6E-4E7C-807D-FB4462CA2576}" dt="2025-06-13T10:10:10.587" v="2115" actId="20577"/>
        <pc:sldMkLst>
          <pc:docMk/>
          <pc:sldMk cId="510802351" sldId="2147474360"/>
        </pc:sldMkLst>
        <pc:spChg chg="mod">
          <ac:chgData name="Sissel Hermansen Smørdal" userId="062bfe83-c19b-4e7a-af7f-e6a9e66f29ae" providerId="ADAL" clId="{0D11DEC3-CD6E-4E7C-807D-FB4462CA2576}" dt="2025-06-13T10:09:54.443" v="2112" actId="20577"/>
          <ac:spMkLst>
            <pc:docMk/>
            <pc:sldMk cId="510802351" sldId="2147474360"/>
            <ac:spMk id="2" creationId="{5A176CCA-932A-61EB-2746-72642993AFDE}"/>
          </ac:spMkLst>
        </pc:spChg>
        <pc:spChg chg="mod">
          <ac:chgData name="Sissel Hermansen Smørdal" userId="062bfe83-c19b-4e7a-af7f-e6a9e66f29ae" providerId="ADAL" clId="{0D11DEC3-CD6E-4E7C-807D-FB4462CA2576}" dt="2025-06-13T06:14:51.586" v="678" actId="27636"/>
          <ac:spMkLst>
            <pc:docMk/>
            <pc:sldMk cId="510802351" sldId="2147474360"/>
            <ac:spMk id="3" creationId="{D4712AD8-2B17-5357-60E1-BED0678CC9D4}"/>
          </ac:spMkLst>
        </pc:spChg>
        <pc:spChg chg="del">
          <ac:chgData name="Sissel Hermansen Smørdal" userId="062bfe83-c19b-4e7a-af7f-e6a9e66f29ae" providerId="ADAL" clId="{0D11DEC3-CD6E-4E7C-807D-FB4462CA2576}" dt="2025-06-13T06:14:51.540" v="676"/>
          <ac:spMkLst>
            <pc:docMk/>
            <pc:sldMk cId="510802351" sldId="2147474360"/>
            <ac:spMk id="4" creationId="{7FA035CE-D3ED-7F15-2F80-3F2EECF8BCB6}"/>
          </ac:spMkLst>
        </pc:spChg>
        <pc:spChg chg="add mod">
          <ac:chgData name="Sissel Hermansen Smørdal" userId="062bfe83-c19b-4e7a-af7f-e6a9e66f29ae" providerId="ADAL" clId="{0D11DEC3-CD6E-4E7C-807D-FB4462CA2576}" dt="2025-06-13T10:10:10.587" v="2115" actId="20577"/>
          <ac:spMkLst>
            <pc:docMk/>
            <pc:sldMk cId="510802351" sldId="2147474360"/>
            <ac:spMk id="5" creationId="{34F553EC-CFDC-9B6B-DDA6-87E871270B2F}"/>
          </ac:spMkLst>
        </pc:spChg>
      </pc:sldChg>
      <pc:sldChg chg="modSp new del mod">
        <pc:chgData name="Sissel Hermansen Smørdal" userId="062bfe83-c19b-4e7a-af7f-e6a9e66f29ae" providerId="ADAL" clId="{0D11DEC3-CD6E-4E7C-807D-FB4462CA2576}" dt="2025-06-13T08:52:51.638" v="1177" actId="2696"/>
        <pc:sldMkLst>
          <pc:docMk/>
          <pc:sldMk cId="2608373518" sldId="2147474361"/>
        </pc:sldMkLst>
        <pc:spChg chg="mod">
          <ac:chgData name="Sissel Hermansen Smørdal" userId="062bfe83-c19b-4e7a-af7f-e6a9e66f29ae" providerId="ADAL" clId="{0D11DEC3-CD6E-4E7C-807D-FB4462CA2576}" dt="2025-06-13T08:30:24.851" v="1081" actId="20577"/>
          <ac:spMkLst>
            <pc:docMk/>
            <pc:sldMk cId="2608373518" sldId="2147474361"/>
            <ac:spMk id="2" creationId="{CEC42AFC-7B8A-DE77-A03A-8F8610064B08}"/>
          </ac:spMkLst>
        </pc:spChg>
      </pc:sldChg>
      <pc:sldMasterChg chg="delSldLayout">
        <pc:chgData name="Sissel Hermansen Smørdal" userId="062bfe83-c19b-4e7a-af7f-e6a9e66f29ae" providerId="ADAL" clId="{0D11DEC3-CD6E-4E7C-807D-FB4462CA2576}" dt="2025-06-13T07:34:40.802" v="837" actId="2696"/>
        <pc:sldMasterMkLst>
          <pc:docMk/>
          <pc:sldMasterMk cId="3069154439" sldId="2147483648"/>
        </pc:sldMasterMkLst>
        <pc:sldLayoutChg chg="del">
          <pc:chgData name="Sissel Hermansen Smørdal" userId="062bfe83-c19b-4e7a-af7f-e6a9e66f29ae" providerId="ADAL" clId="{0D11DEC3-CD6E-4E7C-807D-FB4462CA2576}" dt="2025-06-13T07:34:40.802" v="837" actId="2696"/>
          <pc:sldLayoutMkLst>
            <pc:docMk/>
            <pc:sldMasterMk cId="3069154439" sldId="2147483648"/>
            <pc:sldLayoutMk cId="2528104368" sldId="214748366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004AA-CC34-4F9C-B7BB-044E1186012B}" type="datetimeFigureOut">
              <a:rPr lang="nb-NO" smtClean="0"/>
              <a:t>13.06.2025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E9A52D-B779-4E59-BD40-5982E055A78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3393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A34A6-87F5-0907-4062-302DB6424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0AF069-950C-BDE8-CE62-9D80E32DC6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BEC9BA-3268-95BF-34F2-1257852018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Campus på </a:t>
            </a:r>
            <a:r>
              <a:rPr lang="nb-NO" err="1"/>
              <a:t>Nygprdshøyden</a:t>
            </a:r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F8016A-CE2E-EE1B-8FEB-D6A232EAB4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C47FF-C53D-4725-BAAD-FECBD344CEFE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5825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0BB50-6A70-CEE8-539E-6E43202D6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C51026CE-5EFD-F06C-396F-0E2C23A9E2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4577EDF5-38C2-83C2-AB40-9D80476A50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1057999-36B0-DEB5-7E67-EF2534E0D1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7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C47FF-C53D-4725-BAAD-FECBD344CEF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7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900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0940C-4502-4EB7-8B0A-F7C74A8DBD7B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176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E7909-36EF-6E7E-E432-9FDF80712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68659F98-FE47-9B16-7171-9F958457F9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A2FF7052-486A-ABD0-B2D3-CEA20C3944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C894B5B-0BA5-21C5-DD4E-8658874341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7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C47FF-C53D-4725-BAAD-FECBD344CEF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7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566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2BAE40B-77AB-EADA-CBDE-6C64ADDD8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BADF731-A9E6-EA19-5998-09982ADFFE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2682701-C632-7235-B2DA-DACD335C4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7F81B-0F44-4072-A6AF-25C05203D037}" type="datetimeFigureOut">
              <a:rPr lang="nb-NO" smtClean="0"/>
              <a:t>13.06.2025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E76F4AD-196C-C77A-83A2-AB7BE1F61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2C12934-4F64-59C0-5B3B-EC3E87BAB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4857-1A36-4B3D-B1F5-F379C597CE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4515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4ACE0E3-0BE3-0734-8158-0F3708DC1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7FA2B073-B6ED-6388-81C0-E3865D9248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2CB69E3-F080-1186-664C-FAD2ED25E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7F81B-0F44-4072-A6AF-25C05203D037}" type="datetimeFigureOut">
              <a:rPr lang="nb-NO" smtClean="0"/>
              <a:t>13.06.2025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C8EBF34-80A2-84DE-39E7-FE7F550C8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D9A3084-CFA5-DD84-ED17-F70959853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4857-1A36-4B3D-B1F5-F379C597CE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079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365903E3-A76A-5900-1816-4FC552E8D9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E28CD76-5EFE-9E4D-10F7-161F0DA96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FD3AB59-6465-FA73-1A34-4CD381377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7F81B-0F44-4072-A6AF-25C05203D037}" type="datetimeFigureOut">
              <a:rPr lang="nb-NO" smtClean="0"/>
              <a:t>13.06.2025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C9AABCA-AB3E-51B5-36C0-02E416796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DD0ED61-082C-5AF2-3CDE-CA906E841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4857-1A36-4B3D-B1F5-F379C597CE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457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B61FA2-F216-7C5D-73F7-BE61BB78A4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21D15DF6-A9C3-F566-EDA8-97370C456E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44618" y="5209966"/>
            <a:ext cx="1059215" cy="1059215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6144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or teks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E30C38CD-D56B-07D3-621D-B664D51529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1206" y="5071"/>
            <a:ext cx="12203207" cy="68631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9F1BB4-4F5E-40B4-0016-6A6D3F325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150" y="1709432"/>
            <a:ext cx="9240999" cy="2852737"/>
          </a:xfrm>
        </p:spPr>
        <p:txBody>
          <a:bodyPr anchor="ctr"/>
          <a:lstStyle>
            <a:lvl1pPr algn="ctr">
              <a:defRPr sz="3600" cap="none" spc="31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5E5FDB7B-DC13-B57E-754B-42A484CFDB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3603" y="1295400"/>
            <a:ext cx="672093" cy="14400"/>
          </a:xfrm>
          <a:solidFill>
            <a:srgbClr val="F58B7A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E499D514-4B34-D2FE-7B7E-7CCB35B40F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53603" y="5191943"/>
            <a:ext cx="672093" cy="14400"/>
          </a:xfrm>
          <a:solidFill>
            <a:srgbClr val="F58B7A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6F43B93-5BCA-426F-F80F-F5595EB668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49427"/>
          <a:stretch/>
        </p:blipFill>
        <p:spPr>
          <a:xfrm>
            <a:off x="8079565" y="-582033"/>
            <a:ext cx="4112436" cy="813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9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tekst">
    <p:bg>
      <p:bgPr>
        <a:solidFill>
          <a:srgbClr val="FF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00203-616D-1D47-BCB4-1732A03C7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761" y="532766"/>
            <a:ext cx="9201623" cy="594996"/>
          </a:xfrm>
        </p:spPr>
        <p:txBody>
          <a:bodyPr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D4E0020-81E1-259A-DD85-B4333798D2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3179" y="1295400"/>
            <a:ext cx="672093" cy="14400"/>
          </a:xfrm>
          <a:solidFill>
            <a:srgbClr val="F58B7A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E2FE6C1-BBC4-85CC-AD13-10253EA9CD3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61758" y="1885952"/>
            <a:ext cx="9201623" cy="4222749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478111C-A602-522F-FCB3-D561D05ABF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4618" y="5209966"/>
            <a:ext cx="1059215" cy="105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70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79102A-F3D1-899B-2332-F14640367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6EB62E9-46F1-E621-5BD2-CAD35E63FD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1804C99-D5E3-3626-30FE-4CBC55C4D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7F81B-0F44-4072-A6AF-25C05203D037}" type="datetimeFigureOut">
              <a:rPr lang="nb-NO" smtClean="0"/>
              <a:t>13.06.2025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7A92267-C0D1-539B-3922-52680B026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F8A8B83-1B43-0569-89F0-6AA7BBA94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4857-1A36-4B3D-B1F5-F379C597CE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3086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38CD94E-5C29-5C6E-23D0-09A170975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0D30057-B2D1-ED41-128B-27FEDD21F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269740D-9AE9-BC31-D351-4F6D34AAB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7F81B-0F44-4072-A6AF-25C05203D037}" type="datetimeFigureOut">
              <a:rPr lang="nb-NO" smtClean="0"/>
              <a:t>13.06.2025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403857F-76E0-1084-78AE-B07D3D3B4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C4F521C-8B0D-BE97-CD7D-D642F8DA2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4857-1A36-4B3D-B1F5-F379C597CE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1520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CD44A2-9593-EEBF-714A-65460DF3A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204F4F3-D956-608F-9048-4170A95652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358A527-678F-581C-2788-2FB19F9693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A1FC77E-F0B6-EAB9-C8A2-AA673F45B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7F81B-0F44-4072-A6AF-25C05203D037}" type="datetimeFigureOut">
              <a:rPr lang="nb-NO" smtClean="0"/>
              <a:t>13.06.2025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2EE5B80-CF99-91AA-E089-D141FFEC5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BFD1906-31B1-B309-DD9B-5AF832BB0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4857-1A36-4B3D-B1F5-F379C597CE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594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10532D-D0C0-648B-6288-0869270F1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FF3EDF6-7EDC-8DD2-8DFC-F23AB6D33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A87ADFA-8C6D-EFEA-DED2-0219DB141D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51A73F2-CC53-BC22-C018-EF0CF7A4A8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4C0C56DD-D14D-0E01-B739-FE7D6463DF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B3915E89-0024-EC09-A89F-92E7DAD3B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7F81B-0F44-4072-A6AF-25C05203D037}" type="datetimeFigureOut">
              <a:rPr lang="nb-NO" smtClean="0"/>
              <a:t>13.06.2025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90D3FFAA-FCC9-C04B-5D94-AEAE08A04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3529A1B-BE1A-71B8-6467-67F347FE3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4857-1A36-4B3D-B1F5-F379C597CE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7017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902CEE-4D8E-47C7-7D6F-A49ED70EA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6CB958E-F2AC-C669-83E2-8A5A862F0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7F81B-0F44-4072-A6AF-25C05203D037}" type="datetimeFigureOut">
              <a:rPr lang="nb-NO" smtClean="0"/>
              <a:t>13.06.2025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4179C9C-DF61-4ECC-DC0A-2DFCD63D6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4427CAD-C99B-BE2E-BDFD-9B64964EF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4857-1A36-4B3D-B1F5-F379C597CE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2788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D20D49E-1116-09D3-511C-0B05A1731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7F81B-0F44-4072-A6AF-25C05203D037}" type="datetimeFigureOut">
              <a:rPr lang="nb-NO" smtClean="0"/>
              <a:t>13.06.2025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25FBC8E-59B9-6F3A-B3A8-43EC15B72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2D67981-5317-0851-8916-6E0CCEEFA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4857-1A36-4B3D-B1F5-F379C597CE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8133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0C51A4C-09A1-1BA0-753F-2937952F2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FA3B4F7-15C8-9A1B-27AB-23C1FFA61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78D066B-5754-5B0F-F1E5-AD441D7D8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79AE74D-2BDF-E89B-4FCC-8C68FD9D5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7F81B-0F44-4072-A6AF-25C05203D037}" type="datetimeFigureOut">
              <a:rPr lang="nb-NO" smtClean="0"/>
              <a:t>13.06.2025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3FB9C23-35CA-6F34-D45F-CB75B2EB3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2095D38-E9B7-8444-8B05-7EDF870BC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4857-1A36-4B3D-B1F5-F379C597CE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2596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834910D-7B24-D09C-6BBD-294C71A90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869D5C37-B61D-1648-4B97-E8C2F1FF6D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34C0CF4-0924-231E-7178-46B3816B1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6A2FCF7-8480-D246-D302-D7C4CD6C9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7F81B-0F44-4072-A6AF-25C05203D037}" type="datetimeFigureOut">
              <a:rPr lang="nb-NO" smtClean="0"/>
              <a:t>13.06.2025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90E202F-37DD-7662-B5FE-7C4C5D86D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4FB3F66-4F25-A610-681D-ACD3592DE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4857-1A36-4B3D-B1F5-F379C597CE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6054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FECD1AD0-5CB6-2BD6-19E0-09A73B444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93A0064-BB6B-C11A-8846-7B2A899BF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81201F6-E522-965B-F88D-F19EF1AE82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D7F81B-0F44-4072-A6AF-25C05203D037}" type="datetimeFigureOut">
              <a:rPr lang="nb-NO" smtClean="0"/>
              <a:t>13.06.2025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A38997F-0249-BBF9-E572-A5562E2813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71E27CC-86BD-8551-36DD-5578E3C2FC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2C4857-1A36-4B3D-B1F5-F379C597CE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9154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F64F338D-BEBB-C49B-E888-442D9F181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nb-NO" dirty="0"/>
            </a:br>
            <a:r>
              <a:rPr lang="nb-NO" dirty="0"/>
              <a:t>UiB sin planlagte byggeaktivitet, klima- og miljømål og status for ombruk av bygningsmateriell</a:t>
            </a:r>
            <a:br>
              <a:rPr lang="nb-NO" dirty="0"/>
            </a:br>
            <a:endParaRPr lang="nb-NO" dirty="0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D9547773-C98F-D8F1-1465-1AF04DA3DC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25000" lnSpcReduction="20000"/>
          </a:bodyPr>
          <a:lstStyle/>
          <a:p>
            <a:endParaRPr lang="nb-NO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1B0502F9-C4CF-9EEB-F85C-F2DA60E8D0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25000" lnSpcReduction="20000"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4281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04186-7395-E0E4-1803-904145EE8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n aerial view of a city&#10;&#10;Description automatically generated">
            <a:extLst>
              <a:ext uri="{FF2B5EF4-FFF2-40B4-BE49-F238E27FC236}">
                <a16:creationId xmlns:a16="http://schemas.microsoft.com/office/drawing/2014/main" id="{822252F7-6282-E015-54EA-13AAD91B89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4" r="10534"/>
          <a:stretch>
            <a:fillRect/>
          </a:stretch>
        </p:blipFill>
        <p:spPr>
          <a:xfrm>
            <a:off x="0" y="-254442"/>
            <a:ext cx="12192000" cy="711244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87AC2F-87DD-69DD-BFE3-364486E752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>
              <a:solidFill>
                <a:schemeClr val="bg1"/>
              </a:solidFill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E45D1101-E80C-DD81-0831-5918F22FE1C2}"/>
              </a:ext>
            </a:extLst>
          </p:cNvPr>
          <p:cNvSpPr txBox="1"/>
          <p:nvPr/>
        </p:nvSpPr>
        <p:spPr>
          <a:xfrm>
            <a:off x="736044" y="576542"/>
            <a:ext cx="2597684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457189" indent="-457189">
              <a:buFont typeface="Wingdings" panose="05000000000000000000" pitchFamily="2" charset="2"/>
              <a:buChar char="§"/>
            </a:pPr>
            <a:r>
              <a:rPr lang="nb-NO" sz="2400" dirty="0">
                <a:sym typeface="Wingdings" panose="05000000000000000000" pitchFamily="2" charset="2"/>
              </a:rPr>
              <a:t>96 bygg</a:t>
            </a:r>
          </a:p>
          <a:p>
            <a:pPr marL="457189" indent="-457189">
              <a:buFont typeface="Wingdings" panose="05000000000000000000" pitchFamily="2" charset="2"/>
              <a:buChar char="§"/>
            </a:pPr>
            <a:r>
              <a:rPr lang="nb-NO" sz="2400" dirty="0">
                <a:sym typeface="Wingdings" panose="05000000000000000000" pitchFamily="2" charset="2"/>
              </a:rPr>
              <a:t>392.000 m</a:t>
            </a:r>
            <a:r>
              <a:rPr lang="nb-NO" sz="2400" baseline="30000" dirty="0">
                <a:sym typeface="Wingdings" panose="05000000000000000000" pitchFamily="2" charset="2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35218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5EF24-857D-D66D-B099-5ECB6D8CE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uppe 45">
            <a:extLst>
              <a:ext uri="{FF2B5EF4-FFF2-40B4-BE49-F238E27FC236}">
                <a16:creationId xmlns:a16="http://schemas.microsoft.com/office/drawing/2014/main" id="{7BA2C34E-11CC-802B-BD22-DB3B39F03F88}"/>
              </a:ext>
            </a:extLst>
          </p:cNvPr>
          <p:cNvGrpSpPr/>
          <p:nvPr/>
        </p:nvGrpSpPr>
        <p:grpSpPr>
          <a:xfrm>
            <a:off x="1080395" y="3435437"/>
            <a:ext cx="9026606" cy="326355"/>
            <a:chOff x="925307" y="4331610"/>
            <a:chExt cx="6277260" cy="326353"/>
          </a:xfrm>
        </p:grpSpPr>
        <p:sp>
          <p:nvSpPr>
            <p:cNvPr id="11" name="TekstSylinder 10">
              <a:extLst>
                <a:ext uri="{FF2B5EF4-FFF2-40B4-BE49-F238E27FC236}">
                  <a16:creationId xmlns:a16="http://schemas.microsoft.com/office/drawing/2014/main" id="{4ECF4C61-630C-696C-78DB-DD789F67B14A}"/>
                </a:ext>
              </a:extLst>
            </p:cNvPr>
            <p:cNvSpPr txBox="1"/>
            <p:nvPr/>
          </p:nvSpPr>
          <p:spPr>
            <a:xfrm>
              <a:off x="925307" y="4343759"/>
              <a:ext cx="382585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01">
                <a:defRPr/>
              </a:pPr>
              <a:r>
                <a:rPr lang="nb-NO" sz="1400">
                  <a:solidFill>
                    <a:srgbClr val="FFF7EC"/>
                  </a:solidFill>
                  <a:latin typeface="Calibri"/>
                </a:rPr>
                <a:t>2030</a:t>
              </a:r>
            </a:p>
          </p:txBody>
        </p:sp>
        <p:sp>
          <p:nvSpPr>
            <p:cNvPr id="12" name="TekstSylinder 11">
              <a:extLst>
                <a:ext uri="{FF2B5EF4-FFF2-40B4-BE49-F238E27FC236}">
                  <a16:creationId xmlns:a16="http://schemas.microsoft.com/office/drawing/2014/main" id="{123F5575-A4B4-D412-0A8A-5CF58A2D3255}"/>
                </a:ext>
              </a:extLst>
            </p:cNvPr>
            <p:cNvSpPr txBox="1"/>
            <p:nvPr/>
          </p:nvSpPr>
          <p:spPr>
            <a:xfrm>
              <a:off x="1475458" y="4343759"/>
              <a:ext cx="382585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01">
                <a:defRPr/>
              </a:pPr>
              <a:r>
                <a:rPr lang="nb-NO" sz="1400">
                  <a:solidFill>
                    <a:srgbClr val="FFF7EC"/>
                  </a:solidFill>
                  <a:latin typeface="Calibri"/>
                </a:rPr>
                <a:t>2031</a:t>
              </a:r>
            </a:p>
          </p:txBody>
        </p: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1DF9A1E1-2F25-0429-DB16-518B6E0153B9}"/>
                </a:ext>
              </a:extLst>
            </p:cNvPr>
            <p:cNvSpPr txBox="1"/>
            <p:nvPr/>
          </p:nvSpPr>
          <p:spPr>
            <a:xfrm>
              <a:off x="2025609" y="4350187"/>
              <a:ext cx="382585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01">
                <a:defRPr/>
              </a:pPr>
              <a:r>
                <a:rPr lang="nb-NO" sz="1400">
                  <a:solidFill>
                    <a:srgbClr val="FFF7EC"/>
                  </a:solidFill>
                  <a:latin typeface="Calibri"/>
                </a:rPr>
                <a:t>2032</a:t>
              </a:r>
            </a:p>
          </p:txBody>
        </p: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84A5DC9D-077A-36FC-0E91-86A1152B4BC1}"/>
                </a:ext>
              </a:extLst>
            </p:cNvPr>
            <p:cNvSpPr txBox="1"/>
            <p:nvPr/>
          </p:nvSpPr>
          <p:spPr>
            <a:xfrm>
              <a:off x="2586474" y="4343759"/>
              <a:ext cx="382585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01">
                <a:defRPr/>
              </a:pPr>
              <a:r>
                <a:rPr lang="nb-NO" sz="1400">
                  <a:solidFill>
                    <a:srgbClr val="FFF7EC"/>
                  </a:solidFill>
                  <a:latin typeface="Calibri"/>
                </a:rPr>
                <a:t>2033</a:t>
              </a:r>
            </a:p>
          </p:txBody>
        </p:sp>
        <p:sp>
          <p:nvSpPr>
            <p:cNvPr id="24" name="TekstSylinder 23">
              <a:extLst>
                <a:ext uri="{FF2B5EF4-FFF2-40B4-BE49-F238E27FC236}">
                  <a16:creationId xmlns:a16="http://schemas.microsoft.com/office/drawing/2014/main" id="{4912A14F-A75E-C718-FE56-4688DF2945BB}"/>
                </a:ext>
              </a:extLst>
            </p:cNvPr>
            <p:cNvSpPr txBox="1"/>
            <p:nvPr/>
          </p:nvSpPr>
          <p:spPr>
            <a:xfrm>
              <a:off x="3136103" y="4342095"/>
              <a:ext cx="382585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01">
                <a:defRPr/>
              </a:pPr>
              <a:r>
                <a:rPr lang="nb-NO" sz="1400">
                  <a:solidFill>
                    <a:srgbClr val="FFF7EC"/>
                  </a:solidFill>
                  <a:latin typeface="Calibri"/>
                </a:rPr>
                <a:t>2034</a:t>
              </a:r>
            </a:p>
          </p:txBody>
        </p:sp>
        <p:sp>
          <p:nvSpPr>
            <p:cNvPr id="25" name="TekstSylinder 24">
              <a:extLst>
                <a:ext uri="{FF2B5EF4-FFF2-40B4-BE49-F238E27FC236}">
                  <a16:creationId xmlns:a16="http://schemas.microsoft.com/office/drawing/2014/main" id="{FF1D7B94-3059-A501-49B4-EFC1EDD4267A}"/>
                </a:ext>
              </a:extLst>
            </p:cNvPr>
            <p:cNvSpPr txBox="1"/>
            <p:nvPr/>
          </p:nvSpPr>
          <p:spPr>
            <a:xfrm>
              <a:off x="3686254" y="4338767"/>
              <a:ext cx="382585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01">
                <a:defRPr/>
              </a:pPr>
              <a:r>
                <a:rPr lang="nb-NO" sz="1400">
                  <a:solidFill>
                    <a:srgbClr val="FFF7EC"/>
                  </a:solidFill>
                  <a:latin typeface="Calibri"/>
                </a:rPr>
                <a:t>2035</a:t>
              </a:r>
            </a:p>
          </p:txBody>
        </p:sp>
        <p:sp>
          <p:nvSpPr>
            <p:cNvPr id="27" name="TekstSylinder 26">
              <a:extLst>
                <a:ext uri="{FF2B5EF4-FFF2-40B4-BE49-F238E27FC236}">
                  <a16:creationId xmlns:a16="http://schemas.microsoft.com/office/drawing/2014/main" id="{CC4A4267-F63C-3535-6A8A-DD7D2C5ABF59}"/>
                </a:ext>
              </a:extLst>
            </p:cNvPr>
            <p:cNvSpPr txBox="1"/>
            <p:nvPr/>
          </p:nvSpPr>
          <p:spPr>
            <a:xfrm>
              <a:off x="4235883" y="4341789"/>
              <a:ext cx="382585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01">
                <a:defRPr/>
              </a:pPr>
              <a:r>
                <a:rPr lang="nb-NO" sz="1400">
                  <a:solidFill>
                    <a:srgbClr val="FFF7EC"/>
                  </a:solidFill>
                  <a:latin typeface="Calibri"/>
                </a:rPr>
                <a:t>2036</a:t>
              </a:r>
            </a:p>
          </p:txBody>
        </p:sp>
        <p:sp>
          <p:nvSpPr>
            <p:cNvPr id="33" name="TekstSylinder 32">
              <a:extLst>
                <a:ext uri="{FF2B5EF4-FFF2-40B4-BE49-F238E27FC236}">
                  <a16:creationId xmlns:a16="http://schemas.microsoft.com/office/drawing/2014/main" id="{12FE6418-2622-FA24-FA60-64045801673B}"/>
                </a:ext>
              </a:extLst>
            </p:cNvPr>
            <p:cNvSpPr txBox="1"/>
            <p:nvPr/>
          </p:nvSpPr>
          <p:spPr>
            <a:xfrm>
              <a:off x="4785512" y="4335439"/>
              <a:ext cx="382585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01">
                <a:defRPr/>
              </a:pPr>
              <a:r>
                <a:rPr lang="nb-NO" sz="1400">
                  <a:solidFill>
                    <a:srgbClr val="FFF7EC"/>
                  </a:solidFill>
                  <a:latin typeface="Calibri"/>
                </a:rPr>
                <a:t>2037</a:t>
              </a:r>
            </a:p>
          </p:txBody>
        </p:sp>
        <p:sp>
          <p:nvSpPr>
            <p:cNvPr id="38" name="TekstSylinder 37">
              <a:extLst>
                <a:ext uri="{FF2B5EF4-FFF2-40B4-BE49-F238E27FC236}">
                  <a16:creationId xmlns:a16="http://schemas.microsoft.com/office/drawing/2014/main" id="{47F95A6B-FE7F-CB8A-EF4D-330D4DE7E34E}"/>
                </a:ext>
              </a:extLst>
            </p:cNvPr>
            <p:cNvSpPr txBox="1"/>
            <p:nvPr/>
          </p:nvSpPr>
          <p:spPr>
            <a:xfrm>
              <a:off x="5310077" y="4342094"/>
              <a:ext cx="382585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01">
                <a:defRPr/>
              </a:pPr>
              <a:r>
                <a:rPr lang="nb-NO" sz="1400">
                  <a:solidFill>
                    <a:srgbClr val="FFF7EC"/>
                  </a:solidFill>
                  <a:latin typeface="Calibri"/>
                </a:rPr>
                <a:t>2038</a:t>
              </a:r>
            </a:p>
          </p:txBody>
        </p:sp>
        <p:sp>
          <p:nvSpPr>
            <p:cNvPr id="39" name="TekstSylinder 38">
              <a:extLst>
                <a:ext uri="{FF2B5EF4-FFF2-40B4-BE49-F238E27FC236}">
                  <a16:creationId xmlns:a16="http://schemas.microsoft.com/office/drawing/2014/main" id="{1778E696-EFDF-06E2-2A7F-589E473362C2}"/>
                </a:ext>
              </a:extLst>
            </p:cNvPr>
            <p:cNvSpPr txBox="1"/>
            <p:nvPr/>
          </p:nvSpPr>
          <p:spPr>
            <a:xfrm>
              <a:off x="5771896" y="4337961"/>
              <a:ext cx="382585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01">
                <a:defRPr/>
              </a:pPr>
              <a:r>
                <a:rPr lang="nb-NO" sz="1400">
                  <a:solidFill>
                    <a:srgbClr val="FFF7EC"/>
                  </a:solidFill>
                  <a:latin typeface="Calibri"/>
                </a:rPr>
                <a:t>2039</a:t>
              </a:r>
            </a:p>
          </p:txBody>
        </p:sp>
        <p:sp>
          <p:nvSpPr>
            <p:cNvPr id="40" name="TekstSylinder 39">
              <a:extLst>
                <a:ext uri="{FF2B5EF4-FFF2-40B4-BE49-F238E27FC236}">
                  <a16:creationId xmlns:a16="http://schemas.microsoft.com/office/drawing/2014/main" id="{46A3749F-0EAE-5082-93F3-8DF0ECC0077B}"/>
                </a:ext>
              </a:extLst>
            </p:cNvPr>
            <p:cNvSpPr txBox="1"/>
            <p:nvPr/>
          </p:nvSpPr>
          <p:spPr>
            <a:xfrm>
              <a:off x="6295417" y="4344415"/>
              <a:ext cx="382585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01">
                <a:defRPr/>
              </a:pPr>
              <a:r>
                <a:rPr lang="nb-NO" sz="1400">
                  <a:solidFill>
                    <a:srgbClr val="FFF7EC"/>
                  </a:solidFill>
                  <a:latin typeface="Calibri"/>
                </a:rPr>
                <a:t>2040</a:t>
              </a:r>
            </a:p>
          </p:txBody>
        </p:sp>
        <p:sp>
          <p:nvSpPr>
            <p:cNvPr id="41" name="TekstSylinder 40">
              <a:extLst>
                <a:ext uri="{FF2B5EF4-FFF2-40B4-BE49-F238E27FC236}">
                  <a16:creationId xmlns:a16="http://schemas.microsoft.com/office/drawing/2014/main" id="{5317E724-27F7-2412-B246-06410ED92F5A}"/>
                </a:ext>
              </a:extLst>
            </p:cNvPr>
            <p:cNvSpPr txBox="1"/>
            <p:nvPr/>
          </p:nvSpPr>
          <p:spPr>
            <a:xfrm>
              <a:off x="6819982" y="4331610"/>
              <a:ext cx="382585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01">
                <a:defRPr/>
              </a:pPr>
              <a:r>
                <a:rPr lang="nb-NO" sz="1400">
                  <a:solidFill>
                    <a:srgbClr val="FFF7EC"/>
                  </a:solidFill>
                  <a:latin typeface="Calibri"/>
                </a:rPr>
                <a:t>2041</a:t>
              </a:r>
            </a:p>
          </p:txBody>
        </p:sp>
      </p:grpSp>
      <p:sp>
        <p:nvSpPr>
          <p:cNvPr id="10" name="Tittel 9">
            <a:extLst>
              <a:ext uri="{FF2B5EF4-FFF2-40B4-BE49-F238E27FC236}">
                <a16:creationId xmlns:a16="http://schemas.microsoft.com/office/drawing/2014/main" id="{F2549350-CD9F-48DA-2A0F-B4CF89F5E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612" y="532766"/>
            <a:ext cx="9201623" cy="594996"/>
          </a:xfrm>
        </p:spPr>
        <p:txBody>
          <a:bodyPr>
            <a:normAutofit fontScale="90000"/>
          </a:bodyPr>
          <a:lstStyle/>
          <a:p>
            <a:br>
              <a:rPr lang="nb-NO" dirty="0"/>
            </a:br>
            <a:r>
              <a:rPr lang="nb-NO" dirty="0"/>
              <a:t>byggeaktivitet ved </a:t>
            </a:r>
            <a:r>
              <a:rPr lang="nb-NO" dirty="0" err="1"/>
              <a:t>uib</a:t>
            </a:r>
            <a:endParaRPr lang="nb-NO" dirty="0"/>
          </a:p>
        </p:txBody>
      </p:sp>
      <p:sp>
        <p:nvSpPr>
          <p:cNvPr id="15" name="Plassholder for tekst 13">
            <a:extLst>
              <a:ext uri="{FF2B5EF4-FFF2-40B4-BE49-F238E27FC236}">
                <a16:creationId xmlns:a16="http://schemas.microsoft.com/office/drawing/2014/main" id="{5DA0808F-FB1A-C630-EE2F-824F27DFC4DD}"/>
              </a:ext>
            </a:extLst>
          </p:cNvPr>
          <p:cNvSpPr txBox="1">
            <a:spLocks/>
          </p:cNvSpPr>
          <p:nvPr/>
        </p:nvSpPr>
        <p:spPr>
          <a:xfrm>
            <a:off x="928920" y="1788260"/>
            <a:ext cx="9133006" cy="1621498"/>
          </a:xfrm>
          <a:prstGeom prst="rect">
            <a:avLst/>
          </a:prstGeom>
        </p:spPr>
        <p:txBody>
          <a:bodyPr/>
          <a:lstStyle>
            <a:lvl1pPr marL="209550" indent="-209550" algn="l" defTabSz="514282" rtl="0" eaLnBrk="1" latinLnBrk="0" hangingPunct="1">
              <a:lnSpc>
                <a:spcPct val="101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5711" indent="-128570" algn="l" defTabSz="514282" rtl="0" eaLnBrk="1" latinLnBrk="0" hangingPunct="1">
              <a:lnSpc>
                <a:spcPct val="101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2852" indent="-128570" algn="l" defTabSz="514282" rtl="0" eaLnBrk="1" latinLnBrk="0" hangingPunct="1">
              <a:lnSpc>
                <a:spcPct val="101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99993" indent="-128570" algn="l" defTabSz="514282" rtl="0" eaLnBrk="1" latinLnBrk="0" hangingPunct="1">
              <a:lnSpc>
                <a:spcPct val="101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7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57133" indent="-128570" algn="l" defTabSz="514282" rtl="0" eaLnBrk="1" latinLnBrk="0" hangingPunct="1">
              <a:lnSpc>
                <a:spcPct val="101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414274" indent="-128570" algn="l" defTabSz="514282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415" indent="-128570" algn="l" defTabSz="514282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555" indent="-128570" algn="l" defTabSz="514282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696" indent="-128570" algn="l" defTabSz="514282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b-NO" sz="3200" dirty="0"/>
          </a:p>
          <a:p>
            <a:r>
              <a:rPr lang="nb-NO" sz="3200" dirty="0"/>
              <a:t>50-60 pågående prosjekter til enhver tid</a:t>
            </a:r>
          </a:p>
          <a:p>
            <a:r>
              <a:rPr lang="nb-NO" sz="3200" dirty="0"/>
              <a:t>Jobber langsiktig med reguleringsplaner</a:t>
            </a:r>
          </a:p>
          <a:p>
            <a:r>
              <a:rPr lang="nb-NO" sz="3200" dirty="0"/>
              <a:t>Flere store utviklingsprosjekter de neste 15 årene</a:t>
            </a:r>
          </a:p>
        </p:txBody>
      </p:sp>
    </p:spTree>
    <p:extLst>
      <p:ext uri="{BB962C8B-B14F-4D97-AF65-F5344CB8AC3E}">
        <p14:creationId xmlns:p14="http://schemas.microsoft.com/office/powerpoint/2010/main" val="425824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ssholder for bilde 29">
            <a:extLst>
              <a:ext uri="{FF2B5EF4-FFF2-40B4-BE49-F238E27FC236}">
                <a16:creationId xmlns:a16="http://schemas.microsoft.com/office/drawing/2014/main" id="{07A3F12A-DB43-CFE4-8359-FC0340D5DE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358" y="0"/>
            <a:ext cx="12192000" cy="6858000"/>
          </a:xfrm>
        </p:spPr>
        <p:txBody>
          <a:bodyPr/>
          <a:lstStyle/>
          <a:p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31" name="Plassholder for tekst 30">
            <a:extLst>
              <a:ext uri="{FF2B5EF4-FFF2-40B4-BE49-F238E27FC236}">
                <a16:creationId xmlns:a16="http://schemas.microsoft.com/office/drawing/2014/main" id="{C8E30B75-D0A8-DB5F-F083-8C278CB5B6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09718" y="263317"/>
            <a:ext cx="1059215" cy="1059215"/>
          </a:xfrm>
        </p:spPr>
        <p:txBody>
          <a:bodyPr/>
          <a:lstStyle/>
          <a:p>
            <a:endParaRPr lang="nb-NO"/>
          </a:p>
        </p:txBody>
      </p:sp>
      <p:sp>
        <p:nvSpPr>
          <p:cNvPr id="18" name="Tittel 17">
            <a:extLst>
              <a:ext uri="{FF2B5EF4-FFF2-40B4-BE49-F238E27FC236}">
                <a16:creationId xmlns:a16="http://schemas.microsoft.com/office/drawing/2014/main" id="{54B5DCC2-588A-51B4-7062-CA29DF40AE8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4745" y="430019"/>
            <a:ext cx="8864600" cy="1017588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Utviklingsprosjekter neste 15 år</a:t>
            </a:r>
          </a:p>
        </p:txBody>
      </p:sp>
      <p:pic>
        <p:nvPicPr>
          <p:cNvPr id="6" name="Picture Placeholder 4" descr="A building with many windows&#10;&#10;Description automatically generated">
            <a:extLst>
              <a:ext uri="{FF2B5EF4-FFF2-40B4-BE49-F238E27FC236}">
                <a16:creationId xmlns:a16="http://schemas.microsoft.com/office/drawing/2014/main" id="{30542F1D-E879-5623-4883-163D4267F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0" t="10193" r="4701" b="13451"/>
          <a:stretch/>
        </p:blipFill>
        <p:spPr>
          <a:xfrm>
            <a:off x="96317" y="1908029"/>
            <a:ext cx="3120299" cy="1890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pic>
        <p:nvPicPr>
          <p:cNvPr id="7" name="Bilete 3">
            <a:extLst>
              <a:ext uri="{FF2B5EF4-FFF2-40B4-BE49-F238E27FC236}">
                <a16:creationId xmlns:a16="http://schemas.microsoft.com/office/drawing/2014/main" id="{D771C565-0508-FFFC-F82A-6297C4F7E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5558" y="1877627"/>
            <a:ext cx="3258964" cy="1923595"/>
          </a:xfrm>
          <a:prstGeom prst="rect">
            <a:avLst/>
          </a:prstGeom>
        </p:spPr>
      </p:pic>
      <p:sp>
        <p:nvSpPr>
          <p:cNvPr id="23" name="TekstSylinder 22">
            <a:extLst>
              <a:ext uri="{FF2B5EF4-FFF2-40B4-BE49-F238E27FC236}">
                <a16:creationId xmlns:a16="http://schemas.microsoft.com/office/drawing/2014/main" id="{80C0FBC6-142E-3895-5175-A05834D14195}"/>
              </a:ext>
            </a:extLst>
          </p:cNvPr>
          <p:cNvSpPr txBox="1"/>
          <p:nvPr/>
        </p:nvSpPr>
        <p:spPr>
          <a:xfrm>
            <a:off x="3372679" y="227184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endParaRPr lang="nb-NO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8" name="Bilde 27">
            <a:extLst>
              <a:ext uri="{FF2B5EF4-FFF2-40B4-BE49-F238E27FC236}">
                <a16:creationId xmlns:a16="http://schemas.microsoft.com/office/drawing/2014/main" id="{70DDB468-D43F-61DE-A38F-63E96E3FA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2931" y="1877627"/>
            <a:ext cx="2804427" cy="192140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6A83994A-E8BF-91A4-531F-78890370A9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0115" y="1877627"/>
            <a:ext cx="2708551" cy="3281680"/>
          </a:xfrm>
          <a:prstGeom prst="rect">
            <a:avLst/>
          </a:prstGeom>
        </p:spPr>
      </p:pic>
      <p:sp>
        <p:nvSpPr>
          <p:cNvPr id="2" name="Tittel 17">
            <a:extLst>
              <a:ext uri="{FF2B5EF4-FFF2-40B4-BE49-F238E27FC236}">
                <a16:creationId xmlns:a16="http://schemas.microsoft.com/office/drawing/2014/main" id="{5FDF6CCD-4D6E-A6B1-771E-030022F190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2500" y="5707056"/>
            <a:ext cx="8721273" cy="796854"/>
          </a:xfrm>
        </p:spPr>
        <p:txBody>
          <a:bodyPr>
            <a:normAutofit/>
          </a:bodyPr>
          <a:lstStyle/>
          <a:p>
            <a:r>
              <a:rPr lang="nb-NO" sz="2800" b="1" dirty="0">
                <a:solidFill>
                  <a:schemeClr val="bg1"/>
                </a:solidFill>
              </a:rPr>
              <a:t>Alle prosjektene medfører arealeffektivisering</a:t>
            </a:r>
          </a:p>
        </p:txBody>
      </p:sp>
      <p:sp>
        <p:nvSpPr>
          <p:cNvPr id="8" name="Tittel 17">
            <a:extLst>
              <a:ext uri="{FF2B5EF4-FFF2-40B4-BE49-F238E27FC236}">
                <a16:creationId xmlns:a16="http://schemas.microsoft.com/office/drawing/2014/main" id="{27AB7243-8850-7B39-B9D5-E9EC6B21FD8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6317" y="3861022"/>
            <a:ext cx="3070465" cy="796854"/>
          </a:xfrm>
        </p:spPr>
        <p:txBody>
          <a:bodyPr>
            <a:normAutofit fontScale="90000"/>
          </a:bodyPr>
          <a:lstStyle/>
          <a:p>
            <a:r>
              <a:rPr lang="nb-NO" sz="1800" b="1" dirty="0">
                <a:solidFill>
                  <a:schemeClr val="bg1"/>
                </a:solidFill>
              </a:rPr>
              <a:t>Nytt bygg for </a:t>
            </a:r>
            <a:r>
              <a:rPr lang="nb-NO" sz="1800" b="1" dirty="0" err="1">
                <a:solidFill>
                  <a:schemeClr val="bg1"/>
                </a:solidFill>
              </a:rPr>
              <a:t>Griegakademiet</a:t>
            </a:r>
            <a:br>
              <a:rPr lang="nb-NO" sz="1800" b="1" dirty="0">
                <a:solidFill>
                  <a:schemeClr val="bg1"/>
                </a:solidFill>
              </a:rPr>
            </a:br>
            <a:r>
              <a:rPr lang="nb-NO" sz="1800" b="1" dirty="0">
                <a:solidFill>
                  <a:schemeClr val="bg1"/>
                </a:solidFill>
              </a:rPr>
              <a:t>Arealeffektivisering 500 m2</a:t>
            </a:r>
            <a:br>
              <a:rPr lang="nb-NO" sz="1800" b="1" dirty="0">
                <a:solidFill>
                  <a:schemeClr val="bg1"/>
                </a:solidFill>
              </a:rPr>
            </a:br>
            <a:r>
              <a:rPr lang="nb-NO" sz="1800" b="1" dirty="0">
                <a:solidFill>
                  <a:schemeClr val="bg1"/>
                </a:solidFill>
              </a:rPr>
              <a:t>Plusshus </a:t>
            </a:r>
          </a:p>
        </p:txBody>
      </p:sp>
      <p:sp>
        <p:nvSpPr>
          <p:cNvPr id="9" name="Tittel 17">
            <a:extLst>
              <a:ext uri="{FF2B5EF4-FFF2-40B4-BE49-F238E27FC236}">
                <a16:creationId xmlns:a16="http://schemas.microsoft.com/office/drawing/2014/main" id="{9AD1F9E3-F066-8B85-F452-78BA7A2AEB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13255" y="3933360"/>
            <a:ext cx="2972303" cy="796854"/>
          </a:xfrm>
        </p:spPr>
        <p:txBody>
          <a:bodyPr>
            <a:normAutofit/>
          </a:bodyPr>
          <a:lstStyle/>
          <a:p>
            <a:r>
              <a:rPr lang="nb-NO" sz="1600" b="1" dirty="0">
                <a:solidFill>
                  <a:schemeClr val="bg1"/>
                </a:solidFill>
              </a:rPr>
              <a:t>Nygårdshøyden sør – 71500 m2</a:t>
            </a:r>
            <a:br>
              <a:rPr lang="nb-NO" sz="1600" b="1" dirty="0">
                <a:solidFill>
                  <a:schemeClr val="bg1"/>
                </a:solidFill>
              </a:rPr>
            </a:br>
            <a:r>
              <a:rPr lang="nb-NO" sz="1600" b="1" dirty="0">
                <a:solidFill>
                  <a:schemeClr val="bg1"/>
                </a:solidFill>
              </a:rPr>
              <a:t>Totalrehabilitering og rokadebygg. </a:t>
            </a:r>
          </a:p>
        </p:txBody>
      </p:sp>
      <p:sp>
        <p:nvSpPr>
          <p:cNvPr id="10" name="Tittel 17">
            <a:extLst>
              <a:ext uri="{FF2B5EF4-FFF2-40B4-BE49-F238E27FC236}">
                <a16:creationId xmlns:a16="http://schemas.microsoft.com/office/drawing/2014/main" id="{909727B1-F9C9-D692-AC92-B885FCFEBC0A}"/>
              </a:ext>
            </a:extLst>
          </p:cNvPr>
          <p:cNvSpPr txBox="1">
            <a:spLocks/>
          </p:cNvSpPr>
          <p:nvPr/>
        </p:nvSpPr>
        <p:spPr>
          <a:xfrm>
            <a:off x="6128178" y="3861022"/>
            <a:ext cx="3070465" cy="7968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1600" b="1" dirty="0">
                <a:solidFill>
                  <a:schemeClr val="bg1"/>
                </a:solidFill>
              </a:rPr>
              <a:t>Samlokalisering av HF Fakultetet</a:t>
            </a:r>
          </a:p>
          <a:p>
            <a:r>
              <a:rPr lang="nb-NO" sz="1600" b="1" dirty="0">
                <a:solidFill>
                  <a:schemeClr val="bg1"/>
                </a:solidFill>
              </a:rPr>
              <a:t>Rehabilitering av 15000 m2</a:t>
            </a:r>
          </a:p>
          <a:p>
            <a:r>
              <a:rPr lang="nb-NO" sz="1600" b="1" dirty="0">
                <a:solidFill>
                  <a:schemeClr val="bg1"/>
                </a:solidFill>
              </a:rPr>
              <a:t>Nybygg 4000 m2</a:t>
            </a:r>
          </a:p>
          <a:p>
            <a:r>
              <a:rPr lang="nb-NO" sz="1600" b="1" dirty="0">
                <a:solidFill>
                  <a:schemeClr val="bg1"/>
                </a:solidFill>
              </a:rPr>
              <a:t>Arealeffektivisering på 5000 m2 </a:t>
            </a:r>
          </a:p>
        </p:txBody>
      </p:sp>
      <p:sp>
        <p:nvSpPr>
          <p:cNvPr id="11" name="Tittel 17">
            <a:extLst>
              <a:ext uri="{FF2B5EF4-FFF2-40B4-BE49-F238E27FC236}">
                <a16:creationId xmlns:a16="http://schemas.microsoft.com/office/drawing/2014/main" id="{D6A73B4C-97EF-E4FE-56A5-578E4E1B7824}"/>
              </a:ext>
            </a:extLst>
          </p:cNvPr>
          <p:cNvSpPr txBox="1">
            <a:spLocks/>
          </p:cNvSpPr>
          <p:nvPr/>
        </p:nvSpPr>
        <p:spPr>
          <a:xfrm>
            <a:off x="9403773" y="5211799"/>
            <a:ext cx="2788227" cy="7968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1800" b="1" dirty="0">
                <a:solidFill>
                  <a:schemeClr val="bg1"/>
                </a:solidFill>
              </a:rPr>
              <a:t>Universitetsmuseet Kulturhistorisk</a:t>
            </a:r>
          </a:p>
          <a:p>
            <a:r>
              <a:rPr lang="nb-NO" sz="1800" b="1" dirty="0">
                <a:solidFill>
                  <a:schemeClr val="bg1"/>
                </a:solidFill>
              </a:rPr>
              <a:t>Utreder konsept for lokaler – HS10 </a:t>
            </a:r>
          </a:p>
          <a:p>
            <a:r>
              <a:rPr lang="nb-NO" sz="1800" b="1" dirty="0">
                <a:solidFill>
                  <a:schemeClr val="bg1"/>
                </a:solidFill>
              </a:rPr>
              <a:t>Arealeffektivisering kartlegges</a:t>
            </a:r>
          </a:p>
        </p:txBody>
      </p:sp>
    </p:spTree>
    <p:extLst>
      <p:ext uri="{BB962C8B-B14F-4D97-AF65-F5344CB8AC3E}">
        <p14:creationId xmlns:p14="http://schemas.microsoft.com/office/powerpoint/2010/main" val="3776899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A176CCA-932A-61EB-2746-72642993A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b-NO" b="1" dirty="0">
                <a:solidFill>
                  <a:srgbClr val="424242"/>
                </a:solidFill>
              </a:rPr>
            </a:br>
            <a:r>
              <a:rPr lang="nb-NO" b="1" dirty="0">
                <a:solidFill>
                  <a:srgbClr val="424242"/>
                </a:solidFill>
              </a:rPr>
              <a:t>Klima og miljømål</a:t>
            </a:r>
            <a:br>
              <a:rPr lang="nb-NO" b="1" dirty="0">
                <a:solidFill>
                  <a:srgbClr val="424242"/>
                </a:solidFill>
              </a:rPr>
            </a:b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4712AD8-2B17-5357-60E1-BED0678CC9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25000" lnSpcReduction="20000"/>
          </a:bodyPr>
          <a:lstStyle/>
          <a:p>
            <a:endParaRPr lang="nb-NO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34F553EC-CFDC-9B6B-DDA6-87E871270B2F}"/>
              </a:ext>
            </a:extLst>
          </p:cNvPr>
          <p:cNvSpPr txBox="1">
            <a:spLocks noGrp="1"/>
          </p:cNvSpPr>
          <p:nvPr>
            <p:ph sz="quarter" idx="13"/>
          </p:nvPr>
        </p:nvSpPr>
        <p:spPr>
          <a:xfrm>
            <a:off x="1062038" y="1885950"/>
            <a:ext cx="9201150" cy="3181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b-NO" b="1" i="0" dirty="0">
                <a:solidFill>
                  <a:srgbClr val="424242"/>
                </a:solidFill>
                <a:effectLst/>
              </a:rPr>
              <a:t>Miljøprogram </a:t>
            </a:r>
            <a:r>
              <a:rPr lang="nb-NO" b="0" i="0" dirty="0">
                <a:solidFill>
                  <a:srgbClr val="424242"/>
                </a:solidFill>
                <a:effectLst/>
              </a:rPr>
              <a:t> Et overordnet dokument som definerer miljømål og krav for alle byggeprosjekter. Det inkluderer minstekrav og tilleggskrav, og benytter BREEAM som metode og referanse </a:t>
            </a:r>
            <a:endParaRPr lang="nb-NO" b="1" dirty="0">
              <a:solidFill>
                <a:srgbClr val="424242"/>
              </a:solidFill>
            </a:endParaRPr>
          </a:p>
          <a:p>
            <a:pPr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b-NO" b="1" i="0" dirty="0">
                <a:solidFill>
                  <a:srgbClr val="424242"/>
                </a:solidFill>
                <a:effectLst/>
              </a:rPr>
              <a:t>Miljøoppfølgingsplan (MOP)</a:t>
            </a:r>
            <a:r>
              <a:rPr lang="nb-NO" dirty="0">
                <a:solidFill>
                  <a:srgbClr val="424242"/>
                </a:solidFill>
              </a:rPr>
              <a:t> </a:t>
            </a:r>
            <a:r>
              <a:rPr lang="nb-NO" b="0" i="0" dirty="0">
                <a:solidFill>
                  <a:srgbClr val="424242"/>
                </a:solidFill>
                <a:effectLst/>
              </a:rPr>
              <a:t> Prosjektspesifikke planer som følger opp miljøkrav gjennom hele prosjektets livsløp. Disse er fleksible og tilpasses prosjektets størrelse og kompleksitet</a:t>
            </a:r>
          </a:p>
        </p:txBody>
      </p:sp>
    </p:spTree>
    <p:extLst>
      <p:ext uri="{BB962C8B-B14F-4D97-AF65-F5344CB8AC3E}">
        <p14:creationId xmlns:p14="http://schemas.microsoft.com/office/powerpoint/2010/main" val="510802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1C6CC-83B7-767F-6602-28DF3D60E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uppe 45">
            <a:extLst>
              <a:ext uri="{FF2B5EF4-FFF2-40B4-BE49-F238E27FC236}">
                <a16:creationId xmlns:a16="http://schemas.microsoft.com/office/drawing/2014/main" id="{FEDD766B-40D3-B0D0-ECF4-CF937149C44E}"/>
              </a:ext>
            </a:extLst>
          </p:cNvPr>
          <p:cNvGrpSpPr/>
          <p:nvPr/>
        </p:nvGrpSpPr>
        <p:grpSpPr>
          <a:xfrm>
            <a:off x="1080395" y="3435437"/>
            <a:ext cx="9026606" cy="326355"/>
            <a:chOff x="925307" y="4331610"/>
            <a:chExt cx="6277260" cy="326353"/>
          </a:xfrm>
        </p:grpSpPr>
        <p:sp>
          <p:nvSpPr>
            <p:cNvPr id="11" name="TekstSylinder 10">
              <a:extLst>
                <a:ext uri="{FF2B5EF4-FFF2-40B4-BE49-F238E27FC236}">
                  <a16:creationId xmlns:a16="http://schemas.microsoft.com/office/drawing/2014/main" id="{F96C6C0C-D2DA-6D56-C3B2-662BBBA8343C}"/>
                </a:ext>
              </a:extLst>
            </p:cNvPr>
            <p:cNvSpPr txBox="1"/>
            <p:nvPr/>
          </p:nvSpPr>
          <p:spPr>
            <a:xfrm>
              <a:off x="925307" y="4343759"/>
              <a:ext cx="382585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01">
                <a:defRPr/>
              </a:pPr>
              <a:r>
                <a:rPr lang="nb-NO" sz="1400">
                  <a:solidFill>
                    <a:srgbClr val="FFF7EC"/>
                  </a:solidFill>
                  <a:latin typeface="Calibri"/>
                </a:rPr>
                <a:t>2030</a:t>
              </a:r>
            </a:p>
          </p:txBody>
        </p:sp>
        <p:sp>
          <p:nvSpPr>
            <p:cNvPr id="12" name="TekstSylinder 11">
              <a:extLst>
                <a:ext uri="{FF2B5EF4-FFF2-40B4-BE49-F238E27FC236}">
                  <a16:creationId xmlns:a16="http://schemas.microsoft.com/office/drawing/2014/main" id="{82258CFB-53FA-1B60-B317-EC61328D7980}"/>
                </a:ext>
              </a:extLst>
            </p:cNvPr>
            <p:cNvSpPr txBox="1"/>
            <p:nvPr/>
          </p:nvSpPr>
          <p:spPr>
            <a:xfrm>
              <a:off x="1475458" y="4343759"/>
              <a:ext cx="382585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01">
                <a:defRPr/>
              </a:pPr>
              <a:r>
                <a:rPr lang="nb-NO" sz="1400">
                  <a:solidFill>
                    <a:srgbClr val="FFF7EC"/>
                  </a:solidFill>
                  <a:latin typeface="Calibri"/>
                </a:rPr>
                <a:t>2031</a:t>
              </a:r>
            </a:p>
          </p:txBody>
        </p: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A2CB4A1B-6481-554F-301D-992F666A4852}"/>
                </a:ext>
              </a:extLst>
            </p:cNvPr>
            <p:cNvSpPr txBox="1"/>
            <p:nvPr/>
          </p:nvSpPr>
          <p:spPr>
            <a:xfrm>
              <a:off x="2025609" y="4350187"/>
              <a:ext cx="382585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01">
                <a:defRPr/>
              </a:pPr>
              <a:r>
                <a:rPr lang="nb-NO" sz="1400">
                  <a:solidFill>
                    <a:srgbClr val="FFF7EC"/>
                  </a:solidFill>
                  <a:latin typeface="Calibri"/>
                </a:rPr>
                <a:t>2032</a:t>
              </a:r>
            </a:p>
          </p:txBody>
        </p: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AEC92143-41EE-2773-8210-03ED846057DB}"/>
                </a:ext>
              </a:extLst>
            </p:cNvPr>
            <p:cNvSpPr txBox="1"/>
            <p:nvPr/>
          </p:nvSpPr>
          <p:spPr>
            <a:xfrm>
              <a:off x="2586474" y="4343759"/>
              <a:ext cx="382585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01">
                <a:defRPr/>
              </a:pPr>
              <a:r>
                <a:rPr lang="nb-NO" sz="1400">
                  <a:solidFill>
                    <a:srgbClr val="FFF7EC"/>
                  </a:solidFill>
                  <a:latin typeface="Calibri"/>
                </a:rPr>
                <a:t>2033</a:t>
              </a:r>
            </a:p>
          </p:txBody>
        </p:sp>
        <p:sp>
          <p:nvSpPr>
            <p:cNvPr id="24" name="TekstSylinder 23">
              <a:extLst>
                <a:ext uri="{FF2B5EF4-FFF2-40B4-BE49-F238E27FC236}">
                  <a16:creationId xmlns:a16="http://schemas.microsoft.com/office/drawing/2014/main" id="{7F8562CE-7560-A638-F1FB-4053450909B2}"/>
                </a:ext>
              </a:extLst>
            </p:cNvPr>
            <p:cNvSpPr txBox="1"/>
            <p:nvPr/>
          </p:nvSpPr>
          <p:spPr>
            <a:xfrm>
              <a:off x="3136103" y="4342095"/>
              <a:ext cx="382585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01">
                <a:defRPr/>
              </a:pPr>
              <a:r>
                <a:rPr lang="nb-NO" sz="1400">
                  <a:solidFill>
                    <a:srgbClr val="FFF7EC"/>
                  </a:solidFill>
                  <a:latin typeface="Calibri"/>
                </a:rPr>
                <a:t>2034</a:t>
              </a:r>
            </a:p>
          </p:txBody>
        </p:sp>
        <p:sp>
          <p:nvSpPr>
            <p:cNvPr id="25" name="TekstSylinder 24">
              <a:extLst>
                <a:ext uri="{FF2B5EF4-FFF2-40B4-BE49-F238E27FC236}">
                  <a16:creationId xmlns:a16="http://schemas.microsoft.com/office/drawing/2014/main" id="{F76FC286-F796-D83F-211C-260AA3952175}"/>
                </a:ext>
              </a:extLst>
            </p:cNvPr>
            <p:cNvSpPr txBox="1"/>
            <p:nvPr/>
          </p:nvSpPr>
          <p:spPr>
            <a:xfrm>
              <a:off x="3686254" y="4338767"/>
              <a:ext cx="382585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01">
                <a:defRPr/>
              </a:pPr>
              <a:r>
                <a:rPr lang="nb-NO" sz="1400">
                  <a:solidFill>
                    <a:srgbClr val="FFF7EC"/>
                  </a:solidFill>
                  <a:latin typeface="Calibri"/>
                </a:rPr>
                <a:t>2035</a:t>
              </a:r>
            </a:p>
          </p:txBody>
        </p:sp>
        <p:sp>
          <p:nvSpPr>
            <p:cNvPr id="27" name="TekstSylinder 26">
              <a:extLst>
                <a:ext uri="{FF2B5EF4-FFF2-40B4-BE49-F238E27FC236}">
                  <a16:creationId xmlns:a16="http://schemas.microsoft.com/office/drawing/2014/main" id="{0798ADA4-7CAE-7E3E-CE12-AA089E81290E}"/>
                </a:ext>
              </a:extLst>
            </p:cNvPr>
            <p:cNvSpPr txBox="1"/>
            <p:nvPr/>
          </p:nvSpPr>
          <p:spPr>
            <a:xfrm>
              <a:off x="4235883" y="4341789"/>
              <a:ext cx="382585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01">
                <a:defRPr/>
              </a:pPr>
              <a:r>
                <a:rPr lang="nb-NO" sz="1400">
                  <a:solidFill>
                    <a:srgbClr val="FFF7EC"/>
                  </a:solidFill>
                  <a:latin typeface="Calibri"/>
                </a:rPr>
                <a:t>2036</a:t>
              </a:r>
            </a:p>
          </p:txBody>
        </p:sp>
        <p:sp>
          <p:nvSpPr>
            <p:cNvPr id="33" name="TekstSylinder 32">
              <a:extLst>
                <a:ext uri="{FF2B5EF4-FFF2-40B4-BE49-F238E27FC236}">
                  <a16:creationId xmlns:a16="http://schemas.microsoft.com/office/drawing/2014/main" id="{38651675-5F8A-D3CC-E0F3-4886E70D5B77}"/>
                </a:ext>
              </a:extLst>
            </p:cNvPr>
            <p:cNvSpPr txBox="1"/>
            <p:nvPr/>
          </p:nvSpPr>
          <p:spPr>
            <a:xfrm>
              <a:off x="4785512" y="4335439"/>
              <a:ext cx="382585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01">
                <a:defRPr/>
              </a:pPr>
              <a:r>
                <a:rPr lang="nb-NO" sz="1400">
                  <a:solidFill>
                    <a:srgbClr val="FFF7EC"/>
                  </a:solidFill>
                  <a:latin typeface="Calibri"/>
                </a:rPr>
                <a:t>2037</a:t>
              </a:r>
            </a:p>
          </p:txBody>
        </p:sp>
        <p:sp>
          <p:nvSpPr>
            <p:cNvPr id="38" name="TekstSylinder 37">
              <a:extLst>
                <a:ext uri="{FF2B5EF4-FFF2-40B4-BE49-F238E27FC236}">
                  <a16:creationId xmlns:a16="http://schemas.microsoft.com/office/drawing/2014/main" id="{D50668C0-9D15-6180-A555-F0C6F2751138}"/>
                </a:ext>
              </a:extLst>
            </p:cNvPr>
            <p:cNvSpPr txBox="1"/>
            <p:nvPr/>
          </p:nvSpPr>
          <p:spPr>
            <a:xfrm>
              <a:off x="5310077" y="4342094"/>
              <a:ext cx="382585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01">
                <a:defRPr/>
              </a:pPr>
              <a:r>
                <a:rPr lang="nb-NO" sz="1400">
                  <a:solidFill>
                    <a:srgbClr val="FFF7EC"/>
                  </a:solidFill>
                  <a:latin typeface="Calibri"/>
                </a:rPr>
                <a:t>2038</a:t>
              </a:r>
            </a:p>
          </p:txBody>
        </p:sp>
        <p:sp>
          <p:nvSpPr>
            <p:cNvPr id="39" name="TekstSylinder 38">
              <a:extLst>
                <a:ext uri="{FF2B5EF4-FFF2-40B4-BE49-F238E27FC236}">
                  <a16:creationId xmlns:a16="http://schemas.microsoft.com/office/drawing/2014/main" id="{2C8E4D6A-05D2-E85E-91D7-BE6002201342}"/>
                </a:ext>
              </a:extLst>
            </p:cNvPr>
            <p:cNvSpPr txBox="1"/>
            <p:nvPr/>
          </p:nvSpPr>
          <p:spPr>
            <a:xfrm>
              <a:off x="5771896" y="4337961"/>
              <a:ext cx="382585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01">
                <a:defRPr/>
              </a:pPr>
              <a:r>
                <a:rPr lang="nb-NO" sz="1400">
                  <a:solidFill>
                    <a:srgbClr val="FFF7EC"/>
                  </a:solidFill>
                  <a:latin typeface="Calibri"/>
                </a:rPr>
                <a:t>2039</a:t>
              </a:r>
            </a:p>
          </p:txBody>
        </p:sp>
        <p:sp>
          <p:nvSpPr>
            <p:cNvPr id="40" name="TekstSylinder 39">
              <a:extLst>
                <a:ext uri="{FF2B5EF4-FFF2-40B4-BE49-F238E27FC236}">
                  <a16:creationId xmlns:a16="http://schemas.microsoft.com/office/drawing/2014/main" id="{D09238BA-5DCE-716A-CD45-0E75CE2BE602}"/>
                </a:ext>
              </a:extLst>
            </p:cNvPr>
            <p:cNvSpPr txBox="1"/>
            <p:nvPr/>
          </p:nvSpPr>
          <p:spPr>
            <a:xfrm>
              <a:off x="6295417" y="4344415"/>
              <a:ext cx="382585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01">
                <a:defRPr/>
              </a:pPr>
              <a:r>
                <a:rPr lang="nb-NO" sz="1400">
                  <a:solidFill>
                    <a:srgbClr val="FFF7EC"/>
                  </a:solidFill>
                  <a:latin typeface="Calibri"/>
                </a:rPr>
                <a:t>2040</a:t>
              </a:r>
            </a:p>
          </p:txBody>
        </p:sp>
        <p:sp>
          <p:nvSpPr>
            <p:cNvPr id="41" name="TekstSylinder 40">
              <a:extLst>
                <a:ext uri="{FF2B5EF4-FFF2-40B4-BE49-F238E27FC236}">
                  <a16:creationId xmlns:a16="http://schemas.microsoft.com/office/drawing/2014/main" id="{9153179E-2507-34CA-2EB1-53C85A9BD0DA}"/>
                </a:ext>
              </a:extLst>
            </p:cNvPr>
            <p:cNvSpPr txBox="1"/>
            <p:nvPr/>
          </p:nvSpPr>
          <p:spPr>
            <a:xfrm>
              <a:off x="6819982" y="4331610"/>
              <a:ext cx="382585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01">
                <a:defRPr/>
              </a:pPr>
              <a:r>
                <a:rPr lang="nb-NO" sz="1400">
                  <a:solidFill>
                    <a:srgbClr val="FFF7EC"/>
                  </a:solidFill>
                  <a:latin typeface="Calibri"/>
                </a:rPr>
                <a:t>2041</a:t>
              </a:r>
            </a:p>
          </p:txBody>
        </p:sp>
      </p:grpSp>
      <p:sp>
        <p:nvSpPr>
          <p:cNvPr id="10" name="Tittel 9">
            <a:extLst>
              <a:ext uri="{FF2B5EF4-FFF2-40B4-BE49-F238E27FC236}">
                <a16:creationId xmlns:a16="http://schemas.microsoft.com/office/drawing/2014/main" id="{D8DEAE33-02EA-FDE2-673F-4804AB479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612" y="532766"/>
            <a:ext cx="9201623" cy="594996"/>
          </a:xfrm>
        </p:spPr>
        <p:txBody>
          <a:bodyPr>
            <a:normAutofit fontScale="90000"/>
          </a:bodyPr>
          <a:lstStyle/>
          <a:p>
            <a:r>
              <a:rPr lang="nb-NO" dirty="0"/>
              <a:t> </a:t>
            </a:r>
            <a:r>
              <a:rPr lang="nb-NO" b="1" dirty="0"/>
              <a:t>miljøprogram</a:t>
            </a:r>
            <a:r>
              <a:rPr lang="nb-NO" dirty="0"/>
              <a:t> </a:t>
            </a:r>
          </a:p>
        </p:txBody>
      </p:sp>
      <p:sp>
        <p:nvSpPr>
          <p:cNvPr id="15" name="Plassholder for tekst 13">
            <a:extLst>
              <a:ext uri="{FF2B5EF4-FFF2-40B4-BE49-F238E27FC236}">
                <a16:creationId xmlns:a16="http://schemas.microsoft.com/office/drawing/2014/main" id="{69CF1CF8-89CC-5974-6E98-29339FD4631E}"/>
              </a:ext>
            </a:extLst>
          </p:cNvPr>
          <p:cNvSpPr txBox="1">
            <a:spLocks/>
          </p:cNvSpPr>
          <p:nvPr/>
        </p:nvSpPr>
        <p:spPr>
          <a:xfrm>
            <a:off x="928919" y="1788259"/>
            <a:ext cx="9828727" cy="3052681"/>
          </a:xfrm>
          <a:prstGeom prst="rect">
            <a:avLst/>
          </a:prstGeom>
        </p:spPr>
        <p:txBody>
          <a:bodyPr/>
          <a:lstStyle>
            <a:lvl1pPr marL="209550" indent="-209550" algn="l" defTabSz="514282" rtl="0" eaLnBrk="1" latinLnBrk="0" hangingPunct="1">
              <a:lnSpc>
                <a:spcPct val="101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5711" indent="-128570" algn="l" defTabSz="514282" rtl="0" eaLnBrk="1" latinLnBrk="0" hangingPunct="1">
              <a:lnSpc>
                <a:spcPct val="101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2852" indent="-128570" algn="l" defTabSz="514282" rtl="0" eaLnBrk="1" latinLnBrk="0" hangingPunct="1">
              <a:lnSpc>
                <a:spcPct val="101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99993" indent="-128570" algn="l" defTabSz="514282" rtl="0" eaLnBrk="1" latinLnBrk="0" hangingPunct="1">
              <a:lnSpc>
                <a:spcPct val="101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7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57133" indent="-128570" algn="l" defTabSz="514282" rtl="0" eaLnBrk="1" latinLnBrk="0" hangingPunct="1">
              <a:lnSpc>
                <a:spcPct val="101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414274" indent="-128570" algn="l" defTabSz="514282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415" indent="-128570" algn="l" defTabSz="514282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555" indent="-128570" algn="l" defTabSz="514282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696" indent="-128570" algn="l" defTabSz="514282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3200" b="1" dirty="0"/>
              <a:t>Overordnede mål og prinsipper</a:t>
            </a:r>
          </a:p>
          <a:p>
            <a:r>
              <a:rPr lang="nb-NO" sz="3200" dirty="0"/>
              <a:t>Reduksjon av klimabelastning fra arealbruk, materialvalg og energibruk.</a:t>
            </a:r>
          </a:p>
          <a:p>
            <a:r>
              <a:rPr lang="nb-NO" sz="3200" dirty="0"/>
              <a:t>Innføring av mål for sirkulærøkonomi i byggeprosjekter.</a:t>
            </a:r>
          </a:p>
          <a:p>
            <a:r>
              <a:rPr lang="nb-NO" sz="3200" dirty="0"/>
              <a:t>Systematisk arbeid for å hente ut merverdi fra eksisterende bygg og systemer</a:t>
            </a:r>
          </a:p>
          <a:p>
            <a:pPr marL="0" indent="0">
              <a:buNone/>
            </a:pPr>
            <a:endParaRPr lang="nb-NO" sz="1600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119D5DD-ACB2-0D8C-6064-2BB2D65738B7}"/>
              </a:ext>
            </a:extLst>
          </p:cNvPr>
          <p:cNvSpPr/>
          <p:nvPr/>
        </p:nvSpPr>
        <p:spPr>
          <a:xfrm>
            <a:off x="7020296" y="2305082"/>
            <a:ext cx="1830970" cy="80393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6993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92927E6-743E-537C-C7D4-EB69FE666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758" y="647066"/>
            <a:ext cx="9201623" cy="594996"/>
          </a:xfrm>
        </p:spPr>
        <p:txBody>
          <a:bodyPr>
            <a:normAutofit fontScale="90000"/>
          </a:bodyPr>
          <a:lstStyle/>
          <a:p>
            <a:r>
              <a:rPr lang="nb-NO" b="1" dirty="0"/>
              <a:t>Status for ombruk av  bygningsmateriell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02A4030-2766-E11D-1818-899D5301F8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25000" lnSpcReduction="20000"/>
          </a:bodyPr>
          <a:lstStyle/>
          <a:p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70CDFEF-85DF-527C-23E5-C800C57F413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God erfaring med registrering og få til sirkulasjon med Loopfront </a:t>
            </a:r>
          </a:p>
          <a:p>
            <a:pPr marL="457200" lvl="1" indent="0">
              <a:buNone/>
            </a:pPr>
            <a:r>
              <a:rPr lang="nb-NO" dirty="0"/>
              <a:t> - 200 brukere internt </a:t>
            </a:r>
            <a:r>
              <a:rPr lang="nb-NO" dirty="0" err="1"/>
              <a:t>ift</a:t>
            </a:r>
            <a:r>
              <a:rPr lang="nb-NO" dirty="0"/>
              <a:t> gjenbruk av møbler</a:t>
            </a:r>
          </a:p>
          <a:p>
            <a:pPr marL="457200" lvl="1" indent="0">
              <a:buNone/>
            </a:pPr>
            <a:r>
              <a:rPr lang="nb-NO" dirty="0"/>
              <a:t> - Er i gang med å registrere bygningsmaterialer ved </a:t>
            </a:r>
            <a:r>
              <a:rPr lang="nb-NO" dirty="0" err="1"/>
              <a:t>riving</a:t>
            </a:r>
            <a:endParaRPr lang="nb-NO" dirty="0"/>
          </a:p>
          <a:p>
            <a:pPr marL="457200" lvl="1" indent="0">
              <a:buNone/>
            </a:pPr>
            <a:r>
              <a:rPr lang="nb-NO" dirty="0"/>
              <a:t> - Gjenbruk i stort omfang i flere prosjekter deriblant NG5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Vi etablerer miljøkompetanse i hele organisasjonen:</a:t>
            </a:r>
          </a:p>
          <a:p>
            <a:pPr marL="457200" lvl="1" indent="0">
              <a:buNone/>
            </a:pPr>
            <a:r>
              <a:rPr lang="nb-NO" dirty="0"/>
              <a:t> - Hvilke valg har vi?</a:t>
            </a:r>
          </a:p>
          <a:p>
            <a:pPr marL="457200" lvl="1" indent="0">
              <a:buNone/>
            </a:pPr>
            <a:r>
              <a:rPr lang="nb-NO" dirty="0"/>
              <a:t> - Hva er det gode beslutningene?</a:t>
            </a:r>
          </a:p>
        </p:txBody>
      </p:sp>
    </p:spTree>
    <p:extLst>
      <p:ext uri="{BB962C8B-B14F-4D97-AF65-F5344CB8AC3E}">
        <p14:creationId xmlns:p14="http://schemas.microsoft.com/office/powerpoint/2010/main" val="15557404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805C204262D094B9DBE931EC479E5EA" ma:contentTypeVersion="5" ma:contentTypeDescription="Opprett et nytt dokument." ma:contentTypeScope="" ma:versionID="dd033aa3c7af5ac609aa41d0bd7b2106">
  <xsd:schema xmlns:xsd="http://www.w3.org/2001/XMLSchema" xmlns:xs="http://www.w3.org/2001/XMLSchema" xmlns:p="http://schemas.microsoft.com/office/2006/metadata/properties" xmlns:ns2="b91526fe-3a8d-4d3d-944d-13002a5fb106" targetNamespace="http://schemas.microsoft.com/office/2006/metadata/properties" ma:root="true" ma:fieldsID="82c8f4a83c557701913fc0872c1050bf" ns2:_="">
    <xsd:import namespace="b91526fe-3a8d-4d3d-944d-13002a5fb1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1526fe-3a8d-4d3d-944d-13002a5fb1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9119b49b-2cc3-444e-b755-8692f4554da6" ContentTypeId="0x0101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CBA4333-6812-4B5B-A66B-A70701AA8805}"/>
</file>

<file path=customXml/itemProps2.xml><?xml version="1.0" encoding="utf-8"?>
<ds:datastoreItem xmlns:ds="http://schemas.openxmlformats.org/officeDocument/2006/customXml" ds:itemID="{8B39F26A-9F80-4E01-B506-DB6E644B5029}"/>
</file>

<file path=customXml/itemProps3.xml><?xml version="1.0" encoding="utf-8"?>
<ds:datastoreItem xmlns:ds="http://schemas.openxmlformats.org/officeDocument/2006/customXml" ds:itemID="{A9974064-7C49-4DE9-AD2B-B48A43086C02}"/>
</file>

<file path=customXml/itemProps4.xml><?xml version="1.0" encoding="utf-8"?>
<ds:datastoreItem xmlns:ds="http://schemas.openxmlformats.org/officeDocument/2006/customXml" ds:itemID="{5DBB2843-03B1-4700-BCE8-A20FD0760457}"/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284</Words>
  <Application>Microsoft Office PowerPoint</Application>
  <PresentationFormat>Widescreen</PresentationFormat>
  <Paragraphs>65</Paragraphs>
  <Slides>7</Slides>
  <Notes>4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13" baseType="lpstr">
      <vt:lpstr>Aptos</vt:lpstr>
      <vt:lpstr>Aptos Display</vt:lpstr>
      <vt:lpstr>Arial</vt:lpstr>
      <vt:lpstr>Calibri</vt:lpstr>
      <vt:lpstr>Wingdings</vt:lpstr>
      <vt:lpstr>Office-tema</vt:lpstr>
      <vt:lpstr> UiB sin planlagte byggeaktivitet, klima- og miljømål og status for ombruk av bygningsmateriell </vt:lpstr>
      <vt:lpstr>PowerPoint-presentasjon</vt:lpstr>
      <vt:lpstr> byggeaktivitet ved uib</vt:lpstr>
      <vt:lpstr>Utviklingsprosjekter neste 15 år</vt:lpstr>
      <vt:lpstr> Klima og miljømål </vt:lpstr>
      <vt:lpstr> miljøprogram </vt:lpstr>
      <vt:lpstr>Status for ombruk av  bygningsmateriell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Sissel Hermansen Smørdal</dc:creator>
  <cp:lastModifiedBy>Sissel Hermansen Smørdal</cp:lastModifiedBy>
  <cp:revision>1</cp:revision>
  <dcterms:created xsi:type="dcterms:W3CDTF">2025-06-09T17:19:53Z</dcterms:created>
  <dcterms:modified xsi:type="dcterms:W3CDTF">2025-06-13T10:12:00Z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0x010100B805C204262D094B9DBE931EC479E5EA</vt:lpwstr>
  </property>
</Properties>
</file>