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CB1453-42C6-4998-90CB-F12F016CA8BC}" v="1" dt="2025-06-13T07:42:49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12" Type="http://schemas.openxmlformats.org/officeDocument/2006/relationships/customXml" Target="../customXml/item4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openxmlformats.org/officeDocument/2006/relationships/customXml" Target="../customXml/item3.xml"/><Relationship Id="rId5" Type="http://schemas.openxmlformats.org/officeDocument/2006/relationships/theme" Target="theme/theme1.xml"/><Relationship Id="rId10" Type="http://schemas.openxmlformats.org/officeDocument/2006/relationships/customXml" Target="../customXml/item2.xml"/><Relationship Id="rId4" Type="http://schemas.openxmlformats.org/officeDocument/2006/relationships/viewProps" Target="view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Øystein Sørhaug" userId="cfe932fa-aeb1-40f4-bdca-7b38c0091bc0" providerId="ADAL" clId="{46CB1453-42C6-4998-90CB-F12F016CA8BC}"/>
    <pc:docChg chg="modSld">
      <pc:chgData name="Øystein Sørhaug" userId="cfe932fa-aeb1-40f4-bdca-7b38c0091bc0" providerId="ADAL" clId="{46CB1453-42C6-4998-90CB-F12F016CA8BC}" dt="2025-06-13T07:43:01.836" v="63" actId="20577"/>
      <pc:docMkLst>
        <pc:docMk/>
      </pc:docMkLst>
      <pc:sldChg chg="modSp mod">
        <pc:chgData name="Øystein Sørhaug" userId="cfe932fa-aeb1-40f4-bdca-7b38c0091bc0" providerId="ADAL" clId="{46CB1453-42C6-4998-90CB-F12F016CA8BC}" dt="2025-06-13T07:43:01.836" v="63" actId="20577"/>
        <pc:sldMkLst>
          <pc:docMk/>
          <pc:sldMk cId="3080181738" sldId="257"/>
        </pc:sldMkLst>
        <pc:spChg chg="mod">
          <ac:chgData name="Øystein Sørhaug" userId="cfe932fa-aeb1-40f4-bdca-7b38c0091bc0" providerId="ADAL" clId="{46CB1453-42C6-4998-90CB-F12F016CA8BC}" dt="2025-06-13T07:43:01.836" v="63" actId="20577"/>
          <ac:spMkLst>
            <pc:docMk/>
            <pc:sldMk cId="3080181738" sldId="257"/>
            <ac:spMk id="4" creationId="{476B4FDF-0E1B-2316-7AD6-C816F34BC02E}"/>
          </ac:spMkLst>
        </pc:spChg>
        <pc:picChg chg="mod">
          <ac:chgData name="Øystein Sørhaug" userId="cfe932fa-aeb1-40f4-bdca-7b38c0091bc0" providerId="ADAL" clId="{46CB1453-42C6-4998-90CB-F12F016CA8BC}" dt="2025-06-13T07:42:49.148" v="13" actId="14100"/>
          <ac:picMkLst>
            <pc:docMk/>
            <pc:sldMk cId="3080181738" sldId="257"/>
            <ac:picMk id="1026" creationId="{4CD36A7D-36C0-A6ED-D54D-628A7A3CF67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059EB2-A13B-0B20-E50C-4B3A8A0B9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A23085-836F-1872-CCBF-C06BBB660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88A665F-39E6-B432-15E3-0E13CD033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9DDA-2174-43D7-979F-0FFB73989352}" type="datetimeFigureOut">
              <a:rPr lang="nb-NO" smtClean="0"/>
              <a:t>13.06.2025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D804093-1F27-AFA7-90F5-3D04B9E2C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1275B92-D949-BB4F-2FB0-131B1AA52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32F5-242C-4185-945F-A4AF01792B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165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30D0F0-863F-8DD7-7181-BE1460EB3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61FB8DA-7B8E-6603-3CBE-112544900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87B5371-DA73-7328-253D-6035DA5E6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9DDA-2174-43D7-979F-0FFB73989352}" type="datetimeFigureOut">
              <a:rPr lang="nb-NO" smtClean="0"/>
              <a:t>13.06.2025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F3943BF-D1F3-D2B3-AA8A-97AA6C099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832B5F-70EF-21AA-704B-60E37274A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32F5-242C-4185-945F-A4AF01792B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31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E8593DB-3529-5863-A091-E6DF1BE7ED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98F6818-7EE2-2220-072D-B34996A46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070E410-4E89-1BF6-9D44-DCFA9312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9DDA-2174-43D7-979F-0FFB73989352}" type="datetimeFigureOut">
              <a:rPr lang="nb-NO" smtClean="0"/>
              <a:t>13.06.2025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E136273-DA1B-C30D-6922-6C56DB3BF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0465DA4-C31A-CB7F-A25A-DA91407B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32F5-242C-4185-945F-A4AF01792B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350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712DF1-CEC6-5D25-9950-B065BCF38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074596-3F5B-4110-9F9B-8790D6B22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358131E-BE9E-C5D8-B47C-2066FFBC3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9DDA-2174-43D7-979F-0FFB73989352}" type="datetimeFigureOut">
              <a:rPr lang="nb-NO" smtClean="0"/>
              <a:t>13.06.2025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B9C8F7C-765D-7CE2-767A-C282BFF2C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FFBF5EB-C501-9462-4B91-01FC56EF9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32F5-242C-4185-945F-A4AF01792B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539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E0B89C-9359-4896-F043-83BCC5202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33256E7-AE8F-8FA2-DE29-4783D54CC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04947EE-F5AF-5C91-F58A-0E16C1279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9DDA-2174-43D7-979F-0FFB73989352}" type="datetimeFigureOut">
              <a:rPr lang="nb-NO" smtClean="0"/>
              <a:t>13.06.2025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FE4C978-C7FC-B6FA-9DD5-7C0C3982B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FD57E98-9D91-6477-572B-972E98E3C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32F5-242C-4185-945F-A4AF01792B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410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DE2F8F-EF04-6DAF-D343-9D4F7D9C7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5AB1AE-D8D7-29AD-B9BC-F96DEE701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6F7604B-ADA9-0DC8-ED4C-A723DD385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B30F8E1-B40A-7884-3BEA-EE4395AF7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9DDA-2174-43D7-979F-0FFB73989352}" type="datetimeFigureOut">
              <a:rPr lang="nb-NO" smtClean="0"/>
              <a:t>13.06.2025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6CBAD45-797B-5D79-8480-BD59F5FFC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54E0539-1FF5-8D6F-BA98-C100C50E9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32F5-242C-4185-945F-A4AF01792B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946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5C2B-81FA-8260-979C-507DFD6A7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4B09EFA-5FD6-3AD9-B070-DEEF941DA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9790FDF-6945-72BC-6264-05F736AA8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B6DD84F-8186-B930-6609-9FB19BD47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AD80B33-EF72-CD78-3B40-DEFE2A9223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21361B7-8721-7798-E248-CF57AD394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9DDA-2174-43D7-979F-0FFB73989352}" type="datetimeFigureOut">
              <a:rPr lang="nb-NO" smtClean="0"/>
              <a:t>13.06.2025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08695B0-E1AE-74A4-9167-A7D24018A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41F6BA4-6D94-5A3A-C298-C5B3D69A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32F5-242C-4185-945F-A4AF01792B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438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A1A73-151D-39A9-5EEA-326D8BFE4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527BF4E-F30D-1436-12DD-47A4671B1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9DDA-2174-43D7-979F-0FFB73989352}" type="datetimeFigureOut">
              <a:rPr lang="nb-NO" smtClean="0"/>
              <a:t>13.06.2025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4781B91-94A8-3E17-C79C-D65F9241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B25A4CE-83F9-BA2C-66D6-B243B6DBF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32F5-242C-4185-945F-A4AF01792B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616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0F41D2F-593B-9871-5309-EBCB709F6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9DDA-2174-43D7-979F-0FFB73989352}" type="datetimeFigureOut">
              <a:rPr lang="nb-NO" smtClean="0"/>
              <a:t>13.06.2025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87108CA-72FE-E841-387B-D7F6606CC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905FD2A-A447-67E3-558A-648B29087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32F5-242C-4185-945F-A4AF01792B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9819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B0525A-93DE-5728-EE7E-0F87FDEC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E2D721-50E8-4BB9-886A-9367E0DA4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60E7230-A956-591A-999F-57F862F04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E2CE5D6-1292-A94D-D0E7-1B0783FC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9DDA-2174-43D7-979F-0FFB73989352}" type="datetimeFigureOut">
              <a:rPr lang="nb-NO" smtClean="0"/>
              <a:t>13.06.2025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4F6434C-CFF8-F84B-7A9B-DEF82DA35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63F32E5-E8D0-9E1A-8CB5-FF7BAD339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32F5-242C-4185-945F-A4AF01792B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313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E4E424-48E5-6EFE-8844-8BCC2BA91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8A4518F-74EB-FC6A-2609-02B56290C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03B004E-F249-386C-8997-7D865EFA88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303261A-E14B-DB58-85F5-837D86A2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9DDA-2174-43D7-979F-0FFB73989352}" type="datetimeFigureOut">
              <a:rPr lang="nb-NO" smtClean="0"/>
              <a:t>13.06.2025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87A47E1-E3E2-FF8D-D142-6FEAE32FE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E1CA0AE-C64C-0C53-DBC7-7E8CA8B4E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32F5-242C-4185-945F-A4AF01792B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524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41C0646-AC89-922A-517B-5DC147981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C6D4B2E-12DA-B8C1-2B56-63BCAEA19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EDB3CF7-3844-D73A-BB4F-A5C5874C3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B59DDA-2174-43D7-979F-0FFB73989352}" type="datetimeFigureOut">
              <a:rPr lang="nb-NO" smtClean="0"/>
              <a:t>13.06.2025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7C66F70-9D21-829E-C93A-BA46248611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4FFD96-8A94-97AF-5AC6-DDBAF0C78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7C32F5-242C-4185-945F-A4AF01792B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226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novativeanskaffelser.no/sirkulaer-okonomi-i-bygg-losning-for-ombruk-av-byggemateriel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CD36A7D-36C0-A6ED-D54D-628A7A3CF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88" y="0"/>
            <a:ext cx="6230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476B4FDF-0E1B-2316-7AD6-C816F34BC02E}"/>
              </a:ext>
            </a:extLst>
          </p:cNvPr>
          <p:cNvSpPr txBox="1"/>
          <p:nvPr/>
        </p:nvSpPr>
        <p:spPr>
          <a:xfrm>
            <a:off x="521208" y="192024"/>
            <a:ext cx="534009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rgbClr val="7030A0"/>
                </a:solidFill>
              </a:rPr>
              <a:t>Oppsummering og veien videre</a:t>
            </a:r>
          </a:p>
          <a:p>
            <a:endParaRPr lang="nb-NO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 err="1"/>
              <a:t>Mercell</a:t>
            </a:r>
            <a:r>
              <a:rPr lang="nb-NO" sz="2200" dirty="0"/>
              <a:t> brukes som kommunikasjonsmodul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b="1" dirty="0"/>
              <a:t>25 august 2026</a:t>
            </a:r>
            <a:r>
              <a:rPr lang="nb-NO" sz="2200" dirty="0"/>
              <a:t>: Endelig frist for skriftlige innspill, </a:t>
            </a:r>
            <a:r>
              <a:rPr lang="nb-NO" sz="2200" dirty="0" err="1"/>
              <a:t>max</a:t>
            </a:r>
            <a:r>
              <a:rPr lang="nb-NO" sz="2200" dirty="0"/>
              <a:t> 4 sider (via </a:t>
            </a:r>
            <a:r>
              <a:rPr lang="nb-NO" sz="2200" dirty="0" err="1"/>
              <a:t>Mercell</a:t>
            </a:r>
            <a:r>
              <a:rPr lang="nb-NO" sz="22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b="1" dirty="0"/>
              <a:t>25 august</a:t>
            </a:r>
            <a:r>
              <a:rPr lang="nb-NO" sz="2200" dirty="0"/>
              <a:t>: frist for påmelding til 1:1 samtaler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b="1" dirty="0"/>
              <a:t>Uke 38 eller 39</a:t>
            </a:r>
            <a:r>
              <a:rPr lang="nb-NO" sz="2200" dirty="0"/>
              <a:t>: 1:1 samtale mellom offentlige behovseiere og leverandører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/>
              <a:t>I etterkant av dette; beslutning om veien videre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/>
              <a:t>All videre fremdrift oppdateres her: </a:t>
            </a:r>
            <a:r>
              <a:rPr lang="nb-NO" sz="2200" dirty="0">
                <a:hlinkClick r:id="rId3"/>
              </a:rPr>
              <a:t>Sirkulærøkonomi i bygg: Løsning for ombruk av </a:t>
            </a:r>
            <a:r>
              <a:rPr lang="nb-NO" sz="2200" dirty="0" err="1">
                <a:hlinkClick r:id="rId3"/>
              </a:rPr>
              <a:t>byggemateriell</a:t>
            </a:r>
            <a:r>
              <a:rPr lang="nb-NO" sz="2200" dirty="0">
                <a:hlinkClick r:id="rId3"/>
              </a:rPr>
              <a:t> - Innovative anskaffelser</a:t>
            </a:r>
            <a:r>
              <a:rPr lang="nb-NO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0181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05C204262D094B9DBE931EC479E5EA" ma:contentTypeVersion="5" ma:contentTypeDescription="Opprett et nytt dokument." ma:contentTypeScope="" ma:versionID="dd033aa3c7af5ac609aa41d0bd7b2106">
  <xsd:schema xmlns:xsd="http://www.w3.org/2001/XMLSchema" xmlns:xs="http://www.w3.org/2001/XMLSchema" xmlns:p="http://schemas.microsoft.com/office/2006/metadata/properties" xmlns:ns2="b91526fe-3a8d-4d3d-944d-13002a5fb106" targetNamespace="http://schemas.microsoft.com/office/2006/metadata/properties" ma:root="true" ma:fieldsID="82c8f4a83c557701913fc0872c1050bf" ns2:_="">
    <xsd:import namespace="b91526fe-3a8d-4d3d-944d-13002a5fb1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526fe-3a8d-4d3d-944d-13002a5fb1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9119b49b-2cc3-444e-b755-8692f4554da6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BEE6B0-B76D-4330-B3BB-D0ECB939EDF2}"/>
</file>

<file path=customXml/itemProps2.xml><?xml version="1.0" encoding="utf-8"?>
<ds:datastoreItem xmlns:ds="http://schemas.openxmlformats.org/officeDocument/2006/customXml" ds:itemID="{A503F2F2-83F6-492F-A28E-C0A3CF163019}"/>
</file>

<file path=customXml/itemProps3.xml><?xml version="1.0" encoding="utf-8"?>
<ds:datastoreItem xmlns:ds="http://schemas.openxmlformats.org/officeDocument/2006/customXml" ds:itemID="{95591605-C318-4C2F-B0E1-232A3CCDDDC6}"/>
</file>

<file path=customXml/itemProps4.xml><?xml version="1.0" encoding="utf-8"?>
<ds:datastoreItem xmlns:ds="http://schemas.openxmlformats.org/officeDocument/2006/customXml" ds:itemID="{D809109D-ADB7-424C-B43F-830CD3E99FC7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73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Office-tema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Øystein Sørhaug</dc:creator>
  <cp:lastModifiedBy>Øystein Sørhaug</cp:lastModifiedBy>
  <cp:revision>1</cp:revision>
  <dcterms:created xsi:type="dcterms:W3CDTF">2025-06-13T07:36:28Z</dcterms:created>
  <dcterms:modified xsi:type="dcterms:W3CDTF">2025-06-13T07:43:08Z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0x010100B805C204262D094B9DBE931EC479E5EA</vt:lpwstr>
  </property>
</Properties>
</file>