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5"/>
  </p:sldMasterIdLst>
  <p:notesMasterIdLst>
    <p:notesMasterId r:id="rId13"/>
  </p:notesMasterIdLst>
  <p:sldIdLst>
    <p:sldId id="2076137753" r:id="rId6"/>
    <p:sldId id="2076137745" r:id="rId7"/>
    <p:sldId id="2076137751" r:id="rId8"/>
    <p:sldId id="261" r:id="rId9"/>
    <p:sldId id="2076137747" r:id="rId10"/>
    <p:sldId id="2076137750" r:id="rId11"/>
    <p:sldId id="2076137752" r:id="rId12"/>
  </p:sldIdLst>
  <p:sldSz cx="12192000" cy="6858000"/>
  <p:notesSz cx="6858000" cy="9144000"/>
  <p:defaultTextStyle>
    <a:defPPr>
      <a:defRPr lang="nb-NO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25EDF-7804-C608-AFB0-E40F8F8A1EBC}" v="8" dt="2025-06-13T05:24:43.584"/>
    <p1510:client id="{D4F9B47C-21B8-49F0-A4A6-8BA225B90ABF}" v="14" dt="2025-06-11T07:57:15.489"/>
    <p1510:client id="{E27F7588-6377-DFE0-D8F6-AD2E96308092}" v="3" dt="2025-06-12T05:43:19.982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61" autoAdjust="0"/>
    <p:restoredTop sz="70810" autoAdjust="0"/>
  </p:normalViewPr>
  <p:slideViewPr>
    <p:cSldViewPr snapToGrid="0">
      <p:cViewPr varScale="1">
        <p:scale>
          <a:sx n="103" d="100"/>
          <a:sy n="103" d="100"/>
        </p:scale>
        <p:origin x="888" y="102"/>
      </p:cViewPr>
      <p:guideLst>
        <p:guide orient="horz" pos="2160"/>
        <p:guide pos="40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Heggøy" userId="S::kristin.heggoy@asplanviak.no::82b297e7-8259-45d4-9382-a83bf2ffa0df" providerId="AD" clId="Web-{E27F7588-6377-DFE0-D8F6-AD2E96308092}"/>
    <pc:docChg chg="modSld">
      <pc:chgData name="Kristin Heggøy" userId="S::kristin.heggoy@asplanviak.no::82b297e7-8259-45d4-9382-a83bf2ffa0df" providerId="AD" clId="Web-{E27F7588-6377-DFE0-D8F6-AD2E96308092}" dt="2025-06-12T05:43:17.857" v="503"/>
      <pc:docMkLst>
        <pc:docMk/>
      </pc:docMkLst>
      <pc:sldChg chg="modNotes">
        <pc:chgData name="Kristin Heggøy" userId="S::kristin.heggoy@asplanviak.no::82b297e7-8259-45d4-9382-a83bf2ffa0df" providerId="AD" clId="Web-{E27F7588-6377-DFE0-D8F6-AD2E96308092}" dt="2025-06-12T05:41:58.105" v="380"/>
        <pc:sldMkLst>
          <pc:docMk/>
          <pc:sldMk cId="1388425774" sldId="261"/>
        </pc:sldMkLst>
      </pc:sldChg>
      <pc:sldChg chg="modNotes">
        <pc:chgData name="Kristin Heggøy" userId="S::kristin.heggoy@asplanviak.no::82b297e7-8259-45d4-9382-a83bf2ffa0df" providerId="AD" clId="Web-{E27F7588-6377-DFE0-D8F6-AD2E96308092}" dt="2025-06-12T05:38:47.208" v="128"/>
        <pc:sldMkLst>
          <pc:docMk/>
          <pc:sldMk cId="1468485798" sldId="2076137745"/>
        </pc:sldMkLst>
      </pc:sldChg>
      <pc:sldChg chg="modNotes">
        <pc:chgData name="Kristin Heggøy" userId="S::kristin.heggoy@asplanviak.no::82b297e7-8259-45d4-9382-a83bf2ffa0df" providerId="AD" clId="Web-{E27F7588-6377-DFE0-D8F6-AD2E96308092}" dt="2025-06-12T05:39:36.772" v="219"/>
        <pc:sldMkLst>
          <pc:docMk/>
          <pc:sldMk cId="2792081190" sldId="2076137746"/>
        </pc:sldMkLst>
      </pc:sldChg>
      <pc:sldChg chg="modNotes">
        <pc:chgData name="Kristin Heggøy" userId="S::kristin.heggoy@asplanviak.no::82b297e7-8259-45d4-9382-a83bf2ffa0df" providerId="AD" clId="Web-{E27F7588-6377-DFE0-D8F6-AD2E96308092}" dt="2025-06-12T05:42:31.340" v="407"/>
        <pc:sldMkLst>
          <pc:docMk/>
          <pc:sldMk cId="2607355279" sldId="2076137747"/>
        </pc:sldMkLst>
      </pc:sldChg>
      <pc:sldChg chg="modNotes">
        <pc:chgData name="Kristin Heggøy" userId="S::kristin.heggoy@asplanviak.no::82b297e7-8259-45d4-9382-a83bf2ffa0df" providerId="AD" clId="Web-{E27F7588-6377-DFE0-D8F6-AD2E96308092}" dt="2025-06-12T05:43:17.857" v="503"/>
        <pc:sldMkLst>
          <pc:docMk/>
          <pc:sldMk cId="4026129904" sldId="2076137750"/>
        </pc:sldMkLst>
      </pc:sldChg>
      <pc:sldChg chg="modNotes">
        <pc:chgData name="Kristin Heggøy" userId="S::kristin.heggoy@asplanviak.no::82b297e7-8259-45d4-9382-a83bf2ffa0df" providerId="AD" clId="Web-{E27F7588-6377-DFE0-D8F6-AD2E96308092}" dt="2025-06-12T05:38:51.083" v="129"/>
        <pc:sldMkLst>
          <pc:docMk/>
          <pc:sldMk cId="644528701" sldId="2076137751"/>
        </pc:sldMkLst>
      </pc:sldChg>
      <pc:sldChg chg="modNotes">
        <pc:chgData name="Kristin Heggøy" userId="S::kristin.heggoy@asplanviak.no::82b297e7-8259-45d4-9382-a83bf2ffa0df" providerId="AD" clId="Web-{E27F7588-6377-DFE0-D8F6-AD2E96308092}" dt="2025-06-12T05:41:34.807" v="374"/>
        <pc:sldMkLst>
          <pc:docMk/>
          <pc:sldMk cId="3968344095" sldId="2076137754"/>
        </pc:sldMkLst>
      </pc:sldChg>
      <pc:sldChg chg="modNotes">
        <pc:chgData name="Kristin Heggøy" userId="S::kristin.heggoy@asplanviak.no::82b297e7-8259-45d4-9382-a83bf2ffa0df" providerId="AD" clId="Web-{E27F7588-6377-DFE0-D8F6-AD2E96308092}" dt="2025-06-12T05:39:47.335" v="220"/>
        <pc:sldMkLst>
          <pc:docMk/>
          <pc:sldMk cId="799899630" sldId="2076137755"/>
        </pc:sldMkLst>
      </pc:sldChg>
    </pc:docChg>
  </pc:docChgLst>
  <pc:docChgLst>
    <pc:chgData name="Kristin Heggøy" userId="82b297e7-8259-45d4-9382-a83bf2ffa0df" providerId="ADAL" clId="{D4F9B47C-21B8-49F0-A4A6-8BA225B90ABF}"/>
    <pc:docChg chg="undo custSel addSld delSld modSld sldOrd">
      <pc:chgData name="Kristin Heggøy" userId="82b297e7-8259-45d4-9382-a83bf2ffa0df" providerId="ADAL" clId="{D4F9B47C-21B8-49F0-A4A6-8BA225B90ABF}" dt="2025-06-11T08:45:09.693" v="5031" actId="6549"/>
      <pc:docMkLst>
        <pc:docMk/>
      </pc:docMkLst>
      <pc:sldChg chg="addSp delSp modSp del mod modClrScheme chgLayout">
        <pc:chgData name="Kristin Heggøy" userId="82b297e7-8259-45d4-9382-a83bf2ffa0df" providerId="ADAL" clId="{D4F9B47C-21B8-49F0-A4A6-8BA225B90ABF}" dt="2025-06-11T06:39:24.373" v="116" actId="2696"/>
        <pc:sldMkLst>
          <pc:docMk/>
          <pc:sldMk cId="3794613188" sldId="259"/>
        </pc:sldMkLst>
        <pc:spChg chg="mod ord">
          <ac:chgData name="Kristin Heggøy" userId="82b297e7-8259-45d4-9382-a83bf2ffa0df" providerId="ADAL" clId="{D4F9B47C-21B8-49F0-A4A6-8BA225B90ABF}" dt="2025-06-11T06:24:18.184" v="11" actId="26606"/>
          <ac:spMkLst>
            <pc:docMk/>
            <pc:sldMk cId="3794613188" sldId="259"/>
            <ac:spMk id="3" creationId="{A74A92D3-2620-DC41-AC90-D67FC30C8B77}"/>
          </ac:spMkLst>
        </pc:spChg>
        <pc:spChg chg="del">
          <ac:chgData name="Kristin Heggøy" userId="82b297e7-8259-45d4-9382-a83bf2ffa0df" providerId="ADAL" clId="{D4F9B47C-21B8-49F0-A4A6-8BA225B90ABF}" dt="2025-06-11T06:20:38.839" v="4" actId="26606"/>
          <ac:spMkLst>
            <pc:docMk/>
            <pc:sldMk cId="3794613188" sldId="259"/>
            <ac:spMk id="4" creationId="{1E6477F7-B6C9-7B46-8BB7-B552FE033BC7}"/>
          </ac:spMkLst>
        </pc:spChg>
        <pc:spChg chg="add mod">
          <ac:chgData name="Kristin Heggøy" userId="82b297e7-8259-45d4-9382-a83bf2ffa0df" providerId="ADAL" clId="{D4F9B47C-21B8-49F0-A4A6-8BA225B90ABF}" dt="2025-06-11T06:24:18.184" v="11" actId="26606"/>
          <ac:spMkLst>
            <pc:docMk/>
            <pc:sldMk cId="3794613188" sldId="259"/>
            <ac:spMk id="10" creationId="{B1A7BBB7-0125-CF62-6716-A090ED4C5369}"/>
          </ac:spMkLst>
        </pc:spChg>
        <pc:spChg chg="del">
          <ac:chgData name="Kristin Heggøy" userId="82b297e7-8259-45d4-9382-a83bf2ffa0df" providerId="ADAL" clId="{D4F9B47C-21B8-49F0-A4A6-8BA225B90ABF}" dt="2025-06-11T06:20:38.839" v="4" actId="26606"/>
          <ac:spMkLst>
            <pc:docMk/>
            <pc:sldMk cId="3794613188" sldId="259"/>
            <ac:spMk id="11" creationId="{007D4CCD-2002-0782-A874-9B2318335647}"/>
          </ac:spMkLst>
        </pc:spChg>
        <pc:spChg chg="del">
          <ac:chgData name="Kristin Heggøy" userId="82b297e7-8259-45d4-9382-a83bf2ffa0df" providerId="ADAL" clId="{D4F9B47C-21B8-49F0-A4A6-8BA225B90ABF}" dt="2025-06-11T06:20:38.839" v="4" actId="26606"/>
          <ac:spMkLst>
            <pc:docMk/>
            <pc:sldMk cId="3794613188" sldId="259"/>
            <ac:spMk id="12" creationId="{75ADD41B-00CA-B7F4-F3BE-E33695AEBFDB}"/>
          </ac:spMkLst>
        </pc:spChg>
        <pc:spChg chg="add del mod">
          <ac:chgData name="Kristin Heggøy" userId="82b297e7-8259-45d4-9382-a83bf2ffa0df" providerId="ADAL" clId="{D4F9B47C-21B8-49F0-A4A6-8BA225B90ABF}" dt="2025-06-11T06:23:35.824" v="7" actId="26606"/>
          <ac:spMkLst>
            <pc:docMk/>
            <pc:sldMk cId="3794613188" sldId="259"/>
            <ac:spMk id="17" creationId="{E00AC611-380E-E73C-9B8A-30EAB87735F0}"/>
          </ac:spMkLst>
        </pc:spChg>
        <pc:picChg chg="add mod">
          <ac:chgData name="Kristin Heggøy" userId="82b297e7-8259-45d4-9382-a83bf2ffa0df" providerId="ADAL" clId="{D4F9B47C-21B8-49F0-A4A6-8BA225B90ABF}" dt="2025-06-11T06:24:18.184" v="11" actId="26606"/>
          <ac:picMkLst>
            <pc:docMk/>
            <pc:sldMk cId="3794613188" sldId="259"/>
            <ac:picMk id="2" creationId="{F632A5A8-6D5D-CECB-E2DD-7D8348A5F785}"/>
          </ac:picMkLst>
        </pc:picChg>
        <pc:picChg chg="add mod ord">
          <ac:chgData name="Kristin Heggøy" userId="82b297e7-8259-45d4-9382-a83bf2ffa0df" providerId="ADAL" clId="{D4F9B47C-21B8-49F0-A4A6-8BA225B90ABF}" dt="2025-06-11T06:36:21.868" v="51" actId="14100"/>
          <ac:picMkLst>
            <pc:docMk/>
            <pc:sldMk cId="3794613188" sldId="259"/>
            <ac:picMk id="5" creationId="{BA0A49C1-B402-61C6-E746-B4403FA0F434}"/>
          </ac:picMkLst>
        </pc:picChg>
      </pc:sldChg>
      <pc:sldChg chg="del">
        <pc:chgData name="Kristin Heggøy" userId="82b297e7-8259-45d4-9382-a83bf2ffa0df" providerId="ADAL" clId="{D4F9B47C-21B8-49F0-A4A6-8BA225B90ABF}" dt="2025-06-11T06:19:52.614" v="0" actId="2696"/>
        <pc:sldMkLst>
          <pc:docMk/>
          <pc:sldMk cId="495457651" sldId="260"/>
        </pc:sldMkLst>
      </pc:sldChg>
      <pc:sldChg chg="delSp modSp mod modNotesTx">
        <pc:chgData name="Kristin Heggøy" userId="82b297e7-8259-45d4-9382-a83bf2ffa0df" providerId="ADAL" clId="{D4F9B47C-21B8-49F0-A4A6-8BA225B90ABF}" dt="2025-06-11T08:37:34.156" v="5030" actId="20577"/>
        <pc:sldMkLst>
          <pc:docMk/>
          <pc:sldMk cId="1388425774" sldId="261"/>
        </pc:sldMkLst>
        <pc:spChg chg="del mod">
          <ac:chgData name="Kristin Heggøy" userId="82b297e7-8259-45d4-9382-a83bf2ffa0df" providerId="ADAL" clId="{D4F9B47C-21B8-49F0-A4A6-8BA225B90ABF}" dt="2025-06-11T07:14:48.674" v="1777" actId="478"/>
          <ac:spMkLst>
            <pc:docMk/>
            <pc:sldMk cId="1388425774" sldId="261"/>
            <ac:spMk id="14" creationId="{2102AB31-EFEE-E373-54ED-F2D963488991}"/>
          </ac:spMkLst>
        </pc:spChg>
        <pc:picChg chg="mod">
          <ac:chgData name="Kristin Heggøy" userId="82b297e7-8259-45d4-9382-a83bf2ffa0df" providerId="ADAL" clId="{D4F9B47C-21B8-49F0-A4A6-8BA225B90ABF}" dt="2025-06-11T07:14:51.902" v="1778" actId="1076"/>
          <ac:picMkLst>
            <pc:docMk/>
            <pc:sldMk cId="1388425774" sldId="261"/>
            <ac:picMk id="12" creationId="{5C1CB5AE-5C6D-FE56-39BB-39C0ED716472}"/>
          </ac:picMkLst>
        </pc:picChg>
      </pc:sldChg>
      <pc:sldChg chg="del modNotesTx">
        <pc:chgData name="Kristin Heggøy" userId="82b297e7-8259-45d4-9382-a83bf2ffa0df" providerId="ADAL" clId="{D4F9B47C-21B8-49F0-A4A6-8BA225B90ABF}" dt="2025-06-11T07:48:07.070" v="2907" actId="2696"/>
        <pc:sldMkLst>
          <pc:docMk/>
          <pc:sldMk cId="485235818" sldId="262"/>
        </pc:sldMkLst>
      </pc:sldChg>
      <pc:sldChg chg="modNotesTx">
        <pc:chgData name="Kristin Heggøy" userId="82b297e7-8259-45d4-9382-a83bf2ffa0df" providerId="ADAL" clId="{D4F9B47C-21B8-49F0-A4A6-8BA225B90ABF}" dt="2025-06-11T08:32:19.233" v="4722" actId="6549"/>
        <pc:sldMkLst>
          <pc:docMk/>
          <pc:sldMk cId="3852346878" sldId="360"/>
        </pc:sldMkLst>
      </pc:sldChg>
      <pc:sldChg chg="modSp mod modNotesTx">
        <pc:chgData name="Kristin Heggøy" userId="82b297e7-8259-45d4-9382-a83bf2ffa0df" providerId="ADAL" clId="{D4F9B47C-21B8-49F0-A4A6-8BA225B90ABF}" dt="2025-06-11T07:36:44.821" v="2902" actId="20577"/>
        <pc:sldMkLst>
          <pc:docMk/>
          <pc:sldMk cId="3402344007" sldId="382"/>
        </pc:sldMkLst>
        <pc:grpChg chg="mod">
          <ac:chgData name="Kristin Heggøy" userId="82b297e7-8259-45d4-9382-a83bf2ffa0df" providerId="ADAL" clId="{D4F9B47C-21B8-49F0-A4A6-8BA225B90ABF}" dt="2025-06-11T07:36:13.922" v="2901" actId="14100"/>
          <ac:grpSpMkLst>
            <pc:docMk/>
            <pc:sldMk cId="3402344007" sldId="382"/>
            <ac:grpSpMk id="7" creationId="{F2DFFCB4-7630-6264-4AAA-4D6A5EEC8C5B}"/>
          </ac:grpSpMkLst>
        </pc:grpChg>
      </pc:sldChg>
      <pc:sldChg chg="modNotesTx">
        <pc:chgData name="Kristin Heggøy" userId="82b297e7-8259-45d4-9382-a83bf2ffa0df" providerId="ADAL" clId="{D4F9B47C-21B8-49F0-A4A6-8BA225B90ABF}" dt="2025-06-11T08:35:42.236" v="4882" actId="20577"/>
        <pc:sldMkLst>
          <pc:docMk/>
          <pc:sldMk cId="2948360007" sldId="384"/>
        </pc:sldMkLst>
      </pc:sldChg>
      <pc:sldChg chg="addSp delSp modSp mod modNotesTx">
        <pc:chgData name="Kristin Heggøy" userId="82b297e7-8259-45d4-9382-a83bf2ffa0df" providerId="ADAL" clId="{D4F9B47C-21B8-49F0-A4A6-8BA225B90ABF}" dt="2025-06-11T08:29:28.542" v="4614" actId="20577"/>
        <pc:sldMkLst>
          <pc:docMk/>
          <pc:sldMk cId="1468485798" sldId="2076137745"/>
        </pc:sldMkLst>
        <pc:spChg chg="mod">
          <ac:chgData name="Kristin Heggøy" userId="82b297e7-8259-45d4-9382-a83bf2ffa0df" providerId="ADAL" clId="{D4F9B47C-21B8-49F0-A4A6-8BA225B90ABF}" dt="2025-06-11T06:33:11.053" v="49" actId="1076"/>
          <ac:spMkLst>
            <pc:docMk/>
            <pc:sldMk cId="1468485798" sldId="2076137745"/>
            <ac:spMk id="3" creationId="{28067184-94A6-AA12-3EC7-1D5F30F0DAE4}"/>
          </ac:spMkLst>
        </pc:spChg>
        <pc:spChg chg="add mod">
          <ac:chgData name="Kristin Heggøy" userId="82b297e7-8259-45d4-9382-a83bf2ffa0df" providerId="ADAL" clId="{D4F9B47C-21B8-49F0-A4A6-8BA225B90ABF}" dt="2025-06-11T06:30:12.389" v="26" actId="478"/>
          <ac:spMkLst>
            <pc:docMk/>
            <pc:sldMk cId="1468485798" sldId="2076137745"/>
            <ac:spMk id="9" creationId="{AAC5D6B0-0691-EB41-5696-27D0D8304EE3}"/>
          </ac:spMkLst>
        </pc:spChg>
        <pc:spChg chg="mod">
          <ac:chgData name="Kristin Heggøy" userId="82b297e7-8259-45d4-9382-a83bf2ffa0df" providerId="ADAL" clId="{D4F9B47C-21B8-49F0-A4A6-8BA225B90ABF}" dt="2025-06-11T06:33:04.349" v="48" actId="1076"/>
          <ac:spMkLst>
            <pc:docMk/>
            <pc:sldMk cId="1468485798" sldId="2076137745"/>
            <ac:spMk id="26" creationId="{A5B5557C-543C-A89F-7D5A-CA92CEADE359}"/>
          </ac:spMkLst>
        </pc:spChg>
        <pc:picChg chg="add del mod">
          <ac:chgData name="Kristin Heggøy" userId="82b297e7-8259-45d4-9382-a83bf2ffa0df" providerId="ADAL" clId="{D4F9B47C-21B8-49F0-A4A6-8BA225B90ABF}" dt="2025-06-11T06:27:54.743" v="17" actId="478"/>
          <ac:picMkLst>
            <pc:docMk/>
            <pc:sldMk cId="1468485798" sldId="2076137745"/>
            <ac:picMk id="2" creationId="{3F537E56-9EE1-9DFD-AD44-79B8D2C1B33E}"/>
          </ac:picMkLst>
        </pc:picChg>
        <pc:picChg chg="add del mod">
          <ac:chgData name="Kristin Heggøy" userId="82b297e7-8259-45d4-9382-a83bf2ffa0df" providerId="ADAL" clId="{D4F9B47C-21B8-49F0-A4A6-8BA225B90ABF}" dt="2025-06-11T06:27:52.519" v="16" actId="478"/>
          <ac:picMkLst>
            <pc:docMk/>
            <pc:sldMk cId="1468485798" sldId="2076137745"/>
            <ac:picMk id="4" creationId="{FCFD3B12-7CA7-D414-3631-D9F49A473745}"/>
          </ac:picMkLst>
        </pc:picChg>
        <pc:picChg chg="add del mod">
          <ac:chgData name="Kristin Heggøy" userId="82b297e7-8259-45d4-9382-a83bf2ffa0df" providerId="ADAL" clId="{D4F9B47C-21B8-49F0-A4A6-8BA225B90ABF}" dt="2025-06-11T06:28:28.214" v="19" actId="478"/>
          <ac:picMkLst>
            <pc:docMk/>
            <pc:sldMk cId="1468485798" sldId="2076137745"/>
            <ac:picMk id="5" creationId="{79349B31-7877-A5C9-CE78-D7EB4B23D80F}"/>
          </ac:picMkLst>
        </pc:picChg>
        <pc:picChg chg="add del mod">
          <ac:chgData name="Kristin Heggøy" userId="82b297e7-8259-45d4-9382-a83bf2ffa0df" providerId="ADAL" clId="{D4F9B47C-21B8-49F0-A4A6-8BA225B90ABF}" dt="2025-06-11T06:28:53.267" v="21" actId="478"/>
          <ac:picMkLst>
            <pc:docMk/>
            <pc:sldMk cId="1468485798" sldId="2076137745"/>
            <ac:picMk id="6" creationId="{8785332A-3CF3-9D42-C5A2-60EF6228746A}"/>
          </ac:picMkLst>
        </pc:picChg>
        <pc:picChg chg="add del mod">
          <ac:chgData name="Kristin Heggøy" userId="82b297e7-8259-45d4-9382-a83bf2ffa0df" providerId="ADAL" clId="{D4F9B47C-21B8-49F0-A4A6-8BA225B90ABF}" dt="2025-06-11T06:30:19.650" v="28" actId="478"/>
          <ac:picMkLst>
            <pc:docMk/>
            <pc:sldMk cId="1468485798" sldId="2076137745"/>
            <ac:picMk id="7" creationId="{7060C3C4-ACDD-3F59-B3A9-0C2372C0D832}"/>
          </ac:picMkLst>
        </pc:picChg>
        <pc:picChg chg="add del mod">
          <ac:chgData name="Kristin Heggøy" userId="82b297e7-8259-45d4-9382-a83bf2ffa0df" providerId="ADAL" clId="{D4F9B47C-21B8-49F0-A4A6-8BA225B90ABF}" dt="2025-06-11T06:31:32.114" v="35" actId="478"/>
          <ac:picMkLst>
            <pc:docMk/>
            <pc:sldMk cId="1468485798" sldId="2076137745"/>
            <ac:picMk id="10" creationId="{107F230B-4643-42AE-4E78-BCC24569852F}"/>
          </ac:picMkLst>
        </pc:picChg>
        <pc:picChg chg="add mod">
          <ac:chgData name="Kristin Heggøy" userId="82b297e7-8259-45d4-9382-a83bf2ffa0df" providerId="ADAL" clId="{D4F9B47C-21B8-49F0-A4A6-8BA225B90ABF}" dt="2025-06-11T06:32:56.226" v="47" actId="1076"/>
          <ac:picMkLst>
            <pc:docMk/>
            <pc:sldMk cId="1468485798" sldId="2076137745"/>
            <ac:picMk id="11" creationId="{5480B6D8-7B95-6116-3441-F9A20746D1DA}"/>
          </ac:picMkLst>
        </pc:picChg>
        <pc:picChg chg="del">
          <ac:chgData name="Kristin Heggøy" userId="82b297e7-8259-45d4-9382-a83bf2ffa0df" providerId="ADAL" clId="{D4F9B47C-21B8-49F0-A4A6-8BA225B90ABF}" dt="2025-06-11T06:30:12.389" v="26" actId="478"/>
          <ac:picMkLst>
            <pc:docMk/>
            <pc:sldMk cId="1468485798" sldId="2076137745"/>
            <ac:picMk id="31" creationId="{110AE96B-6C6F-9C82-DC0D-087A25E7AECC}"/>
          </ac:picMkLst>
        </pc:picChg>
      </pc:sldChg>
      <pc:sldChg chg="delSp modSp mod modNotesTx">
        <pc:chgData name="Kristin Heggøy" userId="82b297e7-8259-45d4-9382-a83bf2ffa0df" providerId="ADAL" clId="{D4F9B47C-21B8-49F0-A4A6-8BA225B90ABF}" dt="2025-06-11T08:31:10.598" v="4653" actId="6549"/>
        <pc:sldMkLst>
          <pc:docMk/>
          <pc:sldMk cId="2792081190" sldId="2076137746"/>
        </pc:sldMkLst>
        <pc:spChg chg="del">
          <ac:chgData name="Kristin Heggøy" userId="82b297e7-8259-45d4-9382-a83bf2ffa0df" providerId="ADAL" clId="{D4F9B47C-21B8-49F0-A4A6-8BA225B90ABF}" dt="2025-06-11T07:02:27.618" v="1176" actId="478"/>
          <ac:spMkLst>
            <pc:docMk/>
            <pc:sldMk cId="2792081190" sldId="2076137746"/>
            <ac:spMk id="3" creationId="{7CDFBD3F-D3BC-3682-F058-3EB961504206}"/>
          </ac:spMkLst>
        </pc:spChg>
        <pc:picChg chg="mod">
          <ac:chgData name="Kristin Heggøy" userId="82b297e7-8259-45d4-9382-a83bf2ffa0df" providerId="ADAL" clId="{D4F9B47C-21B8-49F0-A4A6-8BA225B90ABF}" dt="2025-06-11T07:02:22.430" v="1175" actId="1076"/>
          <ac:picMkLst>
            <pc:docMk/>
            <pc:sldMk cId="2792081190" sldId="2076137746"/>
            <ac:picMk id="6" creationId="{93504C80-992A-1CFC-1B7D-F22DD205CC60}"/>
          </ac:picMkLst>
        </pc:picChg>
        <pc:picChg chg="mod">
          <ac:chgData name="Kristin Heggøy" userId="82b297e7-8259-45d4-9382-a83bf2ffa0df" providerId="ADAL" clId="{D4F9B47C-21B8-49F0-A4A6-8BA225B90ABF}" dt="2025-06-11T07:02:18.934" v="1174" actId="1076"/>
          <ac:picMkLst>
            <pc:docMk/>
            <pc:sldMk cId="2792081190" sldId="2076137746"/>
            <ac:picMk id="8" creationId="{5BE7AF77-7F4F-1100-6DF4-840B95A1E0B5}"/>
          </ac:picMkLst>
        </pc:picChg>
      </pc:sldChg>
      <pc:sldChg chg="modNotesTx">
        <pc:chgData name="Kristin Heggøy" userId="82b297e7-8259-45d4-9382-a83bf2ffa0df" providerId="ADAL" clId="{D4F9B47C-21B8-49F0-A4A6-8BA225B90ABF}" dt="2025-06-11T08:45:09.693" v="5031" actId="6549"/>
        <pc:sldMkLst>
          <pc:docMk/>
          <pc:sldMk cId="2607355279" sldId="2076137747"/>
        </pc:sldMkLst>
      </pc:sldChg>
      <pc:sldChg chg="del">
        <pc:chgData name="Kristin Heggøy" userId="82b297e7-8259-45d4-9382-a83bf2ffa0df" providerId="ADAL" clId="{D4F9B47C-21B8-49F0-A4A6-8BA225B90ABF}" dt="2025-06-11T07:35:21.247" v="2895" actId="2696"/>
        <pc:sldMkLst>
          <pc:docMk/>
          <pc:sldMk cId="3911315166" sldId="2076137748"/>
        </pc:sldMkLst>
      </pc:sldChg>
      <pc:sldChg chg="del">
        <pc:chgData name="Kristin Heggøy" userId="82b297e7-8259-45d4-9382-a83bf2ffa0df" providerId="ADAL" clId="{D4F9B47C-21B8-49F0-A4A6-8BA225B90ABF}" dt="2025-06-11T07:35:26.148" v="2896" actId="2696"/>
        <pc:sldMkLst>
          <pc:docMk/>
          <pc:sldMk cId="3840596792" sldId="2076137749"/>
        </pc:sldMkLst>
      </pc:sldChg>
      <pc:sldChg chg="modNotesTx">
        <pc:chgData name="Kristin Heggøy" userId="82b297e7-8259-45d4-9382-a83bf2ffa0df" providerId="ADAL" clId="{D4F9B47C-21B8-49F0-A4A6-8BA225B90ABF}" dt="2025-06-11T08:07:00.709" v="4021" actId="20577"/>
        <pc:sldMkLst>
          <pc:docMk/>
          <pc:sldMk cId="4026129904" sldId="2076137750"/>
        </pc:sldMkLst>
      </pc:sldChg>
      <pc:sldChg chg="addSp modSp mod ord modClrScheme chgLayout modNotesTx">
        <pc:chgData name="Kristin Heggøy" userId="82b297e7-8259-45d4-9382-a83bf2ffa0df" providerId="ADAL" clId="{D4F9B47C-21B8-49F0-A4A6-8BA225B90ABF}" dt="2025-06-11T08:30:56.807" v="4652" actId="6549"/>
        <pc:sldMkLst>
          <pc:docMk/>
          <pc:sldMk cId="644528701" sldId="2076137751"/>
        </pc:sldMkLst>
        <pc:spChg chg="mod">
          <ac:chgData name="Kristin Heggøy" userId="82b297e7-8259-45d4-9382-a83bf2ffa0df" providerId="ADAL" clId="{D4F9B47C-21B8-49F0-A4A6-8BA225B90ABF}" dt="2025-06-11T06:58:34.964" v="751" actId="1076"/>
          <ac:spMkLst>
            <pc:docMk/>
            <pc:sldMk cId="644528701" sldId="2076137751"/>
            <ac:spMk id="2" creationId="{B14F9C60-25B8-E9AD-E0C6-B1E4EEA5C002}"/>
          </ac:spMkLst>
        </pc:spChg>
        <pc:spChg chg="mod">
          <ac:chgData name="Kristin Heggøy" userId="82b297e7-8259-45d4-9382-a83bf2ffa0df" providerId="ADAL" clId="{D4F9B47C-21B8-49F0-A4A6-8BA225B90ABF}" dt="2025-06-11T07:01:12.323" v="1052" actId="20577"/>
          <ac:spMkLst>
            <pc:docMk/>
            <pc:sldMk cId="644528701" sldId="2076137751"/>
            <ac:spMk id="3" creationId="{E537BEA6-0882-66FB-CEC4-A50747B6C031}"/>
          </ac:spMkLst>
        </pc:spChg>
        <pc:spChg chg="add mod">
          <ac:chgData name="Kristin Heggøy" userId="82b297e7-8259-45d4-9382-a83bf2ffa0df" providerId="ADAL" clId="{D4F9B47C-21B8-49F0-A4A6-8BA225B90ABF}" dt="2025-06-11T06:22:58.075" v="6" actId="26606"/>
          <ac:spMkLst>
            <pc:docMk/>
            <pc:sldMk cId="644528701" sldId="2076137751"/>
            <ac:spMk id="9" creationId="{ACB538B0-17D6-F86F-F3B0-FA638CF9A9CF}"/>
          </ac:spMkLst>
        </pc:spChg>
        <pc:picChg chg="add mod ord">
          <ac:chgData name="Kristin Heggøy" userId="82b297e7-8259-45d4-9382-a83bf2ffa0df" providerId="ADAL" clId="{D4F9B47C-21B8-49F0-A4A6-8BA225B90ABF}" dt="2025-06-11T06:22:58.075" v="6" actId="26606"/>
          <ac:picMkLst>
            <pc:docMk/>
            <pc:sldMk cId="644528701" sldId="2076137751"/>
            <ac:picMk id="4" creationId="{74BC9D82-111F-5C79-EE3A-5F65418E836B}"/>
          </ac:picMkLst>
        </pc:picChg>
      </pc:sldChg>
      <pc:sldChg chg="addSp delSp modSp new mod">
        <pc:chgData name="Kristin Heggøy" userId="82b297e7-8259-45d4-9382-a83bf2ffa0df" providerId="ADAL" clId="{D4F9B47C-21B8-49F0-A4A6-8BA225B90ABF}" dt="2025-06-11T07:41:25.522" v="2906" actId="20577"/>
        <pc:sldMkLst>
          <pc:docMk/>
          <pc:sldMk cId="3987395978" sldId="2076137753"/>
        </pc:sldMkLst>
        <pc:spChg chg="del">
          <ac:chgData name="Kristin Heggøy" userId="82b297e7-8259-45d4-9382-a83bf2ffa0df" providerId="ADAL" clId="{D4F9B47C-21B8-49F0-A4A6-8BA225B90ABF}" dt="2025-06-11T06:38:00.348" v="56" actId="26606"/>
          <ac:spMkLst>
            <pc:docMk/>
            <pc:sldMk cId="3987395978" sldId="2076137753"/>
            <ac:spMk id="2" creationId="{7B05AF3E-DCD7-7A5A-C65A-F6C8C488B6CD}"/>
          </ac:spMkLst>
        </pc:spChg>
        <pc:spChg chg="del">
          <ac:chgData name="Kristin Heggøy" userId="82b297e7-8259-45d4-9382-a83bf2ffa0df" providerId="ADAL" clId="{D4F9B47C-21B8-49F0-A4A6-8BA225B90ABF}" dt="2025-06-11T06:38:00.348" v="56" actId="26606"/>
          <ac:spMkLst>
            <pc:docMk/>
            <pc:sldMk cId="3987395978" sldId="2076137753"/>
            <ac:spMk id="3" creationId="{35CB7059-3F39-15C4-3255-84EC6E8D0143}"/>
          </ac:spMkLst>
        </pc:spChg>
        <pc:spChg chg="del">
          <ac:chgData name="Kristin Heggøy" userId="82b297e7-8259-45d4-9382-a83bf2ffa0df" providerId="ADAL" clId="{D4F9B47C-21B8-49F0-A4A6-8BA225B90ABF}" dt="2025-06-11T06:38:00.348" v="56" actId="26606"/>
          <ac:spMkLst>
            <pc:docMk/>
            <pc:sldMk cId="3987395978" sldId="2076137753"/>
            <ac:spMk id="4" creationId="{06B9C726-268D-9DCA-485F-1F3F8779E42E}"/>
          </ac:spMkLst>
        </pc:spChg>
        <pc:spChg chg="add mod">
          <ac:chgData name="Kristin Heggøy" userId="82b297e7-8259-45d4-9382-a83bf2ffa0df" providerId="ADAL" clId="{D4F9B47C-21B8-49F0-A4A6-8BA225B90ABF}" dt="2025-06-11T07:31:35.631" v="2893" actId="1076"/>
          <ac:spMkLst>
            <pc:docMk/>
            <pc:sldMk cId="3987395978" sldId="2076137753"/>
            <ac:spMk id="11" creationId="{90E22E34-5284-AF4B-9EDE-FD5E29309D5D}"/>
          </ac:spMkLst>
        </pc:spChg>
        <pc:spChg chg="add mod">
          <ac:chgData name="Kristin Heggøy" userId="82b297e7-8259-45d4-9382-a83bf2ffa0df" providerId="ADAL" clId="{D4F9B47C-21B8-49F0-A4A6-8BA225B90ABF}" dt="2025-06-11T07:41:25.522" v="2906" actId="20577"/>
          <ac:spMkLst>
            <pc:docMk/>
            <pc:sldMk cId="3987395978" sldId="2076137753"/>
            <ac:spMk id="13" creationId="{FF5ADB09-FBD7-04EB-F401-4DC0DEFA8BA1}"/>
          </ac:spMkLst>
        </pc:spChg>
        <pc:picChg chg="add del mod">
          <ac:chgData name="Kristin Heggøy" userId="82b297e7-8259-45d4-9382-a83bf2ffa0df" providerId="ADAL" clId="{D4F9B47C-21B8-49F0-A4A6-8BA225B90ABF}" dt="2025-06-11T06:37:34.174" v="54" actId="478"/>
          <ac:picMkLst>
            <pc:docMk/>
            <pc:sldMk cId="3987395978" sldId="2076137753"/>
            <ac:picMk id="5" creationId="{207BF3F4-2DA5-E3B1-3E41-1D5CA1224717}"/>
          </ac:picMkLst>
        </pc:picChg>
        <pc:picChg chg="add mod modCrop">
          <ac:chgData name="Kristin Heggøy" userId="82b297e7-8259-45d4-9382-a83bf2ffa0df" providerId="ADAL" clId="{D4F9B47C-21B8-49F0-A4A6-8BA225B90ABF}" dt="2025-06-11T06:38:24.645" v="59" actId="18131"/>
          <ac:picMkLst>
            <pc:docMk/>
            <pc:sldMk cId="3987395978" sldId="2076137753"/>
            <ac:picMk id="6" creationId="{EA5F5B5C-1471-115E-0A77-C8FBF182C8C1}"/>
          </ac:picMkLst>
        </pc:picChg>
      </pc:sldChg>
      <pc:sldChg chg="new del">
        <pc:chgData name="Kristin Heggøy" userId="82b297e7-8259-45d4-9382-a83bf2ffa0df" providerId="ADAL" clId="{D4F9B47C-21B8-49F0-A4A6-8BA225B90ABF}" dt="2025-06-11T07:28:25.214" v="2792" actId="2696"/>
        <pc:sldMkLst>
          <pc:docMk/>
          <pc:sldMk cId="1765841215" sldId="2076137754"/>
        </pc:sldMkLst>
      </pc:sldChg>
      <pc:sldChg chg="addSp modSp new mod modNotesTx">
        <pc:chgData name="Kristin Heggøy" userId="82b297e7-8259-45d4-9382-a83bf2ffa0df" providerId="ADAL" clId="{D4F9B47C-21B8-49F0-A4A6-8BA225B90ABF}" dt="2025-06-11T08:36:19.279" v="4958" actId="20577"/>
        <pc:sldMkLst>
          <pc:docMk/>
          <pc:sldMk cId="3968344095" sldId="2076137754"/>
        </pc:sldMkLst>
        <pc:picChg chg="add mod">
          <ac:chgData name="Kristin Heggøy" userId="82b297e7-8259-45d4-9382-a83bf2ffa0df" providerId="ADAL" clId="{D4F9B47C-21B8-49F0-A4A6-8BA225B90ABF}" dt="2025-06-11T07:57:21.534" v="2940" actId="1076"/>
          <ac:picMkLst>
            <pc:docMk/>
            <pc:sldMk cId="3968344095" sldId="2076137754"/>
            <ac:picMk id="2" creationId="{DAD56DC2-62A2-725D-1B82-F7D80D51FEE7}"/>
          </ac:picMkLst>
        </pc:picChg>
      </pc:sldChg>
      <pc:sldChg chg="addSp delSp modSp add mod modNotesTx">
        <pc:chgData name="Kristin Heggøy" userId="82b297e7-8259-45d4-9382-a83bf2ffa0df" providerId="ADAL" clId="{D4F9B47C-21B8-49F0-A4A6-8BA225B90ABF}" dt="2025-06-11T08:32:03.920" v="4720" actId="20577"/>
        <pc:sldMkLst>
          <pc:docMk/>
          <pc:sldMk cId="799899630" sldId="2076137755"/>
        </pc:sldMkLst>
        <pc:spChg chg="add del mod">
          <ac:chgData name="Kristin Heggøy" userId="82b297e7-8259-45d4-9382-a83bf2ffa0df" providerId="ADAL" clId="{D4F9B47C-21B8-49F0-A4A6-8BA225B90ABF}" dt="2025-06-11T08:11:45.448" v="4024" actId="478"/>
          <ac:spMkLst>
            <pc:docMk/>
            <pc:sldMk cId="799899630" sldId="2076137755"/>
            <ac:spMk id="3" creationId="{971AA2DE-38FC-C356-2719-F652A7655916}"/>
          </ac:spMkLst>
        </pc:spChg>
        <pc:picChg chg="del">
          <ac:chgData name="Kristin Heggøy" userId="82b297e7-8259-45d4-9382-a83bf2ffa0df" providerId="ADAL" clId="{D4F9B47C-21B8-49F0-A4A6-8BA225B90ABF}" dt="2025-06-11T08:11:42.893" v="4023" actId="478"/>
          <ac:picMkLst>
            <pc:docMk/>
            <pc:sldMk cId="799899630" sldId="2076137755"/>
            <ac:picMk id="6" creationId="{93504C80-992A-1CFC-1B7D-F22DD205CC60}"/>
          </ac:picMkLst>
        </pc:picChg>
        <pc:picChg chg="mod">
          <ac:chgData name="Kristin Heggøy" userId="82b297e7-8259-45d4-9382-a83bf2ffa0df" providerId="ADAL" clId="{D4F9B47C-21B8-49F0-A4A6-8BA225B90ABF}" dt="2025-06-11T08:11:50.723" v="4025" actId="1076"/>
          <ac:picMkLst>
            <pc:docMk/>
            <pc:sldMk cId="799899630" sldId="2076137755"/>
            <ac:picMk id="8" creationId="{5BE7AF77-7F4F-1100-6DF4-840B95A1E0B5}"/>
          </ac:picMkLst>
        </pc:picChg>
      </pc:sldChg>
    </pc:docChg>
  </pc:docChgLst>
  <pc:docChgLst>
    <pc:chgData name="Kristin Heggøy" userId="S::kristin.heggoy@asplanviak.no::82b297e7-8259-45d4-9382-a83bf2ffa0df" providerId="AD" clId="Web-{ABE25EDF-7804-C608-AFB0-E40F8F8A1EBC}"/>
    <pc:docChg chg="delSld modSld">
      <pc:chgData name="Kristin Heggøy" userId="S::kristin.heggoy@asplanviak.no::82b297e7-8259-45d4-9382-a83bf2ffa0df" providerId="AD" clId="Web-{ABE25EDF-7804-C608-AFB0-E40F8F8A1EBC}" dt="2025-06-13T05:29:25.801" v="91"/>
      <pc:docMkLst>
        <pc:docMk/>
      </pc:docMkLst>
      <pc:sldChg chg="modSp modNotes">
        <pc:chgData name="Kristin Heggøy" userId="S::kristin.heggoy@asplanviak.no::82b297e7-8259-45d4-9382-a83bf2ffa0df" providerId="AD" clId="Web-{ABE25EDF-7804-C608-AFB0-E40F8F8A1EBC}" dt="2025-06-13T05:29:25.801" v="91"/>
        <pc:sldMkLst>
          <pc:docMk/>
          <pc:sldMk cId="1388425774" sldId="261"/>
        </pc:sldMkLst>
        <pc:picChg chg="mod">
          <ac:chgData name="Kristin Heggøy" userId="S::kristin.heggoy@asplanviak.no::82b297e7-8259-45d4-9382-a83bf2ffa0df" providerId="AD" clId="Web-{ABE25EDF-7804-C608-AFB0-E40F8F8A1EBC}" dt="2025-06-13T05:24:43.584" v="12" actId="14100"/>
          <ac:picMkLst>
            <pc:docMk/>
            <pc:sldMk cId="1388425774" sldId="261"/>
            <ac:picMk id="10" creationId="{A008323B-EE51-45B1-323D-242B3CF64B5B}"/>
          </ac:picMkLst>
        </pc:picChg>
      </pc:sldChg>
      <pc:sldChg chg="del">
        <pc:chgData name="Kristin Heggøy" userId="S::kristin.heggoy@asplanviak.no::82b297e7-8259-45d4-9382-a83bf2ffa0df" providerId="AD" clId="Web-{ABE25EDF-7804-C608-AFB0-E40F8F8A1EBC}" dt="2025-06-13T05:23:46.019" v="2"/>
        <pc:sldMkLst>
          <pc:docMk/>
          <pc:sldMk cId="3852346878" sldId="360"/>
        </pc:sldMkLst>
      </pc:sldChg>
      <pc:sldChg chg="del">
        <pc:chgData name="Kristin Heggøy" userId="S::kristin.heggoy@asplanviak.no::82b297e7-8259-45d4-9382-a83bf2ffa0df" providerId="AD" clId="Web-{ABE25EDF-7804-C608-AFB0-E40F8F8A1EBC}" dt="2025-06-13T05:23:46.019" v="1"/>
        <pc:sldMkLst>
          <pc:docMk/>
          <pc:sldMk cId="3402344007" sldId="382"/>
        </pc:sldMkLst>
      </pc:sldChg>
      <pc:sldChg chg="del">
        <pc:chgData name="Kristin Heggøy" userId="S::kristin.heggoy@asplanviak.no::82b297e7-8259-45d4-9382-a83bf2ffa0df" providerId="AD" clId="Web-{ABE25EDF-7804-C608-AFB0-E40F8F8A1EBC}" dt="2025-06-13T05:23:46.019" v="0"/>
        <pc:sldMkLst>
          <pc:docMk/>
          <pc:sldMk cId="2948360007" sldId="384"/>
        </pc:sldMkLst>
      </pc:sldChg>
      <pc:sldChg chg="del">
        <pc:chgData name="Kristin Heggøy" userId="S::kristin.heggoy@asplanviak.no::82b297e7-8259-45d4-9382-a83bf2ffa0df" providerId="AD" clId="Web-{ABE25EDF-7804-C608-AFB0-E40F8F8A1EBC}" dt="2025-06-13T05:23:46.019" v="4"/>
        <pc:sldMkLst>
          <pc:docMk/>
          <pc:sldMk cId="2792081190" sldId="2076137746"/>
        </pc:sldMkLst>
      </pc:sldChg>
      <pc:sldChg chg="del modNotes">
        <pc:chgData name="Kristin Heggøy" userId="S::kristin.heggoy@asplanviak.no::82b297e7-8259-45d4-9382-a83bf2ffa0df" providerId="AD" clId="Web-{ABE25EDF-7804-C608-AFB0-E40F8F8A1EBC}" dt="2025-06-13T05:24:32.083" v="11"/>
        <pc:sldMkLst>
          <pc:docMk/>
          <pc:sldMk cId="3968344095" sldId="2076137754"/>
        </pc:sldMkLst>
      </pc:sldChg>
      <pc:sldChg chg="del">
        <pc:chgData name="Kristin Heggøy" userId="S::kristin.heggoy@asplanviak.no::82b297e7-8259-45d4-9382-a83bf2ffa0df" providerId="AD" clId="Web-{ABE25EDF-7804-C608-AFB0-E40F8F8A1EBC}" dt="2025-06-13T05:23:46.019" v="3"/>
        <pc:sldMkLst>
          <pc:docMk/>
          <pc:sldMk cId="799899630" sldId="2076137755"/>
        </pc:sldMkLst>
      </pc:sldChg>
    </pc:docChg>
  </pc:docChgLst>
  <pc:docChgLst>
    <pc:chgData name="Kristin Heggøy" userId="82b297e7-8259-45d4-9382-a83bf2ffa0df" providerId="ADAL" clId="{05AEDC11-DFA0-46E8-B070-2DD24A9B55D7}"/>
    <pc:docChg chg="undo custSel addSld delSld modSld sldOrd addSection delSection">
      <pc:chgData name="Kristin Heggøy" userId="82b297e7-8259-45d4-9382-a83bf2ffa0df" providerId="ADAL" clId="{05AEDC11-DFA0-46E8-B070-2DD24A9B55D7}" dt="2025-06-10T11:45:06.352" v="1924" actId="1076"/>
      <pc:docMkLst>
        <pc:docMk/>
      </pc:docMkLst>
      <pc:sldChg chg="modSp mod">
        <pc:chgData name="Kristin Heggøy" userId="82b297e7-8259-45d4-9382-a83bf2ffa0df" providerId="ADAL" clId="{05AEDC11-DFA0-46E8-B070-2DD24A9B55D7}" dt="2025-06-10T10:34:14.565" v="211" actId="20577"/>
        <pc:sldMkLst>
          <pc:docMk/>
          <pc:sldMk cId="3794613188" sldId="259"/>
        </pc:sldMkLst>
        <pc:spChg chg="mod">
          <ac:chgData name="Kristin Heggøy" userId="82b297e7-8259-45d4-9382-a83bf2ffa0df" providerId="ADAL" clId="{05AEDC11-DFA0-46E8-B070-2DD24A9B55D7}" dt="2025-06-10T10:33:57.110" v="195" actId="20577"/>
          <ac:spMkLst>
            <pc:docMk/>
            <pc:sldMk cId="3794613188" sldId="259"/>
            <ac:spMk id="3" creationId="{A74A92D3-2620-DC41-AC90-D67FC30C8B77}"/>
          </ac:spMkLst>
        </pc:spChg>
        <pc:spChg chg="mod">
          <ac:chgData name="Kristin Heggøy" userId="82b297e7-8259-45d4-9382-a83bf2ffa0df" providerId="ADAL" clId="{05AEDC11-DFA0-46E8-B070-2DD24A9B55D7}" dt="2025-06-10T10:34:14.565" v="211" actId="20577"/>
          <ac:spMkLst>
            <pc:docMk/>
            <pc:sldMk cId="3794613188" sldId="259"/>
            <ac:spMk id="4" creationId="{1E6477F7-B6C9-7B46-8BB7-B552FE033BC7}"/>
          </ac:spMkLst>
        </pc:spChg>
      </pc:sldChg>
      <pc:sldChg chg="del">
        <pc:chgData name="Kristin Heggøy" userId="82b297e7-8259-45d4-9382-a83bf2ffa0df" providerId="ADAL" clId="{05AEDC11-DFA0-46E8-B070-2DD24A9B55D7}" dt="2025-06-10T10:34:45.638" v="212" actId="47"/>
        <pc:sldMkLst>
          <pc:docMk/>
          <pc:sldMk cId="867301178" sldId="261"/>
        </pc:sldMkLst>
      </pc:sldChg>
      <pc:sldChg chg="addSp delSp modSp new mod modNotesTx">
        <pc:chgData name="Kristin Heggøy" userId="82b297e7-8259-45d4-9382-a83bf2ffa0df" providerId="ADAL" clId="{05AEDC11-DFA0-46E8-B070-2DD24A9B55D7}" dt="2025-06-10T11:09:13.840" v="1353" actId="14100"/>
        <pc:sldMkLst>
          <pc:docMk/>
          <pc:sldMk cId="1388425774" sldId="261"/>
        </pc:sldMkLst>
        <pc:spChg chg="add del mod">
          <ac:chgData name="Kristin Heggøy" userId="82b297e7-8259-45d4-9382-a83bf2ffa0df" providerId="ADAL" clId="{05AEDC11-DFA0-46E8-B070-2DD24A9B55D7}" dt="2025-06-10T11:04:56.861" v="1287"/>
          <ac:spMkLst>
            <pc:docMk/>
            <pc:sldMk cId="1388425774" sldId="261"/>
            <ac:spMk id="2" creationId="{C520220E-F90B-D72A-F614-6A365136B5DA}"/>
          </ac:spMkLst>
        </pc:spChg>
        <pc:spChg chg="del mod">
          <ac:chgData name="Kristin Heggøy" userId="82b297e7-8259-45d4-9382-a83bf2ffa0df" providerId="ADAL" clId="{05AEDC11-DFA0-46E8-B070-2DD24A9B55D7}" dt="2025-06-10T10:59:33.786" v="1063" actId="478"/>
          <ac:spMkLst>
            <pc:docMk/>
            <pc:sldMk cId="1388425774" sldId="261"/>
            <ac:spMk id="3" creationId="{16A3D2D8-0DA2-9861-D31D-063CFB6B80DD}"/>
          </ac:spMkLst>
        </pc:spChg>
        <pc:spChg chg="del">
          <ac:chgData name="Kristin Heggøy" userId="82b297e7-8259-45d4-9382-a83bf2ffa0df" providerId="ADAL" clId="{05AEDC11-DFA0-46E8-B070-2DD24A9B55D7}" dt="2025-06-10T11:04:32.913" v="1284" actId="22"/>
          <ac:spMkLst>
            <pc:docMk/>
            <pc:sldMk cId="1388425774" sldId="261"/>
            <ac:spMk id="4" creationId="{6AFB719E-44A5-16BB-DA79-958A32BB7E8A}"/>
          </ac:spMkLst>
        </pc:spChg>
        <pc:spChg chg="add mod">
          <ac:chgData name="Kristin Heggøy" userId="82b297e7-8259-45d4-9382-a83bf2ffa0df" providerId="ADAL" clId="{05AEDC11-DFA0-46E8-B070-2DD24A9B55D7}" dt="2025-06-10T11:09:13.840" v="1353" actId="14100"/>
          <ac:spMkLst>
            <pc:docMk/>
            <pc:sldMk cId="1388425774" sldId="261"/>
            <ac:spMk id="14" creationId="{2102AB31-EFEE-E373-54ED-F2D963488991}"/>
          </ac:spMkLst>
        </pc:spChg>
        <pc:picChg chg="add mod">
          <ac:chgData name="Kristin Heggøy" userId="82b297e7-8259-45d4-9382-a83bf2ffa0df" providerId="ADAL" clId="{05AEDC11-DFA0-46E8-B070-2DD24A9B55D7}" dt="2025-06-10T10:59:38.672" v="1065" actId="1076"/>
          <ac:picMkLst>
            <pc:docMk/>
            <pc:sldMk cId="1388425774" sldId="261"/>
            <ac:picMk id="5" creationId="{B2D22776-76C8-524A-D88C-67A4467D4025}"/>
          </ac:picMkLst>
        </pc:picChg>
        <pc:picChg chg="add del mod ord">
          <ac:chgData name="Kristin Heggøy" userId="82b297e7-8259-45d4-9382-a83bf2ffa0df" providerId="ADAL" clId="{05AEDC11-DFA0-46E8-B070-2DD24A9B55D7}" dt="2025-06-10T11:04:23.783" v="1281" actId="22"/>
          <ac:picMkLst>
            <pc:docMk/>
            <pc:sldMk cId="1388425774" sldId="261"/>
            <ac:picMk id="7" creationId="{970DF5C1-578B-6119-FB24-7D2E58A96818}"/>
          </ac:picMkLst>
        </pc:picChg>
        <pc:picChg chg="add del mod ord">
          <ac:chgData name="Kristin Heggøy" userId="82b297e7-8259-45d4-9382-a83bf2ffa0df" providerId="ADAL" clId="{05AEDC11-DFA0-46E8-B070-2DD24A9B55D7}" dt="2025-06-10T11:05:28.296" v="1293" actId="478"/>
          <ac:picMkLst>
            <pc:docMk/>
            <pc:sldMk cId="1388425774" sldId="261"/>
            <ac:picMk id="9" creationId="{1C17A7B5-860F-4A59-A7F2-2C0394BF6B71}"/>
          </ac:picMkLst>
        </pc:picChg>
        <pc:picChg chg="add mod">
          <ac:chgData name="Kristin Heggøy" userId="82b297e7-8259-45d4-9382-a83bf2ffa0df" providerId="ADAL" clId="{05AEDC11-DFA0-46E8-B070-2DD24A9B55D7}" dt="2025-06-10T11:04:59.529" v="1288" actId="1076"/>
          <ac:picMkLst>
            <pc:docMk/>
            <pc:sldMk cId="1388425774" sldId="261"/>
            <ac:picMk id="10" creationId="{A008323B-EE51-45B1-323D-242B3CF64B5B}"/>
          </ac:picMkLst>
        </pc:picChg>
        <pc:picChg chg="add mod">
          <ac:chgData name="Kristin Heggøy" userId="82b297e7-8259-45d4-9382-a83bf2ffa0df" providerId="ADAL" clId="{05AEDC11-DFA0-46E8-B070-2DD24A9B55D7}" dt="2025-06-10T11:05:55.105" v="1297" actId="14100"/>
          <ac:picMkLst>
            <pc:docMk/>
            <pc:sldMk cId="1388425774" sldId="261"/>
            <ac:picMk id="12" creationId="{5C1CB5AE-5C6D-FE56-39BB-39C0ED716472}"/>
          </ac:picMkLst>
        </pc:picChg>
      </pc:sldChg>
      <pc:sldChg chg="del">
        <pc:chgData name="Kristin Heggøy" userId="82b297e7-8259-45d4-9382-a83bf2ffa0df" providerId="ADAL" clId="{05AEDC11-DFA0-46E8-B070-2DD24A9B55D7}" dt="2025-06-10T10:34:46.933" v="213" actId="47"/>
        <pc:sldMkLst>
          <pc:docMk/>
          <pc:sldMk cId="260869012" sldId="262"/>
        </pc:sldMkLst>
      </pc:sldChg>
      <pc:sldChg chg="addSp delSp modSp new mod ord modClrScheme chgLayout">
        <pc:chgData name="Kristin Heggøy" userId="82b297e7-8259-45d4-9382-a83bf2ffa0df" providerId="ADAL" clId="{05AEDC11-DFA0-46E8-B070-2DD24A9B55D7}" dt="2025-06-10T10:50:59.916" v="1058" actId="1076"/>
        <pc:sldMkLst>
          <pc:docMk/>
          <pc:sldMk cId="485235818" sldId="262"/>
        </pc:sldMkLst>
        <pc:spChg chg="del mod ord">
          <ac:chgData name="Kristin Heggøy" userId="82b297e7-8259-45d4-9382-a83bf2ffa0df" providerId="ADAL" clId="{05AEDC11-DFA0-46E8-B070-2DD24A9B55D7}" dt="2025-06-10T10:50:23.262" v="1047" actId="478"/>
          <ac:spMkLst>
            <pc:docMk/>
            <pc:sldMk cId="485235818" sldId="262"/>
            <ac:spMk id="2" creationId="{AD26B40C-2446-BB42-3131-4C18AC567DC4}"/>
          </ac:spMkLst>
        </pc:spChg>
        <pc:spChg chg="del">
          <ac:chgData name="Kristin Heggøy" userId="82b297e7-8259-45d4-9382-a83bf2ffa0df" providerId="ADAL" clId="{05AEDC11-DFA0-46E8-B070-2DD24A9B55D7}" dt="2025-06-10T10:49:55.726" v="1043" actId="22"/>
          <ac:spMkLst>
            <pc:docMk/>
            <pc:sldMk cId="485235818" sldId="262"/>
            <ac:spMk id="3" creationId="{870374E6-03D4-40E8-2405-F1F8EB601AA3}"/>
          </ac:spMkLst>
        </pc:spChg>
        <pc:spChg chg="add del mod">
          <ac:chgData name="Kristin Heggøy" userId="82b297e7-8259-45d4-9382-a83bf2ffa0df" providerId="ADAL" clId="{05AEDC11-DFA0-46E8-B070-2DD24A9B55D7}" dt="2025-06-10T10:50:29.884" v="1049" actId="26606"/>
          <ac:spMkLst>
            <pc:docMk/>
            <pc:sldMk cId="485235818" sldId="262"/>
            <ac:spMk id="7" creationId="{E497C3FF-F205-64BA-1A71-BB916A91A64D}"/>
          </ac:spMkLst>
        </pc:spChg>
        <pc:spChg chg="add del mod">
          <ac:chgData name="Kristin Heggøy" userId="82b297e7-8259-45d4-9382-a83bf2ffa0df" providerId="ADAL" clId="{05AEDC11-DFA0-46E8-B070-2DD24A9B55D7}" dt="2025-06-10T10:50:29.884" v="1049" actId="26606"/>
          <ac:spMkLst>
            <pc:docMk/>
            <pc:sldMk cId="485235818" sldId="262"/>
            <ac:spMk id="8" creationId="{BDBC86C3-844A-F18A-54B8-EFBEB4FCB9F1}"/>
          </ac:spMkLst>
        </pc:spChg>
        <pc:spChg chg="add del mod">
          <ac:chgData name="Kristin Heggøy" userId="82b297e7-8259-45d4-9382-a83bf2ffa0df" providerId="ADAL" clId="{05AEDC11-DFA0-46E8-B070-2DD24A9B55D7}" dt="2025-06-10T10:50:10.789" v="1045" actId="26606"/>
          <ac:spMkLst>
            <pc:docMk/>
            <pc:sldMk cId="485235818" sldId="262"/>
            <ac:spMk id="10" creationId="{D6B2D6CC-E9EF-749D-B792-D1CFEA1FC836}"/>
          </ac:spMkLst>
        </pc:spChg>
        <pc:spChg chg="add del mod">
          <ac:chgData name="Kristin Heggøy" userId="82b297e7-8259-45d4-9382-a83bf2ffa0df" providerId="ADAL" clId="{05AEDC11-DFA0-46E8-B070-2DD24A9B55D7}" dt="2025-06-10T10:50:31.947" v="1051" actId="26606"/>
          <ac:spMkLst>
            <pc:docMk/>
            <pc:sldMk cId="485235818" sldId="262"/>
            <ac:spMk id="11" creationId="{7F7DDB28-755F-2BB1-B051-BE6B4EBEEDEB}"/>
          </ac:spMkLst>
        </pc:spChg>
        <pc:spChg chg="add del mod">
          <ac:chgData name="Kristin Heggøy" userId="82b297e7-8259-45d4-9382-a83bf2ffa0df" providerId="ADAL" clId="{05AEDC11-DFA0-46E8-B070-2DD24A9B55D7}" dt="2025-06-10T10:50:10.789" v="1045" actId="26606"/>
          <ac:spMkLst>
            <pc:docMk/>
            <pc:sldMk cId="485235818" sldId="262"/>
            <ac:spMk id="12" creationId="{173B51BC-3371-C29F-AD2D-F2F53BD9CEEA}"/>
          </ac:spMkLst>
        </pc:spChg>
        <pc:spChg chg="add del mod">
          <ac:chgData name="Kristin Heggøy" userId="82b297e7-8259-45d4-9382-a83bf2ffa0df" providerId="ADAL" clId="{05AEDC11-DFA0-46E8-B070-2DD24A9B55D7}" dt="2025-06-10T10:50:31.947" v="1051" actId="26606"/>
          <ac:spMkLst>
            <pc:docMk/>
            <pc:sldMk cId="485235818" sldId="262"/>
            <ac:spMk id="13" creationId="{45347748-8F62-F2EE-F670-478EA42A5ABE}"/>
          </ac:spMkLst>
        </pc:spChg>
        <pc:spChg chg="add del mod">
          <ac:chgData name="Kristin Heggøy" userId="82b297e7-8259-45d4-9382-a83bf2ffa0df" providerId="ADAL" clId="{05AEDC11-DFA0-46E8-B070-2DD24A9B55D7}" dt="2025-06-10T10:50:35.824" v="1053" actId="26606"/>
          <ac:spMkLst>
            <pc:docMk/>
            <pc:sldMk cId="485235818" sldId="262"/>
            <ac:spMk id="15" creationId="{5CE05227-17B5-91AB-2F1C-E0B31B234521}"/>
          </ac:spMkLst>
        </pc:spChg>
        <pc:spChg chg="add del mod">
          <ac:chgData name="Kristin Heggøy" userId="82b297e7-8259-45d4-9382-a83bf2ffa0df" providerId="ADAL" clId="{05AEDC11-DFA0-46E8-B070-2DD24A9B55D7}" dt="2025-06-10T10:50:35.824" v="1053" actId="26606"/>
          <ac:spMkLst>
            <pc:docMk/>
            <pc:sldMk cId="485235818" sldId="262"/>
            <ac:spMk id="16" creationId="{7685A36F-D18E-1D8C-C1DF-356A95F8CE18}"/>
          </ac:spMkLst>
        </pc:spChg>
        <pc:spChg chg="add del">
          <ac:chgData name="Kristin Heggøy" userId="82b297e7-8259-45d4-9382-a83bf2ffa0df" providerId="ADAL" clId="{05AEDC11-DFA0-46E8-B070-2DD24A9B55D7}" dt="2025-06-10T10:50:45.312" v="1055" actId="478"/>
          <ac:spMkLst>
            <pc:docMk/>
            <pc:sldMk cId="485235818" sldId="262"/>
            <ac:spMk id="18" creationId="{625155E0-E71C-FC66-85E4-C48B32A8A834}"/>
          </ac:spMkLst>
        </pc:spChg>
        <pc:picChg chg="add mod ord">
          <ac:chgData name="Kristin Heggøy" userId="82b297e7-8259-45d4-9382-a83bf2ffa0df" providerId="ADAL" clId="{05AEDC11-DFA0-46E8-B070-2DD24A9B55D7}" dt="2025-06-10T10:50:59.916" v="1058" actId="1076"/>
          <ac:picMkLst>
            <pc:docMk/>
            <pc:sldMk cId="485235818" sldId="262"/>
            <ac:picMk id="5" creationId="{A33C36E6-3718-4D01-B3EC-2F69683509B7}"/>
          </ac:picMkLst>
        </pc:picChg>
      </pc:sldChg>
      <pc:sldChg chg="del">
        <pc:chgData name="Kristin Heggøy" userId="82b297e7-8259-45d4-9382-a83bf2ffa0df" providerId="ADAL" clId="{05AEDC11-DFA0-46E8-B070-2DD24A9B55D7}" dt="2025-06-10T10:34:47.941" v="214" actId="47"/>
        <pc:sldMkLst>
          <pc:docMk/>
          <pc:sldMk cId="2268610692" sldId="263"/>
        </pc:sldMkLst>
      </pc:sldChg>
      <pc:sldChg chg="modNotesTx">
        <pc:chgData name="Kristin Heggøy" userId="82b297e7-8259-45d4-9382-a83bf2ffa0df" providerId="ADAL" clId="{05AEDC11-DFA0-46E8-B070-2DD24A9B55D7}" dt="2025-06-10T10:46:24.146" v="945" actId="20577"/>
        <pc:sldMkLst>
          <pc:docMk/>
          <pc:sldMk cId="1468485798" sldId="2076137745"/>
        </pc:sldMkLst>
      </pc:sldChg>
      <pc:sldChg chg="new del">
        <pc:chgData name="Kristin Heggøy" userId="82b297e7-8259-45d4-9382-a83bf2ffa0df" providerId="ADAL" clId="{05AEDC11-DFA0-46E8-B070-2DD24A9B55D7}" dt="2025-06-10T10:40:05.539" v="254" actId="2696"/>
        <pc:sldMkLst>
          <pc:docMk/>
          <pc:sldMk cId="1774791211" sldId="2076137746"/>
        </pc:sldMkLst>
      </pc:sldChg>
      <pc:sldChg chg="addSp delSp modSp new mod">
        <pc:chgData name="Kristin Heggøy" userId="82b297e7-8259-45d4-9382-a83bf2ffa0df" providerId="ADAL" clId="{05AEDC11-DFA0-46E8-B070-2DD24A9B55D7}" dt="2025-06-10T10:58:56.002" v="1061" actId="22"/>
        <pc:sldMkLst>
          <pc:docMk/>
          <pc:sldMk cId="2792081190" sldId="2076137746"/>
        </pc:sldMkLst>
        <pc:spChg chg="del">
          <ac:chgData name="Kristin Heggøy" userId="82b297e7-8259-45d4-9382-a83bf2ffa0df" providerId="ADAL" clId="{05AEDC11-DFA0-46E8-B070-2DD24A9B55D7}" dt="2025-06-10T10:58:56.002" v="1061" actId="22"/>
          <ac:spMkLst>
            <pc:docMk/>
            <pc:sldMk cId="2792081190" sldId="2076137746"/>
            <ac:spMk id="2" creationId="{964949E7-06EB-232C-DB42-EEFBEEEB536C}"/>
          </ac:spMkLst>
        </pc:spChg>
        <pc:spChg chg="del">
          <ac:chgData name="Kristin Heggøy" userId="82b297e7-8259-45d4-9382-a83bf2ffa0df" providerId="ADAL" clId="{05AEDC11-DFA0-46E8-B070-2DD24A9B55D7}" dt="2025-06-10T10:58:14.291" v="1060" actId="22"/>
          <ac:spMkLst>
            <pc:docMk/>
            <pc:sldMk cId="2792081190" sldId="2076137746"/>
            <ac:spMk id="4" creationId="{82445684-D675-9FFA-F681-2CA5B0FE4FD6}"/>
          </ac:spMkLst>
        </pc:spChg>
        <pc:picChg chg="add mod ord">
          <ac:chgData name="Kristin Heggøy" userId="82b297e7-8259-45d4-9382-a83bf2ffa0df" providerId="ADAL" clId="{05AEDC11-DFA0-46E8-B070-2DD24A9B55D7}" dt="2025-06-10T10:58:14.291" v="1060" actId="22"/>
          <ac:picMkLst>
            <pc:docMk/>
            <pc:sldMk cId="2792081190" sldId="2076137746"/>
            <ac:picMk id="6" creationId="{93504C80-992A-1CFC-1B7D-F22DD205CC60}"/>
          </ac:picMkLst>
        </pc:picChg>
        <pc:picChg chg="add mod ord">
          <ac:chgData name="Kristin Heggøy" userId="82b297e7-8259-45d4-9382-a83bf2ffa0df" providerId="ADAL" clId="{05AEDC11-DFA0-46E8-B070-2DD24A9B55D7}" dt="2025-06-10T10:58:56.002" v="1061" actId="22"/>
          <ac:picMkLst>
            <pc:docMk/>
            <pc:sldMk cId="2792081190" sldId="2076137746"/>
            <ac:picMk id="8" creationId="{5BE7AF77-7F4F-1100-6DF4-840B95A1E0B5}"/>
          </ac:picMkLst>
        </pc:picChg>
      </pc:sldChg>
      <pc:sldChg chg="addSp delSp modSp new mod modClrScheme chgLayout">
        <pc:chgData name="Kristin Heggøy" userId="82b297e7-8259-45d4-9382-a83bf2ffa0df" providerId="ADAL" clId="{05AEDC11-DFA0-46E8-B070-2DD24A9B55D7}" dt="2025-06-10T11:21:57.276" v="1366" actId="14100"/>
        <pc:sldMkLst>
          <pc:docMk/>
          <pc:sldMk cId="2607355279" sldId="2076137747"/>
        </pc:sldMkLst>
        <pc:spChg chg="add del">
          <ac:chgData name="Kristin Heggøy" userId="82b297e7-8259-45d4-9382-a83bf2ffa0df" providerId="ADAL" clId="{05AEDC11-DFA0-46E8-B070-2DD24A9B55D7}" dt="2025-06-10T11:21:02.994" v="1359" actId="26606"/>
          <ac:spMkLst>
            <pc:docMk/>
            <pc:sldMk cId="2607355279" sldId="2076137747"/>
            <ac:spMk id="2" creationId="{B4581B14-1413-5F5A-0C77-69630723C789}"/>
          </ac:spMkLst>
        </pc:spChg>
        <pc:spChg chg="del">
          <ac:chgData name="Kristin Heggøy" userId="82b297e7-8259-45d4-9382-a83bf2ffa0df" providerId="ADAL" clId="{05AEDC11-DFA0-46E8-B070-2DD24A9B55D7}" dt="2025-06-10T11:20:52.404" v="1355" actId="22"/>
          <ac:spMkLst>
            <pc:docMk/>
            <pc:sldMk cId="2607355279" sldId="2076137747"/>
            <ac:spMk id="3" creationId="{7E20FB57-0539-B227-9C95-E151203C9DFC}"/>
          </ac:spMkLst>
        </pc:spChg>
        <pc:spChg chg="add del mod">
          <ac:chgData name="Kristin Heggøy" userId="82b297e7-8259-45d4-9382-a83bf2ffa0df" providerId="ADAL" clId="{05AEDC11-DFA0-46E8-B070-2DD24A9B55D7}" dt="2025-06-10T11:21:02.994" v="1358" actId="26606"/>
          <ac:spMkLst>
            <pc:docMk/>
            <pc:sldMk cId="2607355279" sldId="2076137747"/>
            <ac:spMk id="10" creationId="{816BD67A-F452-C690-B5E5-2FD77352FF3F}"/>
          </ac:spMkLst>
        </pc:spChg>
        <pc:spChg chg="add del mod">
          <ac:chgData name="Kristin Heggøy" userId="82b297e7-8259-45d4-9382-a83bf2ffa0df" providerId="ADAL" clId="{05AEDC11-DFA0-46E8-B070-2DD24A9B55D7}" dt="2025-06-10T11:21:38.591" v="1364" actId="26606"/>
          <ac:spMkLst>
            <pc:docMk/>
            <pc:sldMk cId="2607355279" sldId="2076137747"/>
            <ac:spMk id="12" creationId="{2F9FE1FC-5008-5340-F2D8-F8D2FE152D9C}"/>
          </ac:spMkLst>
        </pc:spChg>
        <pc:spChg chg="add del mod">
          <ac:chgData name="Kristin Heggøy" userId="82b297e7-8259-45d4-9382-a83bf2ffa0df" providerId="ADAL" clId="{05AEDC11-DFA0-46E8-B070-2DD24A9B55D7}" dt="2025-06-10T11:21:38.591" v="1364" actId="26606"/>
          <ac:spMkLst>
            <pc:docMk/>
            <pc:sldMk cId="2607355279" sldId="2076137747"/>
            <ac:spMk id="13" creationId="{197C23D9-F0FF-40D0-08A1-F91DB0319482}"/>
          </ac:spMkLst>
        </pc:spChg>
        <pc:spChg chg="add del mod">
          <ac:chgData name="Kristin Heggøy" userId="82b297e7-8259-45d4-9382-a83bf2ffa0df" providerId="ADAL" clId="{05AEDC11-DFA0-46E8-B070-2DD24A9B55D7}" dt="2025-06-10T11:21:38.575" v="1363" actId="26606"/>
          <ac:spMkLst>
            <pc:docMk/>
            <pc:sldMk cId="2607355279" sldId="2076137747"/>
            <ac:spMk id="18" creationId="{6118E8E8-4468-7015-B6EE-18D0EEFAAFEA}"/>
          </ac:spMkLst>
        </pc:spChg>
        <pc:spChg chg="add mod">
          <ac:chgData name="Kristin Heggøy" userId="82b297e7-8259-45d4-9382-a83bf2ffa0df" providerId="ADAL" clId="{05AEDC11-DFA0-46E8-B070-2DD24A9B55D7}" dt="2025-06-10T11:21:38.591" v="1364" actId="26606"/>
          <ac:spMkLst>
            <pc:docMk/>
            <pc:sldMk cId="2607355279" sldId="2076137747"/>
            <ac:spMk id="20" creationId="{A305CC9C-05CD-31CF-9C59-2417101E2FFD}"/>
          </ac:spMkLst>
        </pc:spChg>
        <pc:picChg chg="add mod ord">
          <ac:chgData name="Kristin Heggøy" userId="82b297e7-8259-45d4-9382-a83bf2ffa0df" providerId="ADAL" clId="{05AEDC11-DFA0-46E8-B070-2DD24A9B55D7}" dt="2025-06-10T11:21:57.276" v="1366" actId="14100"/>
          <ac:picMkLst>
            <pc:docMk/>
            <pc:sldMk cId="2607355279" sldId="2076137747"/>
            <ac:picMk id="5" creationId="{81C661E2-2D0C-7F4C-BE6D-D6F7C23EBE2B}"/>
          </ac:picMkLst>
        </pc:picChg>
      </pc:sldChg>
      <pc:sldChg chg="addSp delSp modSp new mod">
        <pc:chgData name="Kristin Heggøy" userId="82b297e7-8259-45d4-9382-a83bf2ffa0df" providerId="ADAL" clId="{05AEDC11-DFA0-46E8-B070-2DD24A9B55D7}" dt="2025-06-10T11:22:53.977" v="1373" actId="1076"/>
        <pc:sldMkLst>
          <pc:docMk/>
          <pc:sldMk cId="3911315166" sldId="2076137748"/>
        </pc:sldMkLst>
        <pc:spChg chg="mod">
          <ac:chgData name="Kristin Heggøy" userId="82b297e7-8259-45d4-9382-a83bf2ffa0df" providerId="ADAL" clId="{05AEDC11-DFA0-46E8-B070-2DD24A9B55D7}" dt="2025-06-10T11:22:53.977" v="1373" actId="1076"/>
          <ac:spMkLst>
            <pc:docMk/>
            <pc:sldMk cId="3911315166" sldId="2076137748"/>
            <ac:spMk id="2" creationId="{972A7E04-7BFE-1141-E953-147829EF3113}"/>
          </ac:spMkLst>
        </pc:spChg>
        <pc:spChg chg="del">
          <ac:chgData name="Kristin Heggøy" userId="82b297e7-8259-45d4-9382-a83bf2ffa0df" providerId="ADAL" clId="{05AEDC11-DFA0-46E8-B070-2DD24A9B55D7}" dt="2025-06-10T11:22:30.776" v="1368" actId="22"/>
          <ac:spMkLst>
            <pc:docMk/>
            <pc:sldMk cId="3911315166" sldId="2076137748"/>
            <ac:spMk id="3" creationId="{3AB8BB6A-9487-B7B0-4D19-DF05BAE70002}"/>
          </ac:spMkLst>
        </pc:spChg>
        <pc:picChg chg="add mod ord">
          <ac:chgData name="Kristin Heggøy" userId="82b297e7-8259-45d4-9382-a83bf2ffa0df" providerId="ADAL" clId="{05AEDC11-DFA0-46E8-B070-2DD24A9B55D7}" dt="2025-06-10T11:22:49.479" v="1372" actId="14100"/>
          <ac:picMkLst>
            <pc:docMk/>
            <pc:sldMk cId="3911315166" sldId="2076137748"/>
            <ac:picMk id="5" creationId="{DDE01E13-4D36-2A52-564C-2707A45893A8}"/>
          </ac:picMkLst>
        </pc:picChg>
      </pc:sldChg>
      <pc:sldChg chg="addSp delSp modSp new mod modClrScheme chgLayout">
        <pc:chgData name="Kristin Heggøy" userId="82b297e7-8259-45d4-9382-a83bf2ffa0df" providerId="ADAL" clId="{05AEDC11-DFA0-46E8-B070-2DD24A9B55D7}" dt="2025-06-10T11:24:00.213" v="1381" actId="14100"/>
        <pc:sldMkLst>
          <pc:docMk/>
          <pc:sldMk cId="3840596792" sldId="2076137749"/>
        </pc:sldMkLst>
        <pc:spChg chg="del">
          <ac:chgData name="Kristin Heggøy" userId="82b297e7-8259-45d4-9382-a83bf2ffa0df" providerId="ADAL" clId="{05AEDC11-DFA0-46E8-B070-2DD24A9B55D7}" dt="2025-06-10T11:23:43.046" v="1377" actId="26606"/>
          <ac:spMkLst>
            <pc:docMk/>
            <pc:sldMk cId="3840596792" sldId="2076137749"/>
            <ac:spMk id="2" creationId="{5E3FA6B2-C5E7-D0D6-2D9F-0F860E2F8B2B}"/>
          </ac:spMkLst>
        </pc:spChg>
        <pc:spChg chg="del">
          <ac:chgData name="Kristin Heggøy" userId="82b297e7-8259-45d4-9382-a83bf2ffa0df" providerId="ADAL" clId="{05AEDC11-DFA0-46E8-B070-2DD24A9B55D7}" dt="2025-06-10T11:23:35.371" v="1375" actId="22"/>
          <ac:spMkLst>
            <pc:docMk/>
            <pc:sldMk cId="3840596792" sldId="2076137749"/>
            <ac:spMk id="3" creationId="{FEABFDD0-93D6-51CD-D780-140C8B214CAD}"/>
          </ac:spMkLst>
        </pc:spChg>
        <pc:spChg chg="add mod">
          <ac:chgData name="Kristin Heggøy" userId="82b297e7-8259-45d4-9382-a83bf2ffa0df" providerId="ADAL" clId="{05AEDC11-DFA0-46E8-B070-2DD24A9B55D7}" dt="2025-06-10T11:23:43.046" v="1377" actId="26606"/>
          <ac:spMkLst>
            <pc:docMk/>
            <pc:sldMk cId="3840596792" sldId="2076137749"/>
            <ac:spMk id="10" creationId="{CF8543E6-BDC9-BA5D-2425-4C594F97A261}"/>
          </ac:spMkLst>
        </pc:spChg>
        <pc:picChg chg="add mod ord">
          <ac:chgData name="Kristin Heggøy" userId="82b297e7-8259-45d4-9382-a83bf2ffa0df" providerId="ADAL" clId="{05AEDC11-DFA0-46E8-B070-2DD24A9B55D7}" dt="2025-06-10T11:24:00.213" v="1381" actId="14100"/>
          <ac:picMkLst>
            <pc:docMk/>
            <pc:sldMk cId="3840596792" sldId="2076137749"/>
            <ac:picMk id="5" creationId="{ED10BAAD-6859-A29B-71FD-0D73EDC30F20}"/>
          </ac:picMkLst>
        </pc:picChg>
      </pc:sldChg>
      <pc:sldChg chg="addSp delSp modSp new mod">
        <pc:chgData name="Kristin Heggøy" userId="82b297e7-8259-45d4-9382-a83bf2ffa0df" providerId="ADAL" clId="{05AEDC11-DFA0-46E8-B070-2DD24A9B55D7}" dt="2025-06-10T11:37:00.030" v="1387" actId="1076"/>
        <pc:sldMkLst>
          <pc:docMk/>
          <pc:sldMk cId="4026129904" sldId="2076137750"/>
        </pc:sldMkLst>
        <pc:spChg chg="mod">
          <ac:chgData name="Kristin Heggøy" userId="82b297e7-8259-45d4-9382-a83bf2ffa0df" providerId="ADAL" clId="{05AEDC11-DFA0-46E8-B070-2DD24A9B55D7}" dt="2025-06-10T11:37:00.030" v="1387" actId="1076"/>
          <ac:spMkLst>
            <pc:docMk/>
            <pc:sldMk cId="4026129904" sldId="2076137750"/>
            <ac:spMk id="2" creationId="{DF177C60-00B9-F023-1097-73056A242418}"/>
          </ac:spMkLst>
        </pc:spChg>
        <pc:spChg chg="del">
          <ac:chgData name="Kristin Heggøy" userId="82b297e7-8259-45d4-9382-a83bf2ffa0df" providerId="ADAL" clId="{05AEDC11-DFA0-46E8-B070-2DD24A9B55D7}" dt="2025-06-10T11:24:51.220" v="1383" actId="22"/>
          <ac:spMkLst>
            <pc:docMk/>
            <pc:sldMk cId="4026129904" sldId="2076137750"/>
            <ac:spMk id="3" creationId="{725BD791-C27C-8C9A-9A4C-A19AD853DEE7}"/>
          </ac:spMkLst>
        </pc:spChg>
        <pc:picChg chg="add mod ord">
          <ac:chgData name="Kristin Heggøy" userId="82b297e7-8259-45d4-9382-a83bf2ffa0df" providerId="ADAL" clId="{05AEDC11-DFA0-46E8-B070-2DD24A9B55D7}" dt="2025-06-10T11:25:08.028" v="1386" actId="1076"/>
          <ac:picMkLst>
            <pc:docMk/>
            <pc:sldMk cId="4026129904" sldId="2076137750"/>
            <ac:picMk id="5" creationId="{8647DEDE-0F55-DBAE-6609-3E6752881687}"/>
          </ac:picMkLst>
        </pc:picChg>
      </pc:sldChg>
      <pc:sldChg chg="addSp modSp new mod">
        <pc:chgData name="Kristin Heggøy" userId="82b297e7-8259-45d4-9382-a83bf2ffa0df" providerId="ADAL" clId="{05AEDC11-DFA0-46E8-B070-2DD24A9B55D7}" dt="2025-06-10T11:43:24.536" v="1876" actId="14100"/>
        <pc:sldMkLst>
          <pc:docMk/>
          <pc:sldMk cId="644528701" sldId="2076137751"/>
        </pc:sldMkLst>
        <pc:spChg chg="mod">
          <ac:chgData name="Kristin Heggøy" userId="82b297e7-8259-45d4-9382-a83bf2ffa0df" providerId="ADAL" clId="{05AEDC11-DFA0-46E8-B070-2DD24A9B55D7}" dt="2025-06-10T11:37:19.190" v="1399" actId="20577"/>
          <ac:spMkLst>
            <pc:docMk/>
            <pc:sldMk cId="644528701" sldId="2076137751"/>
            <ac:spMk id="2" creationId="{B14F9C60-25B8-E9AD-E0C6-B1E4EEA5C002}"/>
          </ac:spMkLst>
        </pc:spChg>
        <pc:spChg chg="mod">
          <ac:chgData name="Kristin Heggøy" userId="82b297e7-8259-45d4-9382-a83bf2ffa0df" providerId="ADAL" clId="{05AEDC11-DFA0-46E8-B070-2DD24A9B55D7}" dt="2025-06-10T11:40:59.179" v="1873" actId="14100"/>
          <ac:spMkLst>
            <pc:docMk/>
            <pc:sldMk cId="644528701" sldId="2076137751"/>
            <ac:spMk id="3" creationId="{E537BEA6-0882-66FB-CEC4-A50747B6C031}"/>
          </ac:spMkLst>
        </pc:spChg>
        <pc:picChg chg="add mod">
          <ac:chgData name="Kristin Heggøy" userId="82b297e7-8259-45d4-9382-a83bf2ffa0df" providerId="ADAL" clId="{05AEDC11-DFA0-46E8-B070-2DD24A9B55D7}" dt="2025-06-10T11:43:24.536" v="1876" actId="14100"/>
          <ac:picMkLst>
            <pc:docMk/>
            <pc:sldMk cId="644528701" sldId="2076137751"/>
            <ac:picMk id="1026" creationId="{2B8E84EA-A9EB-704B-11CB-38007BDD6C89}"/>
          </ac:picMkLst>
        </pc:picChg>
      </pc:sldChg>
      <pc:sldChg chg="addSp modSp mod">
        <pc:chgData name="Kristin Heggøy" userId="82b297e7-8259-45d4-9382-a83bf2ffa0df" providerId="ADAL" clId="{05AEDC11-DFA0-46E8-B070-2DD24A9B55D7}" dt="2025-06-10T11:45:06.352" v="1924" actId="1076"/>
        <pc:sldMkLst>
          <pc:docMk/>
          <pc:sldMk cId="579699690" sldId="2076137752"/>
        </pc:sldMkLst>
        <pc:spChg chg="mod">
          <ac:chgData name="Kristin Heggøy" userId="82b297e7-8259-45d4-9382-a83bf2ffa0df" providerId="ADAL" clId="{05AEDC11-DFA0-46E8-B070-2DD24A9B55D7}" dt="2025-06-10T11:45:06.352" v="1924" actId="1076"/>
          <ac:spMkLst>
            <pc:docMk/>
            <pc:sldMk cId="579699690" sldId="2076137752"/>
            <ac:spMk id="5" creationId="{33F7038E-4B6C-3A68-462E-CB2EEB72CEE0}"/>
          </ac:spMkLst>
        </pc:spChg>
        <pc:spChg chg="add mod">
          <ac:chgData name="Kristin Heggøy" userId="82b297e7-8259-45d4-9382-a83bf2ffa0df" providerId="ADAL" clId="{05AEDC11-DFA0-46E8-B070-2DD24A9B55D7}" dt="2025-06-10T11:44:57.451" v="1923" actId="1076"/>
          <ac:spMkLst>
            <pc:docMk/>
            <pc:sldMk cId="579699690" sldId="2076137752"/>
            <ac:spMk id="7" creationId="{E6ED2FA0-E974-6691-53B6-DCCA9C9094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Next LT Pro Regular" panose="020B0504020202020204" pitchFamily="34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Next LT Pro Regular" panose="020B0504020202020204" pitchFamily="34" charset="77"/>
              </a:defRPr>
            </a:lvl1pPr>
          </a:lstStyle>
          <a:p>
            <a:fld id="{02BF5E71-4649-4DCC-8344-C1CEE0DF44D0}" type="datetimeFigureOut">
              <a:rPr lang="nb-NO" smtClean="0"/>
              <a:pPr/>
              <a:t>12.06.2025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Next LT Pro Regular" panose="020B0504020202020204" pitchFamily="34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Next LT Pro Regular" panose="020B0504020202020204" pitchFamily="34" charset="77"/>
              </a:defRPr>
            </a:lvl1pPr>
          </a:lstStyle>
          <a:p>
            <a:fld id="{E874D490-1464-4DEE-B07C-0596D797A91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953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b="0" i="0" kern="1200">
        <a:solidFill>
          <a:schemeClr val="tx1"/>
        </a:solidFill>
        <a:latin typeface="AvenirNext LT Pro Regular" panose="020B0504020202020204" pitchFamily="34" charset="77"/>
        <a:ea typeface="+mn-ea"/>
        <a:cs typeface="+mn-cs"/>
      </a:defRPr>
    </a:lvl1pPr>
    <a:lvl2pPr marL="228600" algn="l" defTabSz="457200" rtl="0" eaLnBrk="1" latinLnBrk="0" hangingPunct="1">
      <a:defRPr sz="600" b="0" i="0" kern="1200">
        <a:solidFill>
          <a:schemeClr val="tx1"/>
        </a:solidFill>
        <a:latin typeface="AvenirNext LT Pro Regular" panose="020B0504020202020204" pitchFamily="34" charset="77"/>
        <a:ea typeface="+mn-ea"/>
        <a:cs typeface="+mn-cs"/>
      </a:defRPr>
    </a:lvl2pPr>
    <a:lvl3pPr marL="457200" algn="l" defTabSz="457200" rtl="0" eaLnBrk="1" latinLnBrk="0" hangingPunct="1">
      <a:defRPr sz="600" b="0" i="0" kern="1200">
        <a:solidFill>
          <a:schemeClr val="tx1"/>
        </a:solidFill>
        <a:latin typeface="AvenirNext LT Pro Regular" panose="020B0504020202020204" pitchFamily="34" charset="77"/>
        <a:ea typeface="+mn-ea"/>
        <a:cs typeface="+mn-cs"/>
      </a:defRPr>
    </a:lvl3pPr>
    <a:lvl4pPr marL="685800" algn="l" defTabSz="457200" rtl="0" eaLnBrk="1" latinLnBrk="0" hangingPunct="1">
      <a:defRPr sz="600" b="0" i="0" kern="1200">
        <a:solidFill>
          <a:schemeClr val="tx1"/>
        </a:solidFill>
        <a:latin typeface="AvenirNext LT Pro Regular" panose="020B0504020202020204" pitchFamily="34" charset="77"/>
        <a:ea typeface="+mn-ea"/>
        <a:cs typeface="+mn-cs"/>
      </a:defRPr>
    </a:lvl4pPr>
    <a:lvl5pPr marL="914400" algn="l" defTabSz="457200" rtl="0" eaLnBrk="1" latinLnBrk="0" hangingPunct="1">
      <a:defRPr sz="600" b="0" i="0" kern="1200">
        <a:solidFill>
          <a:schemeClr val="tx1"/>
        </a:solidFill>
        <a:latin typeface="AvenirNext LT Pro Regular" panose="020B0504020202020204" pitchFamily="34" charset="77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4D490-1464-4DEE-B07C-0596D797A912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956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kern="9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Før jeg går videre tar jeg en veldig kort introduksjon av Asplan Viak for dere som ikke kjenner til oss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Siste del: Vi er eid av en norsk stiftelse. Det betyr at overskuddet i bedriften går tilbake inn i driften og kan brukes til å</a:t>
            </a:r>
          </a:p>
          <a:p>
            <a:r>
              <a:rPr lang="nb-NO" sz="1800" kern="900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Bl.a</a:t>
            </a: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utvikle verktøy, publisere </a:t>
            </a:r>
            <a:r>
              <a:rPr lang="nb-NO" sz="1800" kern="900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forskningartikler</a:t>
            </a: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og </a:t>
            </a:r>
            <a:r>
              <a:rPr lang="nb-NO" sz="1800" kern="900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liknande</a:t>
            </a: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for å bidra positivt i samfunnsutviklingen.</a:t>
            </a:r>
            <a:r>
              <a:rPr lang="nb-NO" dirty="0">
                <a:latin typeface="AvenirNext LT Pro Regular"/>
              </a:rPr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4D490-1464-4DEE-B07C-0596D797A912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5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I Asplan Viak vurderer vi kontinuerlig hvordan vi kan bidra til positiv samfunnsutvikling. Vi vurderer effekt av metode og verktøy opp mot overordnet målsetning i form av klimagassberegninger eller annen miljøytelse. Vi kan kalle det analysetjenester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kern="900" dirty="0">
              <a:solidFill>
                <a:srgbClr val="44546A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I analysetjenestene kan vi se behov for effektivisering. I dag skal jeg presentere to av verktøyene vi har utviklet.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4D490-1464-4DEE-B07C-0596D797A912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890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kern="900" dirty="0">
                <a:solidFill>
                  <a:srgbClr val="44546A"/>
                </a:solidFill>
                <a:latin typeface="AvenirNext LT Pro Regular"/>
              </a:rPr>
              <a:t> Det jeg skal snakke mest om i dag er </a:t>
            </a:r>
            <a:r>
              <a:rPr lang="nb-NO" kern="900" dirty="0" err="1">
                <a:solidFill>
                  <a:srgbClr val="44546A"/>
                </a:solidFill>
                <a:latin typeface="AvenirNext LT Pro Regular"/>
              </a:rPr>
              <a:t>sirkulator</a:t>
            </a:r>
            <a:r>
              <a:rPr lang="nb-NO" kern="900" dirty="0">
                <a:solidFill>
                  <a:srgbClr val="44546A"/>
                </a:solidFill>
                <a:latin typeface="AvenirNext LT Pro Regular"/>
              </a:rPr>
              <a:t> er et verktøy for beregning av klimagassutslipp og </a:t>
            </a:r>
            <a:r>
              <a:rPr lang="nb-NO" kern="900" dirty="0" err="1">
                <a:solidFill>
                  <a:srgbClr val="44546A"/>
                </a:solidFill>
                <a:latin typeface="AvenirNext LT Pro Regular"/>
              </a:rPr>
              <a:t>sirkularitet</a:t>
            </a:r>
            <a:r>
              <a:rPr lang="nb-NO" kern="900" dirty="0">
                <a:solidFill>
                  <a:srgbClr val="44546A"/>
                </a:solidFill>
                <a:latin typeface="AvenirNext LT Pro Regular"/>
              </a:rPr>
              <a:t> ved leietakertilpasninger eller tilpasninger for annen avdeling </a:t>
            </a:r>
            <a:r>
              <a:rPr lang="nb-NO" kern="900" dirty="0" err="1">
                <a:solidFill>
                  <a:srgbClr val="44546A"/>
                </a:solidFill>
                <a:latin typeface="AvenirNext LT Pro Regular"/>
              </a:rPr>
              <a:t>intert</a:t>
            </a:r>
            <a:r>
              <a:rPr lang="nb-NO" kern="900" dirty="0">
                <a:solidFill>
                  <a:srgbClr val="44546A"/>
                </a:solidFill>
                <a:latin typeface="AvenirNext LT Pro Regular"/>
              </a:rPr>
              <a:t> i bedriften. Verktøy som finnes på markedet i dag er kompliserte og forutsetter ofte ekstern kompetanse, som gjør dem lite tilgjengelige for byggherrer. </a:t>
            </a:r>
            <a:endParaRPr lang="en-US" kern="900" dirty="0">
              <a:solidFill>
                <a:srgbClr val="444444"/>
              </a:solidFill>
              <a:latin typeface="AvenirNext LT Pro Regular"/>
            </a:endParaRPr>
          </a:p>
          <a:p>
            <a:pPr>
              <a:defRPr/>
            </a:pPr>
            <a:r>
              <a:rPr lang="nb-NO" kern="900" dirty="0">
                <a:solidFill>
                  <a:srgbClr val="44546A"/>
                </a:solidFill>
                <a:latin typeface="AvenirNext LT Pro Regular"/>
              </a:rPr>
              <a:t>Hensikten med </a:t>
            </a:r>
            <a:r>
              <a:rPr lang="nb-NO" kern="900" dirty="0" err="1">
                <a:solidFill>
                  <a:srgbClr val="44546A"/>
                </a:solidFill>
                <a:latin typeface="AvenirNext LT Pro Regular"/>
              </a:rPr>
              <a:t>sirkulator</a:t>
            </a:r>
            <a:r>
              <a:rPr lang="nb-NO" kern="900" dirty="0">
                <a:solidFill>
                  <a:srgbClr val="44546A"/>
                </a:solidFill>
                <a:latin typeface="AvenirNext LT Pro Regular"/>
              </a:rPr>
              <a:t> er å gjøre beregningene enklere slik at byggeier </a:t>
            </a:r>
            <a:r>
              <a:rPr lang="nb-NO" kern="900" dirty="0" err="1">
                <a:solidFill>
                  <a:srgbClr val="44546A"/>
                </a:solidFill>
                <a:latin typeface="AvenirNext LT Pro Regular"/>
              </a:rPr>
              <a:t>sjølv</a:t>
            </a:r>
            <a:r>
              <a:rPr lang="nb-NO" kern="900" dirty="0">
                <a:solidFill>
                  <a:srgbClr val="44546A"/>
                </a:solidFill>
                <a:latin typeface="AvenirNext LT Pro Regular"/>
              </a:rPr>
              <a:t> kan bruke verktøyet. Resultatene som genereres kan også brukes som grunnlag for </a:t>
            </a:r>
            <a:r>
              <a:rPr lang="nb-NO" kern="900" dirty="0" err="1">
                <a:solidFill>
                  <a:srgbClr val="44546A"/>
                </a:solidFill>
                <a:latin typeface="AvenirNext LT Pro Regular"/>
              </a:rPr>
              <a:t>bærekraftsrapportering</a:t>
            </a:r>
            <a:endParaRPr lang="nb-NO" dirty="0" err="1">
              <a:latin typeface="AvenirNext LT Pro Regular"/>
            </a:endParaRPr>
          </a:p>
          <a:p>
            <a:pPr>
              <a:defRPr/>
            </a:pPr>
            <a:endParaRPr lang="nb-NO" sz="1800" kern="900" dirty="0">
              <a:solidFill>
                <a:srgbClr val="44546A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Team involvert i utarbeidelse av </a:t>
            </a:r>
            <a:r>
              <a:rPr lang="nb-NO" sz="1800" kern="900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Sirkulator</a:t>
            </a: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.</a:t>
            </a:r>
            <a:endParaRPr lang="nb-NO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Oppdragsgivere var EC Dahls, KLP og Storebrand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Bidragsytere i utviklingen har vært Asplan Viak, </a:t>
            </a:r>
            <a:r>
              <a:rPr lang="nb-NO" sz="1800" kern="90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rambøll</a:t>
            </a: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og </a:t>
            </a:r>
            <a:r>
              <a:rPr lang="nb-NO" sz="1800" kern="90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Zinc</a:t>
            </a:r>
            <a:endParaRPr lang="nb-NO" sz="1800" kern="900">
              <a:solidFill>
                <a:srgbClr val="44546A"/>
              </a:solidFill>
              <a:latin typeface="Calibri"/>
              <a:ea typeface="Calibri"/>
              <a:cs typeface="Calibri"/>
            </a:endParaRPr>
          </a:p>
          <a:p>
            <a:endParaRPr lang="nb-NO" sz="1800" kern="900" dirty="0">
              <a:solidFill>
                <a:srgbClr val="44546A"/>
              </a:solidFill>
              <a:latin typeface="Calibri"/>
              <a:ea typeface="Calibri"/>
              <a:cs typeface="Calibri"/>
            </a:endParaRPr>
          </a:p>
          <a:p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Nå skal jeg vise noen slides med utsnitt fra verktøyet.</a:t>
            </a:r>
            <a:endParaRPr lang="nb-NO" dirty="0">
              <a:latin typeface="AvenirNext LT Pro Regular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4D490-1464-4DEE-B07C-0596D797A912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333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kern="90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Sirkulator</a:t>
            </a: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er et </a:t>
            </a:r>
            <a:r>
              <a:rPr lang="nb-NO" sz="1800" kern="90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excel</a:t>
            </a:r>
            <a:r>
              <a:rPr lang="nb-NO" sz="1800" kern="90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-basert verktøy.</a:t>
            </a:r>
            <a:endParaRPr lang="nb-NO" sz="1800" kern="900" dirty="0">
              <a:solidFill>
                <a:srgbClr val="44546A"/>
              </a:solidFill>
              <a:latin typeface="Calibri"/>
              <a:ea typeface="Calibri"/>
              <a:cs typeface="Calibri"/>
            </a:endParaRPr>
          </a:p>
          <a:p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Tidlig i prosessen baseres beregningene på referansetall. Her markert øverst: Grovjustering med størrelse, ansatte og vegghøyde og ulike soner i området.</a:t>
            </a:r>
          </a:p>
          <a:p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Etter hvert som prosjektet får mer detaljert informasjon leggs det inn konkrete materialvalg og mengder i finjusteringsfasen.</a:t>
            </a:r>
            <a:endParaRPr lang="nb-NO" dirty="0">
              <a:latin typeface="AvenirNext LT Pro Regular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4D490-1464-4DEE-B07C-0596D797A912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430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Man kan legge inn ulike alternativer som input til </a:t>
            </a:r>
            <a:r>
              <a:rPr lang="nb-NO" sz="1800" kern="90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evt</a:t>
            </a: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beslutning.</a:t>
            </a:r>
          </a:p>
          <a:p>
            <a:endParaRPr lang="nb-NO" sz="1800" kern="900" dirty="0">
              <a:solidFill>
                <a:srgbClr val="44546A"/>
              </a:solidFill>
              <a:latin typeface="Calibri"/>
              <a:ea typeface="Calibri"/>
              <a:cs typeface="Calibri"/>
            </a:endParaRPr>
          </a:p>
          <a:p>
            <a:r>
              <a:rPr lang="nb-NO" sz="1800" kern="900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Sirkulariteten</a:t>
            </a: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måles </a:t>
            </a:r>
            <a:r>
              <a:rPr lang="nb-NO" sz="1800" kern="900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vha</a:t>
            </a: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b-NO" sz="1800" kern="900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Futurebuilt</a:t>
            </a: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sin sirkulærindeks og </a:t>
            </a:r>
            <a:r>
              <a:rPr lang="nb-NO" sz="1800" kern="900" dirty="0" err="1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bespareslser</a:t>
            </a:r>
            <a:r>
              <a:rPr lang="nb-NO" sz="1800" kern="9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 knyttet til avfall vises tydelig.</a:t>
            </a:r>
            <a:endParaRPr lang="nb-NO" dirty="0">
              <a:latin typeface="AvenirNext LT Pro Regular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4D490-1464-4DEE-B07C-0596D797A912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298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4D490-1464-4DEE-B07C-0596D797A912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047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 bilde mø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3">
            <a:extLst>
              <a:ext uri="{FF2B5EF4-FFF2-40B4-BE49-F238E27FC236}">
                <a16:creationId xmlns:a16="http://schemas.microsoft.com/office/drawing/2014/main" id="{EF2E4654-06C3-4157-BFEB-69AB6C229F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84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bIns="2880000" anchor="t" anchorCtr="0">
            <a:normAutofit/>
          </a:bodyPr>
          <a:lstStyle>
            <a:lvl1pPr marL="0" indent="0" algn="ctr">
              <a:buNone/>
              <a:defRPr sz="125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defRPr>
            </a:lvl1pPr>
          </a:lstStyle>
          <a:p>
            <a:r>
              <a:rPr lang="nb-NO" dirty="0"/>
              <a:t>Dra inn et </a:t>
            </a:r>
            <a:r>
              <a:rPr lang="nb-NO" dirty="0" err="1"/>
              <a:t>bilde</a:t>
            </a:r>
            <a:r>
              <a:rPr lang="nb-NO" dirty="0"/>
              <a:t> </a:t>
            </a:r>
            <a:r>
              <a:rPr lang="nb-NO" dirty="0" err="1"/>
              <a:t>eller</a:t>
            </a:r>
            <a:r>
              <a:rPr lang="nb-NO" dirty="0"/>
              <a:t> </a:t>
            </a:r>
            <a:r>
              <a:rPr lang="nb-NO" dirty="0" err="1"/>
              <a:t>trykk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ikonet</a:t>
            </a:r>
            <a:r>
              <a:rPr lang="nb-NO" dirty="0"/>
              <a:t> for å </a:t>
            </a:r>
            <a:r>
              <a:rPr lang="nb-NO" dirty="0" err="1"/>
              <a:t>legge</a:t>
            </a:r>
            <a:r>
              <a:rPr lang="nb-NO" dirty="0"/>
              <a:t> </a:t>
            </a:r>
            <a:r>
              <a:rPr lang="nb-NO" dirty="0" err="1"/>
              <a:t>til</a:t>
            </a:r>
            <a:r>
              <a:rPr lang="nb-NO" dirty="0"/>
              <a:t>. </a:t>
            </a:r>
            <a:br>
              <a:rPr lang="nb-NO" dirty="0"/>
            </a:br>
            <a:r>
              <a:rPr lang="nb-NO" dirty="0"/>
              <a:t>Justér </a:t>
            </a:r>
            <a:r>
              <a:rPr lang="nb-NO" dirty="0" err="1"/>
              <a:t>utsnittet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Bildeformat-fanen</a:t>
            </a:r>
            <a:r>
              <a:rPr lang="nb-NO" dirty="0"/>
              <a:t> &gt; </a:t>
            </a:r>
            <a:r>
              <a:rPr lang="nb-NO" dirty="0" err="1"/>
              <a:t>Beskjær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300" y="1099543"/>
            <a:ext cx="7874000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Skriv</a:t>
            </a:r>
            <a:r>
              <a:rPr lang="nb-NO" dirty="0"/>
              <a:t> inn </a:t>
            </a:r>
            <a:r>
              <a:rPr lang="nb-NO" dirty="0" err="1"/>
              <a:t>presentasjonens</a:t>
            </a:r>
            <a:r>
              <a:rPr lang="nb-NO" dirty="0"/>
              <a:t> </a:t>
            </a:r>
            <a:r>
              <a:rPr lang="nb-NO" dirty="0" err="1"/>
              <a:t>tittel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300" y="3649663"/>
            <a:ext cx="787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29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11" name="Logo i plassholder">
            <a:extLst>
              <a:ext uri="{FF2B5EF4-FFF2-40B4-BE49-F238E27FC236}">
                <a16:creationId xmlns:a16="http://schemas.microsoft.com/office/drawing/2014/main" id="{423DC5EA-9638-4FBD-8977-5DFE4E208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97" y="230077"/>
            <a:ext cx="1353378" cy="5903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4225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bilde lys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3">
            <a:extLst>
              <a:ext uri="{FF2B5EF4-FFF2-40B4-BE49-F238E27FC236}">
                <a16:creationId xmlns:a16="http://schemas.microsoft.com/office/drawing/2014/main" id="{EF2E4654-06C3-4157-BFEB-69AB6C229F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84"/>
            <a:ext cx="12192000" cy="6858000"/>
          </a:xfrm>
          <a:prstGeom prst="rect">
            <a:avLst/>
          </a:prstGeom>
          <a:solidFill>
            <a:schemeClr val="tx2"/>
          </a:solidFill>
        </p:spPr>
        <p:txBody>
          <a:bodyPr bIns="2880000" anchor="t" anchorCtr="0">
            <a:normAutofit/>
          </a:bodyPr>
          <a:lstStyle>
            <a:lvl1pPr marL="0" indent="0" algn="ctr">
              <a:buNone/>
              <a:defRPr sz="125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defRPr>
            </a:lvl1pPr>
          </a:lstStyle>
          <a:p>
            <a:r>
              <a:rPr lang="nb-NO" dirty="0"/>
              <a:t>Dra inn et </a:t>
            </a:r>
            <a:r>
              <a:rPr lang="nb-NO" dirty="0" err="1"/>
              <a:t>bilde</a:t>
            </a:r>
            <a:r>
              <a:rPr lang="nb-NO" dirty="0"/>
              <a:t> </a:t>
            </a:r>
            <a:r>
              <a:rPr lang="nb-NO" dirty="0" err="1"/>
              <a:t>eller</a:t>
            </a:r>
            <a:r>
              <a:rPr lang="nb-NO" dirty="0"/>
              <a:t> </a:t>
            </a:r>
            <a:r>
              <a:rPr lang="nb-NO" dirty="0" err="1"/>
              <a:t>trykk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ikonet</a:t>
            </a:r>
            <a:r>
              <a:rPr lang="nb-NO" dirty="0"/>
              <a:t> for å </a:t>
            </a:r>
            <a:r>
              <a:rPr lang="nb-NO" dirty="0" err="1"/>
              <a:t>legge</a:t>
            </a:r>
            <a:r>
              <a:rPr lang="nb-NO" dirty="0"/>
              <a:t> </a:t>
            </a:r>
            <a:r>
              <a:rPr lang="nb-NO" dirty="0" err="1"/>
              <a:t>til</a:t>
            </a:r>
            <a:r>
              <a:rPr lang="nb-NO" dirty="0"/>
              <a:t>. </a:t>
            </a:r>
            <a:br>
              <a:rPr lang="nb-NO" dirty="0"/>
            </a:br>
            <a:r>
              <a:rPr lang="nb-NO" dirty="0"/>
              <a:t>Justér </a:t>
            </a:r>
            <a:r>
              <a:rPr lang="nb-NO" dirty="0" err="1"/>
              <a:t>utsnittet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Bildeformat-fanen</a:t>
            </a:r>
            <a:r>
              <a:rPr lang="nb-NO" dirty="0"/>
              <a:t> &gt; </a:t>
            </a:r>
            <a:r>
              <a:rPr lang="nb-NO" dirty="0" err="1"/>
              <a:t>Beskjær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300" y="1099543"/>
            <a:ext cx="7874000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Skriv</a:t>
            </a:r>
            <a:r>
              <a:rPr lang="nb-NO" dirty="0"/>
              <a:t> inn </a:t>
            </a:r>
            <a:r>
              <a:rPr lang="nb-NO" dirty="0" err="1"/>
              <a:t>presentasjonens</a:t>
            </a:r>
            <a:r>
              <a:rPr lang="nb-NO" dirty="0"/>
              <a:t> </a:t>
            </a:r>
            <a:r>
              <a:rPr lang="nb-NO" dirty="0" err="1"/>
              <a:t>tittel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300" y="3649663"/>
            <a:ext cx="787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295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2E7601-F85D-4632-A960-AB53DDD8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20" y="6319050"/>
            <a:ext cx="999133" cy="2063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5D7615-48F5-4D1D-A2C0-F16A6059F38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Logo i plassholder">
            <a:extLst>
              <a:ext uri="{FF2B5EF4-FFF2-40B4-BE49-F238E27FC236}">
                <a16:creationId xmlns:a16="http://schemas.microsoft.com/office/drawing/2014/main" id="{A8586376-D788-44FF-8408-CF7F19848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97" y="230077"/>
            <a:ext cx="1353378" cy="5903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9061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A, vide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media 4">
            <a:extLst>
              <a:ext uri="{FF2B5EF4-FFF2-40B4-BE49-F238E27FC236}">
                <a16:creationId xmlns:a16="http://schemas.microsoft.com/office/drawing/2014/main" id="{95C0D246-BBDA-4D99-9D79-5FFEE8EE0F6E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0" y="18459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Dra inn en videofil for å legge til. For å loope video gå til Avspilling &gt; Start: Automatisk, samt huk av for Gjenta avspillingen til den stoppes.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300" y="1099543"/>
            <a:ext cx="5073650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Skriv inn presentasjonens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300" y="3649663"/>
            <a:ext cx="50736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29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11" name="Navnetrekk i plassholder">
            <a:extLst>
              <a:ext uri="{FF2B5EF4-FFF2-40B4-BE49-F238E27FC236}">
                <a16:creationId xmlns:a16="http://schemas.microsoft.com/office/drawing/2014/main" id="{423DC5EA-9638-4FBD-8977-5DFE4E208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98" y="230076"/>
            <a:ext cx="742245" cy="5914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Symbol i plassholder">
            <a:extLst>
              <a:ext uri="{FF2B5EF4-FFF2-40B4-BE49-F238E27FC236}">
                <a16:creationId xmlns:a16="http://schemas.microsoft.com/office/drawing/2014/main" id="{3945D4EA-FBA7-4852-AB0D-8E6E09D71E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130618" y="229704"/>
            <a:ext cx="834287" cy="5922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73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skogsgrønn d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300" y="1099543"/>
            <a:ext cx="7874000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/>
            </a:lvl1pPr>
          </a:lstStyle>
          <a:p>
            <a:r>
              <a:rPr lang="nb-NO"/>
              <a:t>Klikk for å skrive inn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300" y="3649663"/>
            <a:ext cx="787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29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33AB62-A250-492A-8CE7-62F181C1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444" y="6319050"/>
            <a:ext cx="4114800" cy="2063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b-NO"/>
            </a:defPPr>
            <a:lvl1pPr marL="0" algn="l" defTabSz="228600" rtl="0" eaLnBrk="1" latinLnBrk="0" hangingPunct="1">
              <a:lnSpc>
                <a:spcPts val="1750"/>
              </a:lnSpc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4AB9FDF9-47D3-402B-9571-01D8D60A5FBD}"/>
              </a:ext>
            </a:extLst>
          </p:cNvPr>
          <p:cNvSpPr>
            <a:spLocks/>
          </p:cNvSpPr>
          <p:nvPr userDrawn="1"/>
        </p:nvSpPr>
        <p:spPr>
          <a:xfrm>
            <a:off x="4679950" y="0"/>
            <a:ext cx="7512050" cy="6858000"/>
          </a:xfrm>
          <a:custGeom>
            <a:avLst/>
            <a:gdLst>
              <a:gd name="connsiteX0" fmla="*/ 0 w 7512050"/>
              <a:gd name="connsiteY0" fmla="*/ 0 h 6858000"/>
              <a:gd name="connsiteX1" fmla="*/ 7512050 w 7512050"/>
              <a:gd name="connsiteY1" fmla="*/ 0 h 6858000"/>
              <a:gd name="connsiteX2" fmla="*/ 7512050 w 7512050"/>
              <a:gd name="connsiteY2" fmla="*/ 6858000 h 6858000"/>
              <a:gd name="connsiteX3" fmla="*/ 0 w 7512050"/>
              <a:gd name="connsiteY3" fmla="*/ 6858000 h 6858000"/>
              <a:gd name="connsiteX4" fmla="*/ 0 w 7512050"/>
              <a:gd name="connsiteY4" fmla="*/ 0 h 6858000"/>
              <a:gd name="connsiteX0" fmla="*/ 0 w 7512050"/>
              <a:gd name="connsiteY0" fmla="*/ 0 h 6858000"/>
              <a:gd name="connsiteX1" fmla="*/ 7512050 w 7512050"/>
              <a:gd name="connsiteY1" fmla="*/ 0 h 6858000"/>
              <a:gd name="connsiteX2" fmla="*/ 7512050 w 7512050"/>
              <a:gd name="connsiteY2" fmla="*/ 6858000 h 6858000"/>
              <a:gd name="connsiteX3" fmla="*/ 2838450 w 7512050"/>
              <a:gd name="connsiteY3" fmla="*/ 6858000 h 6858000"/>
              <a:gd name="connsiteX4" fmla="*/ 0 w 75120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2050" h="6858000">
                <a:moveTo>
                  <a:pt x="0" y="0"/>
                </a:moveTo>
                <a:lnTo>
                  <a:pt x="7512050" y="0"/>
                </a:lnTo>
                <a:lnTo>
                  <a:pt x="7512050" y="6858000"/>
                </a:lnTo>
                <a:lnTo>
                  <a:pt x="283845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9" name="Linjer">
            <a:extLst>
              <a:ext uri="{FF2B5EF4-FFF2-40B4-BE49-F238E27FC236}">
                <a16:creationId xmlns:a16="http://schemas.microsoft.com/office/drawing/2014/main" id="{14296790-E575-4666-A1E5-F2ED0E54E000}"/>
              </a:ext>
            </a:extLst>
          </p:cNvPr>
          <p:cNvGrpSpPr/>
          <p:nvPr userDrawn="1"/>
        </p:nvGrpSpPr>
        <p:grpSpPr>
          <a:xfrm>
            <a:off x="0" y="0"/>
            <a:ext cx="10410825" cy="6858000"/>
            <a:chOff x="0" y="0"/>
            <a:chExt cx="10410825" cy="6858000"/>
          </a:xfrm>
        </p:grpSpPr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0BA040BB-9804-49A0-8746-4BE64599DB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9993" y="0"/>
              <a:ext cx="2840832" cy="6858000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61C4D48E-4593-413E-AC0B-91B197E80E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7124" y="4586686"/>
              <a:ext cx="940861" cy="2271314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1B9099AA-5378-40BE-906D-B647BB87734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747841" cy="4219431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3651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skogs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300" y="1099543"/>
            <a:ext cx="7874000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skrive inn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300" y="3649663"/>
            <a:ext cx="787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295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33AB62-A250-492A-8CE7-62F181C1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444" y="6319050"/>
            <a:ext cx="4114800" cy="2063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b-NO"/>
            </a:defPPr>
            <a:lvl1pPr marL="0" algn="l" defTabSz="228600" rtl="0" eaLnBrk="1" latinLnBrk="0" hangingPunct="1">
              <a:lnSpc>
                <a:spcPts val="1750"/>
              </a:lnSpc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4AB9FDF9-47D3-402B-9571-01D8D60A5FBD}"/>
              </a:ext>
            </a:extLst>
          </p:cNvPr>
          <p:cNvSpPr>
            <a:spLocks/>
          </p:cNvSpPr>
          <p:nvPr userDrawn="1"/>
        </p:nvSpPr>
        <p:spPr>
          <a:xfrm>
            <a:off x="4679950" y="0"/>
            <a:ext cx="7512050" cy="6858000"/>
          </a:xfrm>
          <a:custGeom>
            <a:avLst/>
            <a:gdLst>
              <a:gd name="connsiteX0" fmla="*/ 0 w 7512050"/>
              <a:gd name="connsiteY0" fmla="*/ 0 h 6858000"/>
              <a:gd name="connsiteX1" fmla="*/ 7512050 w 7512050"/>
              <a:gd name="connsiteY1" fmla="*/ 0 h 6858000"/>
              <a:gd name="connsiteX2" fmla="*/ 7512050 w 7512050"/>
              <a:gd name="connsiteY2" fmla="*/ 6858000 h 6858000"/>
              <a:gd name="connsiteX3" fmla="*/ 0 w 7512050"/>
              <a:gd name="connsiteY3" fmla="*/ 6858000 h 6858000"/>
              <a:gd name="connsiteX4" fmla="*/ 0 w 7512050"/>
              <a:gd name="connsiteY4" fmla="*/ 0 h 6858000"/>
              <a:gd name="connsiteX0" fmla="*/ 0 w 7512050"/>
              <a:gd name="connsiteY0" fmla="*/ 0 h 6858000"/>
              <a:gd name="connsiteX1" fmla="*/ 7512050 w 7512050"/>
              <a:gd name="connsiteY1" fmla="*/ 0 h 6858000"/>
              <a:gd name="connsiteX2" fmla="*/ 7512050 w 7512050"/>
              <a:gd name="connsiteY2" fmla="*/ 6858000 h 6858000"/>
              <a:gd name="connsiteX3" fmla="*/ 2838450 w 7512050"/>
              <a:gd name="connsiteY3" fmla="*/ 6858000 h 6858000"/>
              <a:gd name="connsiteX4" fmla="*/ 0 w 75120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2050" h="6858000">
                <a:moveTo>
                  <a:pt x="0" y="0"/>
                </a:moveTo>
                <a:lnTo>
                  <a:pt x="7512050" y="0"/>
                </a:lnTo>
                <a:lnTo>
                  <a:pt x="7512050" y="6858000"/>
                </a:lnTo>
                <a:lnTo>
                  <a:pt x="283845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9" name="Linjer">
            <a:extLst>
              <a:ext uri="{FF2B5EF4-FFF2-40B4-BE49-F238E27FC236}">
                <a16:creationId xmlns:a16="http://schemas.microsoft.com/office/drawing/2014/main" id="{14296790-E575-4666-A1E5-F2ED0E54E000}"/>
              </a:ext>
            </a:extLst>
          </p:cNvPr>
          <p:cNvGrpSpPr/>
          <p:nvPr userDrawn="1"/>
        </p:nvGrpSpPr>
        <p:grpSpPr>
          <a:xfrm>
            <a:off x="0" y="0"/>
            <a:ext cx="10410825" cy="6858000"/>
            <a:chOff x="0" y="0"/>
            <a:chExt cx="10410825" cy="6858000"/>
          </a:xfrm>
        </p:grpSpPr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0BA040BB-9804-49A0-8746-4BE64599DB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9993" y="0"/>
              <a:ext cx="2840832" cy="6858000"/>
            </a:xfrm>
            <a:prstGeom prst="line">
              <a:avLst/>
            </a:prstGeom>
            <a:ln>
              <a:solidFill>
                <a:schemeClr val="bg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61C4D48E-4593-413E-AC0B-91B197E80E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7124" y="4586686"/>
              <a:ext cx="940861" cy="2271314"/>
            </a:xfrm>
            <a:prstGeom prst="line">
              <a:avLst/>
            </a:prstGeom>
            <a:ln>
              <a:solidFill>
                <a:schemeClr val="bg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1B9099AA-5378-40BE-906D-B647BB87734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747841" cy="4219431"/>
            </a:xfrm>
            <a:prstGeom prst="line">
              <a:avLst/>
            </a:prstGeom>
            <a:ln>
              <a:solidFill>
                <a:schemeClr val="bg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Navnetrekk">
            <a:extLst>
              <a:ext uri="{FF2B5EF4-FFF2-40B4-BE49-F238E27FC236}">
                <a16:creationId xmlns:a16="http://schemas.microsoft.com/office/drawing/2014/main" id="{AA3C1FF3-C5D6-4DD1-9F45-72E323E9B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7098" y="230076"/>
            <a:ext cx="742244" cy="591456"/>
          </a:xfrm>
          <a:prstGeom prst="rect">
            <a:avLst/>
          </a:prstGeom>
        </p:spPr>
      </p:pic>
      <p:pic>
        <p:nvPicPr>
          <p:cNvPr id="12" name="Symbol">
            <a:extLst>
              <a:ext uri="{FF2B5EF4-FFF2-40B4-BE49-F238E27FC236}">
                <a16:creationId xmlns:a16="http://schemas.microsoft.com/office/drawing/2014/main" id="{68B8BA14-B739-418E-9E36-16AE8DBF41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30617" y="229704"/>
            <a:ext cx="834286" cy="5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deler m/ bilde lys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300" y="1099543"/>
            <a:ext cx="5619750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300" y="3649663"/>
            <a:ext cx="50736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295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2E7601-F85D-4632-A960-AB53DDD8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20" y="6319050"/>
            <a:ext cx="999133" cy="2063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5D7615-48F5-4D1D-A2C0-F16A6059F38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4D6F794A-1D5F-4B34-8674-87166FF9054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>
          <a:xfrm>
            <a:off x="4709347" y="0"/>
            <a:ext cx="7482653" cy="6858000"/>
          </a:xfrm>
          <a:custGeom>
            <a:avLst/>
            <a:gdLst>
              <a:gd name="connsiteX0" fmla="*/ 2840720 w 7482653"/>
              <a:gd name="connsiteY0" fmla="*/ 0 h 6858000"/>
              <a:gd name="connsiteX1" fmla="*/ 7344541 w 7482653"/>
              <a:gd name="connsiteY1" fmla="*/ 0 h 6858000"/>
              <a:gd name="connsiteX2" fmla="*/ 7469158 w 7482653"/>
              <a:gd name="connsiteY2" fmla="*/ 0 h 6858000"/>
              <a:gd name="connsiteX3" fmla="*/ 7482653 w 7482653"/>
              <a:gd name="connsiteY3" fmla="*/ 0 h 6858000"/>
              <a:gd name="connsiteX4" fmla="*/ 7482653 w 7482653"/>
              <a:gd name="connsiteY4" fmla="*/ 6858000 h 6858000"/>
              <a:gd name="connsiteX5" fmla="*/ 7469158 w 7482653"/>
              <a:gd name="connsiteY5" fmla="*/ 6858000 h 6858000"/>
              <a:gd name="connsiteX6" fmla="*/ 7344541 w 7482653"/>
              <a:gd name="connsiteY6" fmla="*/ 6858000 h 6858000"/>
              <a:gd name="connsiteX7" fmla="*/ 0 w 748265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2653" h="6858000">
                <a:moveTo>
                  <a:pt x="2840720" y="0"/>
                </a:moveTo>
                <a:lnTo>
                  <a:pt x="7344541" y="0"/>
                </a:lnTo>
                <a:lnTo>
                  <a:pt x="7469158" y="0"/>
                </a:lnTo>
                <a:lnTo>
                  <a:pt x="7482653" y="0"/>
                </a:lnTo>
                <a:lnTo>
                  <a:pt x="7482653" y="6858000"/>
                </a:lnTo>
                <a:lnTo>
                  <a:pt x="7469158" y="6858000"/>
                </a:lnTo>
                <a:lnTo>
                  <a:pt x="7344541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lIns="1944000" bIns="1296000" anchor="ctr" anchorCtr="1">
            <a:noAutofit/>
          </a:bodyPr>
          <a:lstStyle>
            <a:lvl1pPr marL="0" indent="0" algn="ctr">
              <a:buNone/>
              <a:defRPr sz="125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defRPr>
            </a:lvl1pPr>
          </a:lstStyle>
          <a:p>
            <a:r>
              <a:rPr lang="nb-NO" dirty="0"/>
              <a:t>Dra inn et bilde eller trykk på ikonet for å legge til. </a:t>
            </a:r>
            <a:br>
              <a:rPr lang="nb-NO" dirty="0"/>
            </a:br>
            <a:r>
              <a:rPr lang="nb-NO" dirty="0" err="1"/>
              <a:t>Justér</a:t>
            </a:r>
            <a:r>
              <a:rPr lang="nb-NO" dirty="0"/>
              <a:t> utsnittet på Bildeformat-fanen &gt; Beskjær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DA63E61D-7A10-4ECD-B587-8C948275F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098" y="230076"/>
            <a:ext cx="1353378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17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nb-NO"/>
              <a:t>Klikk for å skrive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615-48F5-4D1D-A2C0-F16A6059F38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20E3610-9EC4-42B5-A18C-6C87E2FF1C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300" y="2264400"/>
            <a:ext cx="10680700" cy="4054650"/>
          </a:xfrm>
        </p:spPr>
        <p:txBody>
          <a:bodyPr numCol="1" spcCol="1090800"/>
          <a:lstStyle>
            <a:lvl1pPr>
              <a:defRPr/>
            </a:lvl1pPr>
          </a:lstStyle>
          <a:p>
            <a:pPr lvl="0"/>
            <a:r>
              <a:rPr lang="nb-NO"/>
              <a:t>Malen inneholder flere oppsett. </a:t>
            </a:r>
            <a:br>
              <a:rPr lang="nb-NO"/>
            </a:br>
            <a:r>
              <a:rPr lang="nb-NO"/>
              <a:t>Trykk på pila under «Nytt lysbilde»-knappen på Hjem-fanen for å velge oppsett for nytt lysbilde.</a:t>
            </a:r>
            <a:br>
              <a:rPr lang="nb-NO"/>
            </a:br>
            <a:r>
              <a:rPr lang="nb-NO"/>
              <a:t>Eller trykk på Oppsett-knappen for å endre oppsett på siden som er aktiv. </a:t>
            </a:r>
            <a:br>
              <a:rPr lang="nb-NO"/>
            </a:br>
            <a:r>
              <a:rPr lang="nb-NO"/>
              <a:t>For å unngå å ta med tekststiler fra andre steder når du limer inn, lim inn med innstillingen «Bruk måltema» eller «Bare tekst», Trykk på ikonet som dukker opp når du limer inn for å velge.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105C4408-2A6A-4070-B539-13541AC42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13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nb-NO"/>
              <a:t>Klikk for å skrive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615-48F5-4D1D-A2C0-F16A6059F38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20E3610-9EC4-42B5-A18C-6C87E2FF1C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300" y="2264400"/>
            <a:ext cx="10680700" cy="4054650"/>
          </a:xfrm>
        </p:spPr>
        <p:txBody>
          <a:bodyPr numCol="1" spcCol="1090800"/>
          <a:lstStyle>
            <a:lvl1pPr>
              <a:defRPr/>
            </a:lvl1pPr>
          </a:lstStyle>
          <a:p>
            <a:pPr lvl="0"/>
            <a:r>
              <a:rPr lang="nb-NO"/>
              <a:t>Malen inneholder flere oppsett. </a:t>
            </a:r>
            <a:br>
              <a:rPr lang="nb-NO"/>
            </a:br>
            <a:r>
              <a:rPr lang="nb-NO"/>
              <a:t>Trykk på pila under «Nytt lysbilde»-knappen på Hjem-fanen for å velge oppsett for nytt lysbilde.</a:t>
            </a:r>
            <a:br>
              <a:rPr lang="nb-NO"/>
            </a:br>
            <a:r>
              <a:rPr lang="nb-NO"/>
              <a:t>Eller trykk på Oppsett-knappen for å endre oppsett på siden som er aktiv. </a:t>
            </a:r>
            <a:br>
              <a:rPr lang="nb-NO"/>
            </a:br>
            <a:r>
              <a:rPr lang="nb-NO"/>
              <a:t>For å unngå å ta med tekststiler fra andre steder når du limer inn, lim inn med innstillingen «Bruk måltema» eller «Bare tekst», Trykk på ikonet som dukker opp når du limer inn for å velge.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105C4408-2A6A-4070-B539-13541AC42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0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nb-NO"/>
              <a:t>Klikk for å skrive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7615-48F5-4D1D-A2C0-F16A6059F38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20E3610-9EC4-42B5-A18C-6C87E2FF1C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300" y="2264400"/>
            <a:ext cx="10680700" cy="4054650"/>
          </a:xfrm>
        </p:spPr>
        <p:txBody>
          <a:bodyPr numCol="1" spcCol="1090800"/>
          <a:lstStyle>
            <a:lvl1pPr>
              <a:defRPr/>
            </a:lvl1pPr>
          </a:lstStyle>
          <a:p>
            <a:pPr lvl="0"/>
            <a:r>
              <a:rPr lang="nb-NO"/>
              <a:t>Malen inneholder flere oppsett. </a:t>
            </a:r>
            <a:br>
              <a:rPr lang="nb-NO"/>
            </a:br>
            <a:r>
              <a:rPr lang="nb-NO"/>
              <a:t>Trykk på pila under «Nytt lysbilde»-knappen på Hjem-fanen for å velge oppsett for nytt lysbilde.</a:t>
            </a:r>
            <a:br>
              <a:rPr lang="nb-NO"/>
            </a:br>
            <a:r>
              <a:rPr lang="nb-NO"/>
              <a:t>Eller trykk på Oppsett-knappen for å endre oppsett på siden som er aktiv. </a:t>
            </a:r>
            <a:br>
              <a:rPr lang="nb-NO"/>
            </a:br>
            <a:r>
              <a:rPr lang="nb-NO"/>
              <a:t>For å unngå å ta med tekststiler fra andre steder når du limer inn, lim inn med innstillingen «Bruk måltema» eller «Bare tekst», Trykk på ikonet som dukker opp når du limer inn for å velge.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105C4408-2A6A-4070-B539-13541AC42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24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20000"/>
            <a:ext cx="10326528" cy="748800"/>
          </a:xfrm>
        </p:spPr>
        <p:txBody>
          <a:bodyPr lIns="90000" tIns="46800" rIns="90000" bIns="46800">
            <a:no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95C8F2F-7B5D-6C19-A67C-492F7B57B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6001" y="1656000"/>
            <a:ext cx="10960512" cy="520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spcBef>
                <a:spcPts val="0"/>
              </a:spcBef>
              <a:defRPr sz="1300" baseline="0"/>
            </a:lvl1pPr>
            <a:lvl2pPr marL="265113" indent="-360000">
              <a:spcBef>
                <a:spcPts val="0"/>
              </a:spcBef>
              <a:tabLst/>
              <a:defRPr sz="1300" baseline="0"/>
            </a:lvl2pPr>
            <a:lvl3pPr marL="628650" indent="-360000" hangingPunct="0">
              <a:spcBef>
                <a:spcPts val="0"/>
              </a:spcBef>
              <a:tabLst/>
              <a:defRPr sz="1300" baseline="0"/>
            </a:lvl3pPr>
            <a:lvl4pPr marL="979488" indent="-360000" hangingPunct="0">
              <a:spcBef>
                <a:spcPts val="0"/>
              </a:spcBef>
              <a:tabLst/>
              <a:defRPr sz="1300" baseline="0"/>
            </a:lvl4pPr>
            <a:lvl5pPr marL="1293813" indent="-360000" hangingPunct="0">
              <a:spcBef>
                <a:spcPts val="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1581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smale m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0326528" cy="748800"/>
          </a:xfrm>
        </p:spPr>
        <p:txBody>
          <a:bodyPr lIns="90000" tIns="36000" rIns="90000" bIns="36000">
            <a:no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95C8F2F-7B5D-6C19-A67C-492F7B57B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1231200"/>
            <a:ext cx="11356513" cy="56285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spcBef>
                <a:spcPts val="0"/>
              </a:spcBef>
              <a:defRPr sz="1300" baseline="0"/>
            </a:lvl1pPr>
            <a:lvl2pPr marL="265113" indent="-360000">
              <a:spcBef>
                <a:spcPts val="0"/>
              </a:spcBef>
              <a:tabLst/>
              <a:defRPr sz="1300" baseline="0"/>
            </a:lvl2pPr>
            <a:lvl3pPr marL="628650" indent="-360000" hangingPunct="0">
              <a:spcBef>
                <a:spcPts val="0"/>
              </a:spcBef>
              <a:tabLst/>
              <a:defRPr sz="1300" baseline="0"/>
            </a:lvl3pPr>
            <a:lvl4pPr marL="979488" indent="-360000" hangingPunct="0">
              <a:spcBef>
                <a:spcPts val="0"/>
              </a:spcBef>
              <a:tabLst/>
              <a:defRPr sz="1300" baseline="0"/>
            </a:lvl4pPr>
            <a:lvl5pPr marL="1293813" indent="-360000" hangingPunct="0">
              <a:spcBef>
                <a:spcPts val="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9932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6000" y="1656000"/>
            <a:ext cx="5256000" cy="5202000"/>
          </a:xfrm>
          <a:prstGeom prst="rect">
            <a:avLst/>
          </a:prstGeom>
        </p:spPr>
        <p:txBody>
          <a:bodyPr>
            <a:normAutofit/>
          </a:bodyPr>
          <a:lstStyle>
            <a:lvl1pPr indent="-360000">
              <a:spcBef>
                <a:spcPts val="0"/>
              </a:spcBef>
              <a:defRPr sz="1300" baseline="0"/>
            </a:lvl1pPr>
            <a:lvl2pPr marL="277813" indent="-360000">
              <a:spcBef>
                <a:spcPts val="0"/>
              </a:spcBef>
              <a:tabLst/>
              <a:defRPr sz="1300" baseline="0"/>
            </a:lvl2pPr>
            <a:lvl3pPr marL="628650" indent="-360000" hangingPunct="0">
              <a:spcBef>
                <a:spcPts val="0"/>
              </a:spcBef>
              <a:tabLst/>
              <a:defRPr sz="1300" baseline="0"/>
            </a:lvl3pPr>
            <a:lvl4pPr marL="979488" indent="-360000" hangingPunct="0">
              <a:spcBef>
                <a:spcPts val="0"/>
              </a:spcBef>
              <a:tabLst/>
              <a:defRPr sz="1300" baseline="0"/>
            </a:lvl4pPr>
            <a:lvl5pPr marL="1341438" indent="-360000" hangingPunct="0">
              <a:spcBef>
                <a:spcPts val="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426354BE-E852-454D-9F80-C8087E39E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00" y="720000"/>
            <a:ext cx="10241184" cy="748800"/>
          </a:xfrm>
        </p:spPr>
        <p:txBody>
          <a:bodyPr lIns="90000" rIns="90000">
            <a:no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BF142AD-EEDB-25FE-429B-CB0C21BA940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81440" y="1656000"/>
            <a:ext cx="5256000" cy="5202000"/>
          </a:xfrm>
          <a:prstGeom prst="rect">
            <a:avLst/>
          </a:prstGeom>
        </p:spPr>
        <p:txBody>
          <a:bodyPr>
            <a:normAutofit/>
          </a:bodyPr>
          <a:lstStyle>
            <a:lvl1pPr indent="-360000">
              <a:spcBef>
                <a:spcPts val="0"/>
              </a:spcBef>
              <a:defRPr sz="1300" baseline="0"/>
            </a:lvl1pPr>
            <a:lvl2pPr marL="269875" indent="-360000">
              <a:spcBef>
                <a:spcPts val="0"/>
              </a:spcBef>
              <a:tabLst/>
              <a:defRPr sz="1300" baseline="0"/>
            </a:lvl2pPr>
            <a:lvl3pPr marL="628650" indent="-360000" hangingPunct="0">
              <a:spcBef>
                <a:spcPts val="0"/>
              </a:spcBef>
              <a:tabLst/>
              <a:defRPr sz="1300" baseline="0"/>
            </a:lvl3pPr>
            <a:lvl4pPr marL="979488" indent="-360000" hangingPunct="0">
              <a:spcBef>
                <a:spcPts val="0"/>
              </a:spcBef>
              <a:tabLst/>
              <a:defRPr sz="1300" baseline="0"/>
            </a:lvl4pPr>
            <a:lvl5pPr marL="1341438" indent="-360000" hangingPunct="0">
              <a:spcBef>
                <a:spcPts val="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5243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_smale m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0000" y="1231200"/>
            <a:ext cx="5552708" cy="5565016"/>
          </a:xfrm>
          <a:prstGeom prst="rect">
            <a:avLst/>
          </a:prstGeom>
        </p:spPr>
        <p:txBody>
          <a:bodyPr lIns="90000">
            <a:normAutofit/>
          </a:bodyPr>
          <a:lstStyle>
            <a:lvl1pPr indent="-360000">
              <a:spcBef>
                <a:spcPts val="0"/>
              </a:spcBef>
              <a:defRPr sz="1300" baseline="0"/>
            </a:lvl1pPr>
            <a:lvl2pPr marL="277813" indent="-360000">
              <a:spcBef>
                <a:spcPts val="0"/>
              </a:spcBef>
              <a:tabLst/>
              <a:defRPr sz="1300" baseline="0"/>
            </a:lvl2pPr>
            <a:lvl3pPr marL="628650" indent="-360000" hangingPunct="0">
              <a:spcBef>
                <a:spcPts val="0"/>
              </a:spcBef>
              <a:tabLst/>
              <a:defRPr sz="1300" baseline="0"/>
            </a:lvl3pPr>
            <a:lvl4pPr marL="979488" indent="-360000" hangingPunct="0">
              <a:spcBef>
                <a:spcPts val="0"/>
              </a:spcBef>
              <a:tabLst/>
              <a:defRPr sz="1300" baseline="0"/>
            </a:lvl4pPr>
            <a:lvl5pPr marL="1341438" indent="-360000" hangingPunct="0">
              <a:spcBef>
                <a:spcPts val="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426354BE-E852-454D-9F80-C8087E39E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0241184" cy="748800"/>
          </a:xfrm>
        </p:spPr>
        <p:txBody>
          <a:bodyPr lIns="90000" tIns="36000" rIns="90000" bIns="36000">
            <a:no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BF142AD-EEDB-25FE-429B-CB0C21BA940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79294" y="1231200"/>
            <a:ext cx="5552706" cy="5565016"/>
          </a:xfrm>
          <a:prstGeom prst="rect">
            <a:avLst/>
          </a:prstGeom>
        </p:spPr>
        <p:txBody>
          <a:bodyPr lIns="90000">
            <a:normAutofit/>
          </a:bodyPr>
          <a:lstStyle>
            <a:lvl1pPr indent="-360000">
              <a:spcBef>
                <a:spcPts val="0"/>
              </a:spcBef>
              <a:defRPr sz="1300" baseline="0"/>
            </a:lvl1pPr>
            <a:lvl2pPr marL="269875" indent="-360000">
              <a:spcBef>
                <a:spcPts val="0"/>
              </a:spcBef>
              <a:tabLst/>
              <a:defRPr sz="1300" baseline="0"/>
            </a:lvl2pPr>
            <a:lvl3pPr marL="628650" indent="-360000" hangingPunct="0">
              <a:spcBef>
                <a:spcPts val="0"/>
              </a:spcBef>
              <a:tabLst/>
              <a:defRPr sz="1300" baseline="0"/>
            </a:lvl3pPr>
            <a:lvl4pPr marL="979488" indent="-360000" hangingPunct="0">
              <a:spcBef>
                <a:spcPts val="0"/>
              </a:spcBef>
              <a:tabLst/>
              <a:defRPr sz="1300" baseline="0"/>
            </a:lvl4pPr>
            <a:lvl5pPr marL="1341438" indent="-360000" hangingPunct="0">
              <a:spcBef>
                <a:spcPts val="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5319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29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9860515-73D7-B74D-C924-D350037EE207}"/>
              </a:ext>
            </a:extLst>
          </p:cNvPr>
          <p:cNvSpPr/>
          <p:nvPr userDrawn="1"/>
        </p:nvSpPr>
        <p:spPr>
          <a:xfrm>
            <a:off x="11082523" y="316992"/>
            <a:ext cx="829061" cy="621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A199B40-A629-4588-8635-D85317F6CB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51775" y="0"/>
            <a:ext cx="506095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bIns="2880000" anchor="ctr" anchorCtr="1">
            <a:normAutofit/>
          </a:bodyPr>
          <a:lstStyle>
            <a:lvl1pPr marL="0" indent="0" algn="ctr">
              <a:buNone/>
              <a:defRPr sz="125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defRPr>
            </a:lvl1pPr>
          </a:lstStyle>
          <a:p>
            <a:r>
              <a:rPr lang="nb-NO"/>
              <a:t>Dra inn et </a:t>
            </a:r>
            <a:r>
              <a:rPr lang="nb-NO" err="1"/>
              <a:t>bilde</a:t>
            </a:r>
            <a:r>
              <a:rPr lang="nb-NO"/>
              <a:t> </a:t>
            </a:r>
            <a:r>
              <a:rPr lang="nb-NO" err="1"/>
              <a:t>eller</a:t>
            </a:r>
            <a:r>
              <a:rPr lang="nb-NO"/>
              <a:t> </a:t>
            </a:r>
            <a:r>
              <a:rPr lang="nb-NO" err="1"/>
              <a:t>trykk</a:t>
            </a:r>
            <a:r>
              <a:rPr lang="nb-NO"/>
              <a:t> </a:t>
            </a:r>
            <a:r>
              <a:rPr lang="nb-NO" err="1"/>
              <a:t>på</a:t>
            </a:r>
            <a:r>
              <a:rPr lang="nb-NO"/>
              <a:t> </a:t>
            </a:r>
            <a:r>
              <a:rPr lang="nb-NO" err="1"/>
              <a:t>ikonet</a:t>
            </a:r>
            <a:r>
              <a:rPr lang="nb-NO"/>
              <a:t> for å </a:t>
            </a:r>
            <a:r>
              <a:rPr lang="nb-NO" err="1"/>
              <a:t>legge</a:t>
            </a:r>
            <a:r>
              <a:rPr lang="nb-NO"/>
              <a:t> </a:t>
            </a:r>
            <a:r>
              <a:rPr lang="nb-NO" err="1"/>
              <a:t>til</a:t>
            </a:r>
            <a:r>
              <a:rPr lang="nb-NO"/>
              <a:t>. </a:t>
            </a:r>
            <a:br>
              <a:rPr lang="nb-NO"/>
            </a:br>
            <a:r>
              <a:rPr lang="nb-NO"/>
              <a:t>Justér </a:t>
            </a:r>
            <a:r>
              <a:rPr lang="nb-NO" err="1"/>
              <a:t>utsnittet</a:t>
            </a:r>
            <a:r>
              <a:rPr lang="nb-NO"/>
              <a:t> </a:t>
            </a:r>
            <a:r>
              <a:rPr lang="nb-NO" err="1"/>
              <a:t>på</a:t>
            </a:r>
            <a:r>
              <a:rPr lang="nb-NO"/>
              <a:t> </a:t>
            </a:r>
            <a:r>
              <a:rPr lang="nb-NO" err="1"/>
              <a:t>Bildeformat-fanen</a:t>
            </a:r>
            <a:r>
              <a:rPr lang="nb-NO"/>
              <a:t> &gt; </a:t>
            </a:r>
            <a:r>
              <a:rPr lang="nb-NO" err="1"/>
              <a:t>Beskjær</a:t>
            </a:r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426354BE-E852-454D-9F80-C8087E39E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923" y="410400"/>
            <a:ext cx="6249988" cy="748800"/>
          </a:xfrm>
        </p:spPr>
        <p:txBody>
          <a:bodyPr/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AA370-47C7-80E1-3E92-A39EC06A87E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0645" y="1296000"/>
            <a:ext cx="6249989" cy="5202000"/>
          </a:xfrm>
          <a:prstGeom prst="rect">
            <a:avLst/>
          </a:prstGeom>
        </p:spPr>
        <p:txBody>
          <a:bodyPr>
            <a:normAutofit/>
          </a:bodyPr>
          <a:lstStyle>
            <a:lvl1pPr indent="-457200">
              <a:spcBef>
                <a:spcPts val="400"/>
              </a:spcBef>
              <a:defRPr sz="1300" baseline="0"/>
            </a:lvl1pPr>
            <a:lvl2pPr marL="277813" indent="-266700">
              <a:spcBef>
                <a:spcPts val="400"/>
              </a:spcBef>
              <a:tabLst/>
              <a:defRPr sz="1300" baseline="0"/>
            </a:lvl2pPr>
            <a:lvl3pPr marL="628650" indent="-266700" hangingPunct="0">
              <a:spcBef>
                <a:spcPts val="400"/>
              </a:spcBef>
              <a:tabLst/>
              <a:defRPr sz="1300" baseline="0"/>
            </a:lvl3pPr>
            <a:lvl4pPr marL="979488" indent="-266700" hangingPunct="0">
              <a:spcBef>
                <a:spcPts val="400"/>
              </a:spcBef>
              <a:tabLst/>
              <a:defRPr sz="1300" baseline="0"/>
            </a:lvl4pPr>
            <a:lvl5pPr marL="1341438" indent="-265113" hangingPunct="0">
              <a:spcBef>
                <a:spcPts val="40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Symbol i plassholder">
            <a:extLst>
              <a:ext uri="{FF2B5EF4-FFF2-40B4-BE49-F238E27FC236}">
                <a16:creationId xmlns:a16="http://schemas.microsoft.com/office/drawing/2014/main" id="{7315319C-3D0B-6985-9E03-E53C4EA36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082523" y="230400"/>
            <a:ext cx="834287" cy="5922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565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A199B40-A629-4588-8635-D85317F6CB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84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bIns="2880000" anchor="ctr" anchorCtr="1">
            <a:normAutofit/>
          </a:bodyPr>
          <a:lstStyle>
            <a:lvl1pPr marL="0" indent="0" algn="ctr">
              <a:buNone/>
              <a:defRPr sz="125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defRPr>
            </a:lvl1pPr>
          </a:lstStyle>
          <a:p>
            <a:r>
              <a:rPr lang="nb-NO" dirty="0"/>
              <a:t>Dra inn et </a:t>
            </a:r>
            <a:r>
              <a:rPr lang="nb-NO" dirty="0" err="1"/>
              <a:t>bilde</a:t>
            </a:r>
            <a:r>
              <a:rPr lang="nb-NO" dirty="0"/>
              <a:t> </a:t>
            </a:r>
            <a:r>
              <a:rPr lang="nb-NO" dirty="0" err="1"/>
              <a:t>eller</a:t>
            </a:r>
            <a:r>
              <a:rPr lang="nb-NO" dirty="0"/>
              <a:t> </a:t>
            </a:r>
            <a:r>
              <a:rPr lang="nb-NO" dirty="0" err="1"/>
              <a:t>trykk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ikonet</a:t>
            </a:r>
            <a:r>
              <a:rPr lang="nb-NO" dirty="0"/>
              <a:t> for å </a:t>
            </a:r>
            <a:r>
              <a:rPr lang="nb-NO" dirty="0" err="1"/>
              <a:t>legge</a:t>
            </a:r>
            <a:r>
              <a:rPr lang="nb-NO" dirty="0"/>
              <a:t> </a:t>
            </a:r>
            <a:r>
              <a:rPr lang="nb-NO" dirty="0" err="1"/>
              <a:t>til</a:t>
            </a:r>
            <a:r>
              <a:rPr lang="nb-NO" dirty="0"/>
              <a:t>. </a:t>
            </a:r>
            <a:br>
              <a:rPr lang="nb-NO" dirty="0"/>
            </a:br>
            <a:r>
              <a:rPr lang="nb-NO" dirty="0"/>
              <a:t>Justér </a:t>
            </a:r>
            <a:r>
              <a:rPr lang="nb-NO" dirty="0" err="1"/>
              <a:t>utsnittet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Bildeformat-fanen</a:t>
            </a:r>
            <a:r>
              <a:rPr lang="nb-NO" dirty="0"/>
              <a:t> &gt; </a:t>
            </a:r>
            <a:r>
              <a:rPr lang="nb-NO" dirty="0" err="1"/>
              <a:t>Beskjær</a:t>
            </a:r>
            <a:endParaRPr lang="nb-NO" dirty="0"/>
          </a:p>
        </p:txBody>
      </p:sp>
      <p:sp>
        <p:nvSpPr>
          <p:cNvPr id="13" name="Navnetrekk i plassholder">
            <a:extLst>
              <a:ext uri="{FF2B5EF4-FFF2-40B4-BE49-F238E27FC236}">
                <a16:creationId xmlns:a16="http://schemas.microsoft.com/office/drawing/2014/main" id="{8EDB046B-FD0F-4147-8497-3390F9A44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98" y="230076"/>
            <a:ext cx="742245" cy="5914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Symbol i plassholder">
            <a:extLst>
              <a:ext uri="{FF2B5EF4-FFF2-40B4-BE49-F238E27FC236}">
                <a16:creationId xmlns:a16="http://schemas.microsoft.com/office/drawing/2014/main" id="{7C364DB0-07B2-43DB-8B6B-C980C4A3A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130618" y="229704"/>
            <a:ext cx="834287" cy="5922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6307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, ly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A199B40-A629-4588-8635-D85317F6CB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84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65000"/>
              </a:schemeClr>
            </a:bgClr>
          </a:pattFill>
        </p:spPr>
        <p:txBody>
          <a:bodyPr bIns="2880000" anchor="ctr" anchorCtr="1">
            <a:normAutofit/>
          </a:bodyPr>
          <a:lstStyle>
            <a:lvl1pPr marL="0" indent="0" algn="ctr">
              <a:buNone/>
              <a:defRPr sz="125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defRPr>
            </a:lvl1pPr>
          </a:lstStyle>
          <a:p>
            <a:r>
              <a:rPr lang="nb-NO" dirty="0"/>
              <a:t>Dra inn et </a:t>
            </a:r>
            <a:r>
              <a:rPr lang="nb-NO" dirty="0" err="1"/>
              <a:t>bilde</a:t>
            </a:r>
            <a:r>
              <a:rPr lang="nb-NO" dirty="0"/>
              <a:t> </a:t>
            </a:r>
            <a:r>
              <a:rPr lang="nb-NO" dirty="0" err="1"/>
              <a:t>eller</a:t>
            </a:r>
            <a:r>
              <a:rPr lang="nb-NO" dirty="0"/>
              <a:t> </a:t>
            </a:r>
            <a:r>
              <a:rPr lang="nb-NO" dirty="0" err="1"/>
              <a:t>trykk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ikonet</a:t>
            </a:r>
            <a:r>
              <a:rPr lang="nb-NO" dirty="0"/>
              <a:t> for å </a:t>
            </a:r>
            <a:r>
              <a:rPr lang="nb-NO" dirty="0" err="1"/>
              <a:t>legge</a:t>
            </a:r>
            <a:r>
              <a:rPr lang="nb-NO" dirty="0"/>
              <a:t> </a:t>
            </a:r>
            <a:r>
              <a:rPr lang="nb-NO" dirty="0" err="1"/>
              <a:t>til</a:t>
            </a:r>
            <a:r>
              <a:rPr lang="nb-NO" dirty="0"/>
              <a:t>. </a:t>
            </a:r>
            <a:br>
              <a:rPr lang="nb-NO" dirty="0"/>
            </a:br>
            <a:r>
              <a:rPr lang="nb-NO" dirty="0"/>
              <a:t>Justér </a:t>
            </a:r>
            <a:r>
              <a:rPr lang="nb-NO" dirty="0" err="1"/>
              <a:t>utsnittet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Bildeformat-fanen</a:t>
            </a:r>
            <a:r>
              <a:rPr lang="nb-NO" dirty="0"/>
              <a:t> &gt; </a:t>
            </a:r>
            <a:r>
              <a:rPr lang="nb-NO" dirty="0" err="1"/>
              <a:t>Beskjær</a:t>
            </a:r>
            <a:endParaRPr lang="nb-NO" dirty="0"/>
          </a:p>
        </p:txBody>
      </p:sp>
      <p:sp>
        <p:nvSpPr>
          <p:cNvPr id="13" name="Navnetrekk i plassholder">
            <a:extLst>
              <a:ext uri="{FF2B5EF4-FFF2-40B4-BE49-F238E27FC236}">
                <a16:creationId xmlns:a16="http://schemas.microsoft.com/office/drawing/2014/main" id="{8EDB046B-FD0F-4147-8497-3390F9A44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98" y="230076"/>
            <a:ext cx="742245" cy="5914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Symbol i plassholder">
            <a:extLst>
              <a:ext uri="{FF2B5EF4-FFF2-40B4-BE49-F238E27FC236}">
                <a16:creationId xmlns:a16="http://schemas.microsoft.com/office/drawing/2014/main" id="{7C364DB0-07B2-43DB-8B6B-C980C4A3A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130618" y="229704"/>
            <a:ext cx="834287" cy="5922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482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olsToo_Slide" descr="ToolsToo_Slide">
            <a:extLst>
              <a:ext uri="{FF2B5EF4-FFF2-40B4-BE49-F238E27FC236}">
                <a16:creationId xmlns:a16="http://schemas.microsoft.com/office/drawing/2014/main" id="{D60E43FE-BCDA-4D44-B107-AA4F5AB4A8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00" y="723600"/>
            <a:ext cx="10371303" cy="747198"/>
          </a:xfrm>
          <a:prstGeom prst="rect">
            <a:avLst/>
          </a:prstGeom>
        </p:spPr>
        <p:txBody>
          <a:bodyPr vert="horz" lIns="90000" tIns="45720" rIns="90000" bIns="45720" rtlCol="0" anchor="t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pic>
        <p:nvPicPr>
          <p:cNvPr id="12" name="Symbol">
            <a:extLst>
              <a:ext uri="{FF2B5EF4-FFF2-40B4-BE49-F238E27FC236}">
                <a16:creationId xmlns:a16="http://schemas.microsoft.com/office/drawing/2014/main" id="{0AABBEC1-8A85-4C36-997C-1A2CADA57BD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7303" y="327462"/>
            <a:ext cx="645397" cy="592200"/>
          </a:xfrm>
          <a:prstGeom prst="rect">
            <a:avLst/>
          </a:prstGeom>
        </p:spPr>
      </p:pic>
      <p:sp>
        <p:nvSpPr>
          <p:cNvPr id="7" name="webadresse" hidden="1">
            <a:extLst>
              <a:ext uri="{FF2B5EF4-FFF2-40B4-BE49-F238E27FC236}">
                <a16:creationId xmlns:a16="http://schemas.microsoft.com/office/drawing/2014/main" id="{C68BA0C6-A1EB-4FEA-9703-44825ACF4A37}"/>
              </a:ext>
            </a:extLst>
          </p:cNvPr>
          <p:cNvSpPr txBox="1">
            <a:spLocks/>
          </p:cNvSpPr>
          <p:nvPr userDrawn="1"/>
        </p:nvSpPr>
        <p:spPr>
          <a:xfrm>
            <a:off x="375444" y="6319050"/>
            <a:ext cx="1399112" cy="2063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b-NO"/>
            </a:defPPr>
            <a:lvl1pPr>
              <a:lnSpc>
                <a:spcPts val="35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z="1200" baseline="0" dirty="0"/>
              <a:t>asplan</a:t>
            </a:r>
            <a:r>
              <a:rPr lang="nb-NO" sz="1200" spc="-15" baseline="0" dirty="0"/>
              <a:t>viak.no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F68F591-76A7-005A-36AF-6BE6C1EA0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56000"/>
            <a:ext cx="10515600" cy="520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4"/>
            <a:r>
              <a:rPr lang="nb-NO" dirty="0"/>
              <a:t>Tredje nivå</a:t>
            </a:r>
          </a:p>
          <a:p>
            <a:pPr lvl="5"/>
            <a:r>
              <a:rPr lang="nb-NO" dirty="0"/>
              <a:t>Fjerde nivå</a:t>
            </a:r>
          </a:p>
        </p:txBody>
      </p:sp>
    </p:spTree>
    <p:extLst>
      <p:ext uri="{BB962C8B-B14F-4D97-AF65-F5344CB8AC3E}">
        <p14:creationId xmlns:p14="http://schemas.microsoft.com/office/powerpoint/2010/main" val="137551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2" r:id="rId2"/>
    <p:sldLayoutId id="2147483730" r:id="rId3"/>
    <p:sldLayoutId id="2147483665" r:id="rId4"/>
    <p:sldLayoutId id="2147483731" r:id="rId5"/>
    <p:sldLayoutId id="2147483667" r:id="rId6"/>
    <p:sldLayoutId id="2147483729" r:id="rId7"/>
    <p:sldLayoutId id="2147483675" r:id="rId8"/>
    <p:sldLayoutId id="2147483684" r:id="rId9"/>
    <p:sldLayoutId id="2147483661" r:id="rId10"/>
    <p:sldLayoutId id="2147483715" r:id="rId11"/>
    <p:sldLayoutId id="2147483726" r:id="rId12"/>
    <p:sldLayoutId id="2147483727" r:id="rId13"/>
    <p:sldLayoutId id="2147483714" r:id="rId14"/>
    <p:sldLayoutId id="2147483732" r:id="rId15"/>
    <p:sldLayoutId id="2147483733" r:id="rId16"/>
    <p:sldLayoutId id="2147483734" r:id="rId17"/>
  </p:sldLayoutIdLst>
  <p:hf sldNum="0"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29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360000" algn="l" defTabSz="914400" rtl="0" eaLnBrk="1" fontAlgn="ctr" latinLnBrk="0" hangingPunct="1">
        <a:lnSpc>
          <a:spcPct val="124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None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265113" indent="-360000" algn="l" defTabSz="914400" rtl="0" eaLnBrk="1" fontAlgn="ctr" latinLnBrk="0" hangingPunct="1">
        <a:lnSpc>
          <a:spcPct val="124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Char char="•"/>
        <a:tabLst/>
        <a:defRPr lang="nb-NO" sz="1300" kern="1200" baseline="0" noProof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0" indent="-258763" algn="l" defTabSz="914400" rtl="0" eaLnBrk="1" fontAlgn="ctr" latinLnBrk="0" hangingPunct="1">
        <a:lnSpc>
          <a:spcPct val="124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-258763" algn="l" defTabSz="914400" rtl="0" eaLnBrk="1" fontAlgn="ctr" latinLnBrk="0" hangingPunct="1">
        <a:lnSpc>
          <a:spcPct val="124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628650" indent="-360000" algn="l" defTabSz="914400" rtl="0" eaLnBrk="1" fontAlgn="ctr" latinLnBrk="0" hangingPunct="1">
        <a:lnSpc>
          <a:spcPct val="124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Char char="•"/>
        <a:tabLst/>
        <a:defRPr lang="nb-NO" sz="1300" kern="1200" baseline="0" noProof="0" dirty="0" smtClean="0">
          <a:solidFill>
            <a:schemeClr val="tx2"/>
          </a:solidFill>
          <a:latin typeface="+mn-lt"/>
          <a:ea typeface="+mn-ea"/>
          <a:cs typeface="+mn-cs"/>
        </a:defRPr>
      </a:lvl5pPr>
      <a:lvl6pPr marL="979488" indent="-360000" algn="l" defTabSz="914400" rtl="0" eaLnBrk="1" fontAlgn="ctr" latinLnBrk="0" hangingPunct="1">
        <a:lnSpc>
          <a:spcPct val="124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Char char="•"/>
        <a:tabLst/>
        <a:defRPr lang="nb-NO" sz="1300" kern="1200" baseline="0" noProof="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2" userDrawn="1">
          <p15:clr>
            <a:srgbClr val="F26B43"/>
          </p15:clr>
        </p15:guide>
        <p15:guide id="2" pos="3668" userDrawn="1">
          <p15:clr>
            <a:srgbClr val="F26B43"/>
          </p15:clr>
        </p15:guide>
        <p15:guide id="3" pos="4012" userDrawn="1">
          <p15:clr>
            <a:srgbClr val="F26B43"/>
          </p15:clr>
        </p15:guide>
        <p15:guide id="4" pos="7200" userDrawn="1">
          <p15:clr>
            <a:srgbClr val="F26B43"/>
          </p15:clr>
        </p15:guide>
        <p15:guide id="5" pos="237" userDrawn="1">
          <p15:clr>
            <a:srgbClr val="FBAE40"/>
          </p15:clr>
        </p15:guide>
        <p15:guide id="6" pos="7444" userDrawn="1">
          <p15:clr>
            <a:srgbClr val="FBAE40"/>
          </p15:clr>
        </p15:guide>
        <p15:guide id="7" orient="horz" pos="1233" userDrawn="1">
          <p15:clr>
            <a:srgbClr val="F26B43"/>
          </p15:clr>
        </p15:guide>
        <p15:guide id="8" orient="horz" pos="1645" userDrawn="1">
          <p15:clr>
            <a:srgbClr val="F26B43"/>
          </p15:clr>
        </p15:guide>
        <p15:guide id="9" orient="horz" pos="3589" userDrawn="1">
          <p15:clr>
            <a:srgbClr val="F26B43"/>
          </p15:clr>
        </p15:guide>
        <p15:guide id="10" orient="horz" pos="4087" userDrawn="1">
          <p15:clr>
            <a:srgbClr val="FBAE40"/>
          </p15:clr>
        </p15:guide>
        <p15:guide id="11" orient="horz" pos="237" userDrawn="1">
          <p15:clr>
            <a:srgbClr val="FBAE40"/>
          </p15:clr>
        </p15:guide>
        <p15:guide id="12" orient="horz" pos="779" userDrawn="1">
          <p15:clr>
            <a:srgbClr val="F26B43"/>
          </p15:clr>
        </p15:guide>
        <p15:guide id="13" pos="2240" userDrawn="1">
          <p15:clr>
            <a:srgbClr val="F26B43"/>
          </p15:clr>
        </p15:guide>
        <p15:guide id="14" pos="1897" userDrawn="1">
          <p15:clr>
            <a:srgbClr val="F26B43"/>
          </p15:clr>
        </p15:guide>
        <p15:guide id="15" pos="5432" userDrawn="1">
          <p15:clr>
            <a:srgbClr val="F26B43"/>
          </p15:clr>
        </p15:guide>
        <p15:guide id="16" pos="57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hegg&#248;y@asplanviak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0E22E34-5284-AF4B-9EDE-FD5E29309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80" y="2226590"/>
            <a:ext cx="5619750" cy="1120461"/>
          </a:xfrm>
        </p:spPr>
        <p:txBody>
          <a:bodyPr>
            <a:normAutofit/>
          </a:bodyPr>
          <a:lstStyle/>
          <a:p>
            <a:r>
              <a:rPr lang="en-US" dirty="0"/>
              <a:t>Asplan </a:t>
            </a:r>
            <a:r>
              <a:rPr lang="en-US" dirty="0" err="1"/>
              <a:t>viak</a:t>
            </a:r>
            <a:r>
              <a:rPr lang="en-US" dirty="0"/>
              <a:t> - </a:t>
            </a:r>
            <a:r>
              <a:rPr lang="en-US" dirty="0" err="1"/>
              <a:t>Verktøy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F5ADB09-FBD7-04EB-F401-4DC0DEFA8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880" y="3429000"/>
            <a:ext cx="4706364" cy="835818"/>
          </a:xfrm>
        </p:spPr>
        <p:txBody>
          <a:bodyPr/>
          <a:lstStyle/>
          <a:p>
            <a:r>
              <a:rPr lang="en-US" sz="1800" dirty="0"/>
              <a:t>Av: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kristinheggoy@asplanviak.no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A5F5B5C-1471-115E-0A77-C8FBF182C8C1}"/>
              </a:ext>
            </a:extLst>
          </p:cNvPr>
          <p:cNvPicPr>
            <a:picLocks/>
          </p:cNvPicPr>
          <p:nvPr/>
        </p:nvPicPr>
        <p:blipFill>
          <a:blip r:embed="rId4"/>
          <a:srcRect l="9216" r="26753" b="-2"/>
          <a:stretch/>
        </p:blipFill>
        <p:spPr>
          <a:xfrm>
            <a:off x="5185758" y="10"/>
            <a:ext cx="6578497" cy="6857990"/>
          </a:xfrm>
          <a:custGeom>
            <a:avLst/>
            <a:gdLst>
              <a:gd name="connsiteX0" fmla="*/ 2840720 w 7482653"/>
              <a:gd name="connsiteY0" fmla="*/ 0 h 6858000"/>
              <a:gd name="connsiteX1" fmla="*/ 7344541 w 7482653"/>
              <a:gd name="connsiteY1" fmla="*/ 0 h 6858000"/>
              <a:gd name="connsiteX2" fmla="*/ 7469158 w 7482653"/>
              <a:gd name="connsiteY2" fmla="*/ 0 h 6858000"/>
              <a:gd name="connsiteX3" fmla="*/ 7482653 w 7482653"/>
              <a:gd name="connsiteY3" fmla="*/ 0 h 6858000"/>
              <a:gd name="connsiteX4" fmla="*/ 7482653 w 7482653"/>
              <a:gd name="connsiteY4" fmla="*/ 6858000 h 6858000"/>
              <a:gd name="connsiteX5" fmla="*/ 7469158 w 7482653"/>
              <a:gd name="connsiteY5" fmla="*/ 6858000 h 6858000"/>
              <a:gd name="connsiteX6" fmla="*/ 7344541 w 7482653"/>
              <a:gd name="connsiteY6" fmla="*/ 6858000 h 6858000"/>
              <a:gd name="connsiteX7" fmla="*/ 0 w 748265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2653" h="6858000">
                <a:moveTo>
                  <a:pt x="2840720" y="0"/>
                </a:moveTo>
                <a:lnTo>
                  <a:pt x="7344541" y="0"/>
                </a:lnTo>
                <a:lnTo>
                  <a:pt x="7469158" y="0"/>
                </a:lnTo>
                <a:lnTo>
                  <a:pt x="7482653" y="0"/>
                </a:lnTo>
                <a:lnTo>
                  <a:pt x="7482653" y="6858000"/>
                </a:lnTo>
                <a:lnTo>
                  <a:pt x="7469158" y="6858000"/>
                </a:lnTo>
                <a:lnTo>
                  <a:pt x="7344541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98739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8067184-94A6-AA12-3EC7-1D5F30F0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02" y="1164822"/>
            <a:ext cx="6249988" cy="748800"/>
          </a:xfrm>
        </p:spPr>
        <p:txBody>
          <a:bodyPr vert="horz" lIns="90000" tIns="45720" rIns="90000" bIns="45720" rtlCol="0" anchor="t" anchorCtr="0">
            <a:noAutofit/>
          </a:bodyPr>
          <a:lstStyle/>
          <a:p>
            <a:r>
              <a:rPr lang="nb-NO" kern="1200" dirty="0">
                <a:latin typeface="+mj-lt"/>
                <a:ea typeface="+mj-ea"/>
                <a:cs typeface="+mj-cs"/>
              </a:rPr>
              <a:t>I 60 år har Asplan Viak vært </a:t>
            </a:r>
            <a:br>
              <a:rPr lang="nb-NO" kern="1200" dirty="0">
                <a:latin typeface="+mj-lt"/>
                <a:ea typeface="+mj-ea"/>
                <a:cs typeface="+mj-cs"/>
              </a:rPr>
            </a:br>
            <a:r>
              <a:rPr lang="nb-NO" kern="1200" dirty="0">
                <a:latin typeface="+mj-lt"/>
                <a:ea typeface="+mj-ea"/>
                <a:cs typeface="+mj-cs"/>
              </a:rPr>
              <a:t>med å forme samfunnet</a:t>
            </a:r>
          </a:p>
        </p:txBody>
      </p:sp>
      <p:sp>
        <p:nvSpPr>
          <p:cNvPr id="26" name="Plassholder for innhold 1">
            <a:extLst>
              <a:ext uri="{FF2B5EF4-FFF2-40B4-BE49-F238E27FC236}">
                <a16:creationId xmlns:a16="http://schemas.microsoft.com/office/drawing/2014/main" id="{A5B5557C-543C-A89F-7D5A-CA92CEADE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81146"/>
            <a:ext cx="6249989" cy="4228206"/>
          </a:xfrm>
        </p:spPr>
        <p:txBody>
          <a:bodyPr vert="horz" lIns="91440" tIns="45720" rIns="91440" bIns="45720" rtlCol="0">
            <a:normAutofit/>
          </a:bodyPr>
          <a:lstStyle/>
          <a:p>
            <a:pPr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nb-NO" sz="22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Et av Norges ledende rådgivningsselskaper innen plan-, arkitektur og ingeniørfag</a:t>
            </a:r>
            <a:br>
              <a:rPr kumimoji="0" lang="nb-NO" sz="22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</a:br>
            <a:endParaRPr kumimoji="0" lang="nb-NO" sz="2200" b="0" i="0" u="none" strike="noStrike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nb-NO" sz="22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1300 ansatte - vår viktigste ressurs</a:t>
            </a:r>
            <a:br>
              <a:rPr kumimoji="0" lang="nb-NO" sz="22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</a:br>
            <a:endParaRPr kumimoji="0" lang="nb-NO" sz="2200" b="0" i="0" u="none" strike="noStrike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nb-NO" sz="22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32 kontorer over </a:t>
            </a:r>
            <a:r>
              <a:rPr lang="nb-NO" sz="2200" dirty="0"/>
              <a:t>hele landet</a:t>
            </a:r>
            <a:br>
              <a:rPr lang="nb-NO" sz="2200" dirty="0"/>
            </a:br>
            <a:endParaRPr kumimoji="0" lang="nb-NO" sz="2200" b="0" i="0" u="none" strike="noStrike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nb-NO" sz="22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Eid av en norsk stiftelse med formål å </a:t>
            </a:r>
            <a:br>
              <a:rPr kumimoji="0" lang="nb-NO" sz="22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nb-NO" sz="22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bidra positivt til samfunnsutviklingen</a:t>
            </a:r>
          </a:p>
          <a:p>
            <a:endParaRPr lang="nb-NO" sz="2200" dirty="0"/>
          </a:p>
          <a:p>
            <a:endParaRPr lang="nb-NO" sz="220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87E75C8-72DF-0DD8-E863-8267AE4ECE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082523" y="230400"/>
            <a:ext cx="834287" cy="5922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AC5D6B0-0691-EB41-5696-27D0D8304E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480B6D8-7B95-6116-3441-F9A20746D1D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16383" y="897297"/>
            <a:ext cx="5996342" cy="50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4BC9D82-111F-5C79-EE3A-5F65418E836B}"/>
              </a:ext>
            </a:extLst>
          </p:cNvPr>
          <p:cNvPicPr>
            <a:picLocks/>
          </p:cNvPicPr>
          <p:nvPr/>
        </p:nvPicPr>
        <p:blipFill>
          <a:blip r:embed="rId3"/>
          <a:srcRect l="24233" r="26507" b="-1"/>
          <a:stretch>
            <a:fillRect/>
          </a:stretch>
        </p:blipFill>
        <p:spPr>
          <a:xfrm>
            <a:off x="7151775" y="10"/>
            <a:ext cx="5060950" cy="6857990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14F9C60-25B8-E9AD-E0C6-B1E4EEA5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90" y="822600"/>
            <a:ext cx="6249988" cy="748800"/>
          </a:xfrm>
        </p:spPr>
        <p:txBody>
          <a:bodyPr anchor="t">
            <a:normAutofit/>
          </a:bodyPr>
          <a:lstStyle/>
          <a:p>
            <a:r>
              <a:rPr lang="nb-NO" dirty="0"/>
              <a:t>AV-metoden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37BEA6-0882-66FB-CEC4-A50747B6C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189" y="1835015"/>
            <a:ext cx="6249989" cy="4248152"/>
          </a:xfrm>
        </p:spPr>
        <p:txBody>
          <a:bodyPr>
            <a:normAutofit/>
          </a:bodyPr>
          <a:lstStyle/>
          <a:p>
            <a:r>
              <a:rPr lang="nb-NO" sz="2200" dirty="0"/>
              <a:t>I Asplan Viak vurderer vi kontinuerlig effekt av metode og verktøy vi utarbeider opp mot overordnet målsetning være seg reduksjon av klimagass eller annen miljøytelse.</a:t>
            </a:r>
          </a:p>
          <a:p>
            <a:endParaRPr lang="nb-NO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Analysetjenester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Verktøy</a:t>
            </a:r>
          </a:p>
          <a:p>
            <a:endParaRPr lang="nb-NO" sz="22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CB538B0-17D6-F86F-F3B0-FA638CF9A9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082523" y="230400"/>
            <a:ext cx="834287" cy="592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2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B2D22776-76C8-524A-D88C-67A4467D4025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756000" y="286241"/>
            <a:ext cx="3172268" cy="1105054"/>
          </a:xfrm>
        </p:spPr>
      </p:pic>
      <p:pic>
        <p:nvPicPr>
          <p:cNvPr id="10" name="Plassholder for innhold 5">
            <a:extLst>
              <a:ext uri="{FF2B5EF4-FFF2-40B4-BE49-F238E27FC236}">
                <a16:creationId xmlns:a16="http://schemas.microsoft.com/office/drawing/2014/main" id="{A008323B-EE51-45B1-323D-242B3CF64B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22" y="286241"/>
            <a:ext cx="3398486" cy="1105054"/>
          </a:xfr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5C1CB5AE-5C6D-FE56-39BB-39C0ED716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434" y="1925058"/>
            <a:ext cx="7687290" cy="36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2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305CC9C-05CD-31CF-9C59-2417101E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326528" cy="7488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1C661E2-2D0C-7F4C-BE6D-D6F7C23EBE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045264"/>
            <a:ext cx="12205059" cy="5614327"/>
          </a:xfrm>
          <a:noFill/>
        </p:spPr>
      </p:pic>
    </p:spTree>
    <p:extLst>
      <p:ext uri="{BB962C8B-B14F-4D97-AF65-F5344CB8AC3E}">
        <p14:creationId xmlns:p14="http://schemas.microsoft.com/office/powerpoint/2010/main" val="260735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177C60-00B9-F023-1097-73056A24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32" y="143728"/>
            <a:ext cx="10326528" cy="748800"/>
          </a:xfrm>
        </p:spPr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647DEDE-0F55-DBAE-6609-3E67528816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" y="892528"/>
            <a:ext cx="12191467" cy="6060362"/>
          </a:xfrm>
        </p:spPr>
      </p:pic>
    </p:spTree>
    <p:extLst>
      <p:ext uri="{BB962C8B-B14F-4D97-AF65-F5344CB8AC3E}">
        <p14:creationId xmlns:p14="http://schemas.microsoft.com/office/powerpoint/2010/main" val="402612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A44365-C650-0397-EF7C-69D10A6E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71B30B-EFA9-345D-E5F0-AD0BF9423E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 descr="Et bilde som inneholder vegg, salongbord, gulv, innendørs&#10;&#10;Automatisk generert beskrivelse">
            <a:extLst>
              <a:ext uri="{FF2B5EF4-FFF2-40B4-BE49-F238E27FC236}">
                <a16:creationId xmlns:a16="http://schemas.microsoft.com/office/drawing/2014/main" id="{4BB27F99-97FC-D908-22B1-202F4E4E4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6206"/>
            <a:ext cx="12192000" cy="8054965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33F7038E-4B6C-3A68-462E-CB2EEB72CEE0}"/>
              </a:ext>
            </a:extLst>
          </p:cNvPr>
          <p:cNvSpPr txBox="1">
            <a:spLocks/>
          </p:cNvSpPr>
          <p:nvPr/>
        </p:nvSpPr>
        <p:spPr>
          <a:xfrm>
            <a:off x="2245274" y="1707317"/>
            <a:ext cx="2820762" cy="74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295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Takk for meg!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9D3DE366-77BF-C7C4-4062-31A800980BD2}"/>
              </a:ext>
            </a:extLst>
          </p:cNvPr>
          <p:cNvSpPr txBox="1">
            <a:spLocks/>
          </p:cNvSpPr>
          <p:nvPr/>
        </p:nvSpPr>
        <p:spPr>
          <a:xfrm>
            <a:off x="10171688" y="6413080"/>
            <a:ext cx="2048408" cy="438150"/>
          </a:xfrm>
          <a:prstGeom prst="rect">
            <a:avLst/>
          </a:prstGeom>
          <a:solidFill>
            <a:schemeClr val="bg2">
              <a:alpha val="79337"/>
            </a:schemeClr>
          </a:solidFill>
        </p:spPr>
        <p:txBody>
          <a:bodyPr vert="horz" lIns="36000" tIns="36000" rIns="72000" bIns="0" rtlCol="0">
            <a:normAutofit fontScale="92500"/>
          </a:bodyPr>
          <a:lstStyle>
            <a:lvl1pPr marL="0" indent="0" algn="l" defTabSz="914400" rtl="0" eaLnBrk="1" fontAlgn="ctr" latinLnBrk="0" hangingPunct="1">
              <a:lnSpc>
                <a:spcPts val="3400"/>
              </a:lnSpc>
              <a:spcBef>
                <a:spcPts val="1000"/>
              </a:spcBef>
              <a:buSzPct val="150000"/>
              <a:buFont typeface="Arial" panose="020B0604020202020204" pitchFamily="34" charset="0"/>
              <a:buNone/>
              <a:defRPr sz="2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ctr" latinLnBrk="0" hangingPunct="1">
              <a:lnSpc>
                <a:spcPct val="112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ctr" latinLnBrk="0" hangingPunct="1">
              <a:lnSpc>
                <a:spcPct val="112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ctr" latinLnBrk="0" hangingPunct="1">
              <a:lnSpc>
                <a:spcPct val="112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ctr" latinLnBrk="0" hangingPunct="1">
              <a:lnSpc>
                <a:spcPct val="112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C3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Asplan Viaks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D3C3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kontor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C3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i Bergen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C3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3C3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Foto: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D3C3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Arkitekturfoto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D3C34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tel 4">
            <a:extLst>
              <a:ext uri="{FF2B5EF4-FFF2-40B4-BE49-F238E27FC236}">
                <a16:creationId xmlns:a16="http://schemas.microsoft.com/office/drawing/2014/main" id="{E6ED2FA0-E974-6691-53B6-DCCA9C909475}"/>
              </a:ext>
            </a:extLst>
          </p:cNvPr>
          <p:cNvSpPr txBox="1">
            <a:spLocks/>
          </p:cNvSpPr>
          <p:nvPr/>
        </p:nvSpPr>
        <p:spPr>
          <a:xfrm>
            <a:off x="2330515" y="2332476"/>
            <a:ext cx="2820762" cy="74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295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/>
                </a:solidFill>
              </a:rPr>
              <a:t>Kontaktinfo:</a:t>
            </a:r>
          </a:p>
          <a:p>
            <a:r>
              <a:rPr lang="nb-NO" sz="1400" dirty="0">
                <a:solidFill>
                  <a:schemeClr val="bg1"/>
                </a:solidFill>
              </a:rPr>
              <a:t>Kristin.heggoy@asplanviak.no</a:t>
            </a:r>
          </a:p>
        </p:txBody>
      </p:sp>
    </p:spTree>
    <p:extLst>
      <p:ext uri="{BB962C8B-B14F-4D97-AF65-F5344CB8AC3E}">
        <p14:creationId xmlns:p14="http://schemas.microsoft.com/office/powerpoint/2010/main" val="579699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heme/theme1.xml><?xml version="1.0" encoding="utf-8"?>
<a:theme xmlns:a="http://schemas.openxmlformats.org/drawingml/2006/main" name="Asplan Viak">
  <a:themeElements>
    <a:clrScheme name="Asplan Viak">
      <a:dk1>
        <a:srgbClr val="000000"/>
      </a:dk1>
      <a:lt1>
        <a:srgbClr val="FFFFFF"/>
      </a:lt1>
      <a:dk2>
        <a:srgbClr val="1D3C34"/>
      </a:dk2>
      <a:lt2>
        <a:srgbClr val="F6F8F1"/>
      </a:lt2>
      <a:accent1>
        <a:srgbClr val="B7DC8F"/>
      </a:accent1>
      <a:accent2>
        <a:srgbClr val="1D3C34"/>
      </a:accent2>
      <a:accent3>
        <a:srgbClr val="48A23F"/>
      </a:accent3>
      <a:accent4>
        <a:srgbClr val="D3D9D2"/>
      </a:accent4>
      <a:accent5>
        <a:srgbClr val="DEEAD6"/>
      </a:accent5>
      <a:accent6>
        <a:srgbClr val="FFC358"/>
      </a:accent6>
      <a:hlink>
        <a:srgbClr val="48A23F"/>
      </a:hlink>
      <a:folHlink>
        <a:srgbClr val="4D4D4D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vartalsrapport_Birgits-edit" id="{A55918A3-FAD3-1249-84C8-A136E78898B6}" vid="{4BB66AE8-0BC5-F741-A7DC-110CF70C50E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87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1BF7690-F310-2844-8572-9D17624635B2}">
  <we:reference id="wa200003955" version="1.1.0.0" store="nb-NO" storeType="OMEX"/>
  <we:alternateReferences>
    <we:reference id="wa200003955" version="1.1.0.0" store="wa200003955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119b49b-2cc3-444e-b755-8692f4554da6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5C204262D094B9DBE931EC479E5EA" ma:contentTypeVersion="5" ma:contentTypeDescription="Opprett et nytt dokument." ma:contentTypeScope="" ma:versionID="dd033aa3c7af5ac609aa41d0bd7b2106">
  <xsd:schema xmlns:xsd="http://www.w3.org/2001/XMLSchema" xmlns:xs="http://www.w3.org/2001/XMLSchema" xmlns:p="http://schemas.microsoft.com/office/2006/metadata/properties" xmlns:ns2="b91526fe-3a8d-4d3d-944d-13002a5fb106" targetNamespace="http://schemas.microsoft.com/office/2006/metadata/properties" ma:root="true" ma:fieldsID="82c8f4a83c557701913fc0872c1050bf" ns2:_="">
    <xsd:import namespace="b91526fe-3a8d-4d3d-944d-13002a5f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526fe-3a8d-4d3d-944d-13002a5fb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B8B5428-881D-4AC3-8848-12697D90CE50}"/>
</file>

<file path=customXml/itemProps2.xml><?xml version="1.0" encoding="utf-8"?>
<ds:datastoreItem xmlns:ds="http://schemas.openxmlformats.org/officeDocument/2006/customXml" ds:itemID="{770214ED-4EBE-478D-8F6A-E022812E51D7}"/>
</file>

<file path=customXml/itemProps3.xml><?xml version="1.0" encoding="utf-8"?>
<ds:datastoreItem xmlns:ds="http://schemas.openxmlformats.org/officeDocument/2006/customXml" ds:itemID="{755330AC-1BC3-420B-BBC0-AE599C0084E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0883AA-BF4F-4D36-BE41-1D9656A06455}">
  <ds:schemaRefs>
    <ds:schemaRef ds:uri="http://purl.org/dc/dcmitype/"/>
    <ds:schemaRef ds:uri="http://purl.org/dc/elements/1.1/"/>
    <ds:schemaRef ds:uri="http://schemas.microsoft.com/office/2006/documentManagement/types"/>
    <ds:schemaRef ds:uri="ae64a11d-31d7-4657-8006-6ef290f54729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82b9ea49-e677-4022-9038-cb6bf0c8e8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750</Words>
  <Application>Microsoft Office PowerPoint</Application>
  <PresentationFormat>Widescreen</PresentationFormat>
  <Paragraphs>77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Asplan Viak</vt:lpstr>
      <vt:lpstr>Asplan viak - Verktøy</vt:lpstr>
      <vt:lpstr>I 60 år har Asplan Viak vært  med å forme samfunnet</vt:lpstr>
      <vt:lpstr>AV-metoden </vt:lpstr>
      <vt:lpstr>PowerPoint Presentation</vt:lpstr>
      <vt:lpstr>PowerPoint Presentation</vt:lpstr>
      <vt:lpstr>PowerPoint Presentation</vt:lpstr>
      <vt:lpstr>PowerPoint Presentation</vt:lpstr>
    </vt:vector>
  </TitlesOfParts>
  <Manager/>
  <Company>Asplan Viak 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Dialogkonferanse 16062025</dc:title>
  <dc:subject/>
  <dc:creator>Birgit Fostervold</dc:creator>
  <cp:keywords/>
  <dc:description/>
  <cp:lastModifiedBy>Kristin Heggøy</cp:lastModifiedBy>
  <cp:revision>108</cp:revision>
  <dcterms:created xsi:type="dcterms:W3CDTF">2021-03-23T12:28:30Z</dcterms:created>
  <dcterms:modified xsi:type="dcterms:W3CDTF">2025-06-13T05:29:26Z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0x010100B805C204262D094B9DBE931EC479E5EA</vt:lpwstr>
  </property>
  <property fmtid="{D5CDD505-2E9C-101B-9397-08002B2CF9AE}" pid="3" name="Platform">
    <vt:lpwstr>BikubeOnline</vt:lpwstr>
  </property>
  <property fmtid="{D5CDD505-2E9C-101B-9397-08002B2CF9AE}" pid="4" name="_dlc_DocIdItemGuid">
    <vt:lpwstr>f1a8191d-d18e-42a8-a773-d29ff352cd60</vt:lpwstr>
  </property>
  <property fmtid="{D5CDD505-2E9C-101B-9397-08002B2CF9AE}" pid="5" name="MediaServiceImageTags">
    <vt:lpwstr/>
  </property>
</Properties>
</file>