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2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87" r:id="rId4"/>
  </p:sldMasterIdLst>
  <p:notesMasterIdLst>
    <p:notesMasterId r:id="rId10"/>
  </p:notesMasterIdLst>
  <p:sldIdLst>
    <p:sldId id="2147469821" r:id="rId5"/>
    <p:sldId id="585" r:id="rId6"/>
    <p:sldId id="2147469829" r:id="rId7"/>
    <p:sldId id="2018" r:id="rId8"/>
    <p:sldId id="527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3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3B34F3C2-8D40-4C24-9EEE-802552EBC11B}">
          <p14:sldIdLst>
            <p14:sldId id="2147469821"/>
            <p14:sldId id="585"/>
            <p14:sldId id="2147469829"/>
            <p14:sldId id="2018"/>
            <p14:sldId id="52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8B6BD12-B160-0C89-89DF-B8DC3CA6E667}" name="Dahle, Ingvild" initials="" userId="S::Ingvild.Dahle@wsp.com::3e9ab9fe-5c0a-4f9a-84bc-03b46541782f" providerId="AD"/>
  <p188:author id="{8295E427-1848-824B-195C-EC171973D3A9}" name="Lunde, Ingvild Udnes" initials="LI" userId="S::ingvild.lunde@wsp.com::54427074-badd-4678-9120-4e841981a05a" providerId="AD"/>
  <p188:author id="{DF3EBE42-A8BB-B268-FC05-9AB318D74324}" name="Sneve, Jenny" initials="JS" userId="S::jenny.sneve@wsp.com::0f574a1f-05f9-4929-8fdc-bc7b99caffdc" providerId="AD"/>
  <p188:author id="{A73BFEA8-86CE-5292-8FCB-30547A53B10B}" name="Erichsen, Jasna" initials="EJ" userId="S::jasna.erichsen@wsp.com::9242dd4b-d004-42a4-ba3a-f9d94af40321" providerId="AD"/>
  <p188:author id="{E2E0A3BF-DC1B-2196-3D19-E85F8910A734}" name="Breen, Julie" initials="JB" userId="S::julie.breen@wsp.com::f9086cda-9203-4fbc-b798-cfff0eb29360" providerId="AD"/>
  <p188:author id="{189ABEED-36DE-8D70-CD1A-07482552D308}" name="Lunde, Ingvild Udnes" initials="" userId="S::Ingvild.Lunde@wsp.com::54427074-badd-4678-9120-4e841981a05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7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0691FC-D856-4236-A000-FB50803485E6}" v="37" dt="2025-06-13T15:19:22.9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–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0097" autoAdjust="0"/>
  </p:normalViewPr>
  <p:slideViewPr>
    <p:cSldViewPr snapToGrid="0">
      <p:cViewPr varScale="1">
        <p:scale>
          <a:sx n="44" d="100"/>
          <a:sy n="44" d="100"/>
        </p:scale>
        <p:origin x="15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customXml" Target="../customXml/item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jømen, Kari" userId="f62e7ff8-361b-4ed6-9c12-ac54df39465f" providerId="ADAL" clId="{680691FC-D856-4236-A000-FB50803485E6}"/>
    <pc:docChg chg="undo custSel addSld delSld modSld sldOrd delMainMaster delSection modSection">
      <pc:chgData name="Mjømen, Kari" userId="f62e7ff8-361b-4ed6-9c12-ac54df39465f" providerId="ADAL" clId="{680691FC-D856-4236-A000-FB50803485E6}" dt="2025-06-13T11:19:08.037" v="4134" actId="1036"/>
      <pc:docMkLst>
        <pc:docMk/>
      </pc:docMkLst>
      <pc:sldChg chg="del">
        <pc:chgData name="Mjømen, Kari" userId="f62e7ff8-361b-4ed6-9c12-ac54df39465f" providerId="ADAL" clId="{680691FC-D856-4236-A000-FB50803485E6}" dt="2025-06-13T06:26:38.338" v="897" actId="2696"/>
        <pc:sldMkLst>
          <pc:docMk/>
          <pc:sldMk cId="232286899" sldId="505"/>
        </pc:sldMkLst>
      </pc:sldChg>
      <pc:sldChg chg="del">
        <pc:chgData name="Mjømen, Kari" userId="f62e7ff8-361b-4ed6-9c12-ac54df39465f" providerId="ADAL" clId="{680691FC-D856-4236-A000-FB50803485E6}" dt="2025-06-13T06:26:38.338" v="897" actId="2696"/>
        <pc:sldMkLst>
          <pc:docMk/>
          <pc:sldMk cId="2963523710" sldId="506"/>
        </pc:sldMkLst>
      </pc:sldChg>
      <pc:sldChg chg="del">
        <pc:chgData name="Mjømen, Kari" userId="f62e7ff8-361b-4ed6-9c12-ac54df39465f" providerId="ADAL" clId="{680691FC-D856-4236-A000-FB50803485E6}" dt="2025-06-13T06:26:38.338" v="897" actId="2696"/>
        <pc:sldMkLst>
          <pc:docMk/>
          <pc:sldMk cId="3282497582" sldId="507"/>
        </pc:sldMkLst>
      </pc:sldChg>
      <pc:sldChg chg="del">
        <pc:chgData name="Mjømen, Kari" userId="f62e7ff8-361b-4ed6-9c12-ac54df39465f" providerId="ADAL" clId="{680691FC-D856-4236-A000-FB50803485E6}" dt="2025-06-13T05:49:49.625" v="13" actId="47"/>
        <pc:sldMkLst>
          <pc:docMk/>
          <pc:sldMk cId="2299049279" sldId="511"/>
        </pc:sldMkLst>
      </pc:sldChg>
      <pc:sldChg chg="del">
        <pc:chgData name="Mjømen, Kari" userId="f62e7ff8-361b-4ed6-9c12-ac54df39465f" providerId="ADAL" clId="{680691FC-D856-4236-A000-FB50803485E6}" dt="2025-06-13T05:49:49.625" v="13" actId="47"/>
        <pc:sldMkLst>
          <pc:docMk/>
          <pc:sldMk cId="3599535459" sldId="518"/>
        </pc:sldMkLst>
      </pc:sldChg>
      <pc:sldChg chg="del">
        <pc:chgData name="Mjømen, Kari" userId="f62e7ff8-361b-4ed6-9c12-ac54df39465f" providerId="ADAL" clId="{680691FC-D856-4236-A000-FB50803485E6}" dt="2025-06-13T05:49:49.625" v="13" actId="47"/>
        <pc:sldMkLst>
          <pc:docMk/>
          <pc:sldMk cId="1554073425" sldId="524"/>
        </pc:sldMkLst>
      </pc:sldChg>
      <pc:sldChg chg="addSp delSp modSp mod ord modShow modNotesTx">
        <pc:chgData name="Mjømen, Kari" userId="f62e7ff8-361b-4ed6-9c12-ac54df39465f" providerId="ADAL" clId="{680691FC-D856-4236-A000-FB50803485E6}" dt="2025-06-13T11:18:00.609" v="4111" actId="478"/>
        <pc:sldMkLst>
          <pc:docMk/>
          <pc:sldMk cId="3796356760" sldId="527"/>
        </pc:sldMkLst>
        <pc:spChg chg="add del mod">
          <ac:chgData name="Mjømen, Kari" userId="f62e7ff8-361b-4ed6-9c12-ac54df39465f" providerId="ADAL" clId="{680691FC-D856-4236-A000-FB50803485E6}" dt="2025-06-13T11:18:00.609" v="4111" actId="478"/>
          <ac:spMkLst>
            <pc:docMk/>
            <pc:sldMk cId="3796356760" sldId="527"/>
            <ac:spMk id="4" creationId="{E606DC93-6A75-95D7-7F6C-D4ED273DADD5}"/>
          </ac:spMkLst>
        </pc:spChg>
        <pc:spChg chg="del mod">
          <ac:chgData name="Mjømen, Kari" userId="f62e7ff8-361b-4ed6-9c12-ac54df39465f" providerId="ADAL" clId="{680691FC-D856-4236-A000-FB50803485E6}" dt="2025-06-13T06:25:20.970" v="829" actId="478"/>
          <ac:spMkLst>
            <pc:docMk/>
            <pc:sldMk cId="3796356760" sldId="527"/>
            <ac:spMk id="11" creationId="{58D6E130-DCEA-6675-13A2-E5B8EC375D5D}"/>
          </ac:spMkLst>
        </pc:spChg>
        <pc:spChg chg="mod">
          <ac:chgData name="Mjømen, Kari" userId="f62e7ff8-361b-4ed6-9c12-ac54df39465f" providerId="ADAL" clId="{680691FC-D856-4236-A000-FB50803485E6}" dt="2025-06-13T06:14:31.775" v="729" actId="20577"/>
          <ac:spMkLst>
            <pc:docMk/>
            <pc:sldMk cId="3796356760" sldId="527"/>
            <ac:spMk id="32" creationId="{A0CAD30E-05EE-5ACB-355E-C3F6C33A6661}"/>
          </ac:spMkLst>
        </pc:spChg>
        <pc:spChg chg="mod">
          <ac:chgData name="Mjømen, Kari" userId="f62e7ff8-361b-4ed6-9c12-ac54df39465f" providerId="ADAL" clId="{680691FC-D856-4236-A000-FB50803485E6}" dt="2025-06-13T11:17:46.606" v="4109" actId="1035"/>
          <ac:spMkLst>
            <pc:docMk/>
            <pc:sldMk cId="3796356760" sldId="527"/>
            <ac:spMk id="39" creationId="{896648A1-8087-79C2-FC79-8C9435DD2F50}"/>
          </ac:spMkLst>
        </pc:spChg>
        <pc:spChg chg="mod">
          <ac:chgData name="Mjømen, Kari" userId="f62e7ff8-361b-4ed6-9c12-ac54df39465f" providerId="ADAL" clId="{680691FC-D856-4236-A000-FB50803485E6}" dt="2025-06-13T11:17:46.606" v="4109" actId="1035"/>
          <ac:spMkLst>
            <pc:docMk/>
            <pc:sldMk cId="3796356760" sldId="527"/>
            <ac:spMk id="41" creationId="{0004B3E7-53B4-3ECE-CD78-9BF9009D2E85}"/>
          </ac:spMkLst>
        </pc:spChg>
        <pc:spChg chg="del">
          <ac:chgData name="Mjømen, Kari" userId="f62e7ff8-361b-4ed6-9c12-ac54df39465f" providerId="ADAL" clId="{680691FC-D856-4236-A000-FB50803485E6}" dt="2025-06-13T06:25:27.092" v="831" actId="478"/>
          <ac:spMkLst>
            <pc:docMk/>
            <pc:sldMk cId="3796356760" sldId="527"/>
            <ac:spMk id="42" creationId="{0DD2141D-919D-C6F9-478A-A71FA6EFA8A1}"/>
          </ac:spMkLst>
        </pc:spChg>
        <pc:spChg chg="del mod">
          <ac:chgData name="Mjømen, Kari" userId="f62e7ff8-361b-4ed6-9c12-ac54df39465f" providerId="ADAL" clId="{680691FC-D856-4236-A000-FB50803485E6}" dt="2025-06-13T11:16:38.228" v="4082" actId="478"/>
          <ac:spMkLst>
            <pc:docMk/>
            <pc:sldMk cId="3796356760" sldId="527"/>
            <ac:spMk id="43" creationId="{F3D49B40-32B5-DADA-CF47-5FF7CDEE6ACE}"/>
          </ac:spMkLst>
        </pc:spChg>
        <pc:picChg chg="mod">
          <ac:chgData name="Mjømen, Kari" userId="f62e7ff8-361b-4ed6-9c12-ac54df39465f" providerId="ADAL" clId="{680691FC-D856-4236-A000-FB50803485E6}" dt="2025-06-13T11:17:46.606" v="4109" actId="1035"/>
          <ac:picMkLst>
            <pc:docMk/>
            <pc:sldMk cId="3796356760" sldId="527"/>
            <ac:picMk id="21" creationId="{E1120096-594C-E080-37FD-4FAB8E8FF3D7}"/>
          </ac:picMkLst>
        </pc:picChg>
        <pc:picChg chg="mod">
          <ac:chgData name="Mjømen, Kari" userId="f62e7ff8-361b-4ed6-9c12-ac54df39465f" providerId="ADAL" clId="{680691FC-D856-4236-A000-FB50803485E6}" dt="2025-06-13T11:17:46.606" v="4109" actId="1035"/>
          <ac:picMkLst>
            <pc:docMk/>
            <pc:sldMk cId="3796356760" sldId="527"/>
            <ac:picMk id="23" creationId="{40CFD843-0948-64AB-5BF9-7684E1CDCED2}"/>
          </ac:picMkLst>
        </pc:picChg>
        <pc:picChg chg="del">
          <ac:chgData name="Mjømen, Kari" userId="f62e7ff8-361b-4ed6-9c12-ac54df39465f" providerId="ADAL" clId="{680691FC-D856-4236-A000-FB50803485E6}" dt="2025-06-13T06:25:17.850" v="827" actId="478"/>
          <ac:picMkLst>
            <pc:docMk/>
            <pc:sldMk cId="3796356760" sldId="527"/>
            <ac:picMk id="28" creationId="{D52DF853-BF97-A027-60B0-50039F25C17E}"/>
          </ac:picMkLst>
        </pc:picChg>
        <pc:picChg chg="del">
          <ac:chgData name="Mjømen, Kari" userId="f62e7ff8-361b-4ed6-9c12-ac54df39465f" providerId="ADAL" clId="{680691FC-D856-4236-A000-FB50803485E6}" dt="2025-06-13T06:25:24.633" v="830" actId="478"/>
          <ac:picMkLst>
            <pc:docMk/>
            <pc:sldMk cId="3796356760" sldId="527"/>
            <ac:picMk id="30" creationId="{031D1F19-9059-DCE3-9FBB-4DA482291887}"/>
          </ac:picMkLst>
        </pc:picChg>
        <pc:picChg chg="mod modCrop">
          <ac:chgData name="Mjømen, Kari" userId="f62e7ff8-361b-4ed6-9c12-ac54df39465f" providerId="ADAL" clId="{680691FC-D856-4236-A000-FB50803485E6}" dt="2025-06-13T06:21:34.296" v="744" actId="18131"/>
          <ac:picMkLst>
            <pc:docMk/>
            <pc:sldMk cId="3796356760" sldId="527"/>
            <ac:picMk id="44" creationId="{8C720A17-3668-06C6-A819-989302170B02}"/>
          </ac:picMkLst>
        </pc:picChg>
      </pc:sldChg>
      <pc:sldChg chg="del">
        <pc:chgData name="Mjømen, Kari" userId="f62e7ff8-361b-4ed6-9c12-ac54df39465f" providerId="ADAL" clId="{680691FC-D856-4236-A000-FB50803485E6}" dt="2025-06-13T05:49:49.625" v="13" actId="47"/>
        <pc:sldMkLst>
          <pc:docMk/>
          <pc:sldMk cId="4193747791" sldId="529"/>
        </pc:sldMkLst>
      </pc:sldChg>
      <pc:sldChg chg="del">
        <pc:chgData name="Mjømen, Kari" userId="f62e7ff8-361b-4ed6-9c12-ac54df39465f" providerId="ADAL" clId="{680691FC-D856-4236-A000-FB50803485E6}" dt="2025-06-13T05:49:49.625" v="13" actId="47"/>
        <pc:sldMkLst>
          <pc:docMk/>
          <pc:sldMk cId="849583126" sldId="530"/>
        </pc:sldMkLst>
      </pc:sldChg>
      <pc:sldChg chg="del">
        <pc:chgData name="Mjømen, Kari" userId="f62e7ff8-361b-4ed6-9c12-ac54df39465f" providerId="ADAL" clId="{680691FC-D856-4236-A000-FB50803485E6}" dt="2025-06-13T05:49:49.625" v="13" actId="47"/>
        <pc:sldMkLst>
          <pc:docMk/>
          <pc:sldMk cId="1716376055" sldId="536"/>
        </pc:sldMkLst>
      </pc:sldChg>
      <pc:sldChg chg="del">
        <pc:chgData name="Mjømen, Kari" userId="f62e7ff8-361b-4ed6-9c12-ac54df39465f" providerId="ADAL" clId="{680691FC-D856-4236-A000-FB50803485E6}" dt="2025-06-13T05:49:49.625" v="13" actId="47"/>
        <pc:sldMkLst>
          <pc:docMk/>
          <pc:sldMk cId="2307699238" sldId="537"/>
        </pc:sldMkLst>
      </pc:sldChg>
      <pc:sldChg chg="del">
        <pc:chgData name="Mjømen, Kari" userId="f62e7ff8-361b-4ed6-9c12-ac54df39465f" providerId="ADAL" clId="{680691FC-D856-4236-A000-FB50803485E6}" dt="2025-06-13T05:49:49.625" v="13" actId="47"/>
        <pc:sldMkLst>
          <pc:docMk/>
          <pc:sldMk cId="4057745960" sldId="539"/>
        </pc:sldMkLst>
      </pc:sldChg>
      <pc:sldChg chg="del">
        <pc:chgData name="Mjømen, Kari" userId="f62e7ff8-361b-4ed6-9c12-ac54df39465f" providerId="ADAL" clId="{680691FC-D856-4236-A000-FB50803485E6}" dt="2025-06-13T05:49:49.625" v="13" actId="47"/>
        <pc:sldMkLst>
          <pc:docMk/>
          <pc:sldMk cId="1489047907" sldId="540"/>
        </pc:sldMkLst>
      </pc:sldChg>
      <pc:sldChg chg="del">
        <pc:chgData name="Mjømen, Kari" userId="f62e7ff8-361b-4ed6-9c12-ac54df39465f" providerId="ADAL" clId="{680691FC-D856-4236-A000-FB50803485E6}" dt="2025-06-13T05:49:49.625" v="13" actId="47"/>
        <pc:sldMkLst>
          <pc:docMk/>
          <pc:sldMk cId="312245942" sldId="541"/>
        </pc:sldMkLst>
      </pc:sldChg>
      <pc:sldChg chg="del">
        <pc:chgData name="Mjømen, Kari" userId="f62e7ff8-361b-4ed6-9c12-ac54df39465f" providerId="ADAL" clId="{680691FC-D856-4236-A000-FB50803485E6}" dt="2025-06-13T05:49:49.625" v="13" actId="47"/>
        <pc:sldMkLst>
          <pc:docMk/>
          <pc:sldMk cId="2587520911" sldId="542"/>
        </pc:sldMkLst>
      </pc:sldChg>
      <pc:sldChg chg="del">
        <pc:chgData name="Mjømen, Kari" userId="f62e7ff8-361b-4ed6-9c12-ac54df39465f" providerId="ADAL" clId="{680691FC-D856-4236-A000-FB50803485E6}" dt="2025-06-13T05:49:49.625" v="13" actId="47"/>
        <pc:sldMkLst>
          <pc:docMk/>
          <pc:sldMk cId="2227859453" sldId="543"/>
        </pc:sldMkLst>
      </pc:sldChg>
      <pc:sldChg chg="del">
        <pc:chgData name="Mjømen, Kari" userId="f62e7ff8-361b-4ed6-9c12-ac54df39465f" providerId="ADAL" clId="{680691FC-D856-4236-A000-FB50803485E6}" dt="2025-06-13T05:49:49.625" v="13" actId="47"/>
        <pc:sldMkLst>
          <pc:docMk/>
          <pc:sldMk cId="3808904676" sldId="544"/>
        </pc:sldMkLst>
      </pc:sldChg>
      <pc:sldChg chg="del">
        <pc:chgData name="Mjømen, Kari" userId="f62e7ff8-361b-4ed6-9c12-ac54df39465f" providerId="ADAL" clId="{680691FC-D856-4236-A000-FB50803485E6}" dt="2025-06-13T05:49:49.625" v="13" actId="47"/>
        <pc:sldMkLst>
          <pc:docMk/>
          <pc:sldMk cId="2197237262" sldId="546"/>
        </pc:sldMkLst>
      </pc:sldChg>
      <pc:sldChg chg="del">
        <pc:chgData name="Mjømen, Kari" userId="f62e7ff8-361b-4ed6-9c12-ac54df39465f" providerId="ADAL" clId="{680691FC-D856-4236-A000-FB50803485E6}" dt="2025-06-13T05:49:49.625" v="13" actId="47"/>
        <pc:sldMkLst>
          <pc:docMk/>
          <pc:sldMk cId="4229025450" sldId="547"/>
        </pc:sldMkLst>
      </pc:sldChg>
      <pc:sldChg chg="del">
        <pc:chgData name="Mjømen, Kari" userId="f62e7ff8-361b-4ed6-9c12-ac54df39465f" providerId="ADAL" clId="{680691FC-D856-4236-A000-FB50803485E6}" dt="2025-06-13T05:49:49.625" v="13" actId="47"/>
        <pc:sldMkLst>
          <pc:docMk/>
          <pc:sldMk cId="2025093685" sldId="550"/>
        </pc:sldMkLst>
      </pc:sldChg>
      <pc:sldChg chg="del">
        <pc:chgData name="Mjømen, Kari" userId="f62e7ff8-361b-4ed6-9c12-ac54df39465f" providerId="ADAL" clId="{680691FC-D856-4236-A000-FB50803485E6}" dt="2025-06-13T05:49:49.625" v="13" actId="47"/>
        <pc:sldMkLst>
          <pc:docMk/>
          <pc:sldMk cId="1303901720" sldId="576"/>
        </pc:sldMkLst>
      </pc:sldChg>
      <pc:sldChg chg="del">
        <pc:chgData name="Mjømen, Kari" userId="f62e7ff8-361b-4ed6-9c12-ac54df39465f" providerId="ADAL" clId="{680691FC-D856-4236-A000-FB50803485E6}" dt="2025-06-13T05:49:49.625" v="13" actId="47"/>
        <pc:sldMkLst>
          <pc:docMk/>
          <pc:sldMk cId="4187503747" sldId="581"/>
        </pc:sldMkLst>
      </pc:sldChg>
      <pc:sldChg chg="del">
        <pc:chgData name="Mjømen, Kari" userId="f62e7ff8-361b-4ed6-9c12-ac54df39465f" providerId="ADAL" clId="{680691FC-D856-4236-A000-FB50803485E6}" dt="2025-06-13T05:49:49.625" v="13" actId="47"/>
        <pc:sldMkLst>
          <pc:docMk/>
          <pc:sldMk cId="283699679" sldId="582"/>
        </pc:sldMkLst>
      </pc:sldChg>
      <pc:sldChg chg="del">
        <pc:chgData name="Mjømen, Kari" userId="f62e7ff8-361b-4ed6-9c12-ac54df39465f" providerId="ADAL" clId="{680691FC-D856-4236-A000-FB50803485E6}" dt="2025-06-13T05:49:49.625" v="13" actId="47"/>
        <pc:sldMkLst>
          <pc:docMk/>
          <pc:sldMk cId="1796473297" sldId="583"/>
        </pc:sldMkLst>
      </pc:sldChg>
      <pc:sldChg chg="modSp mod ord modNotesTx">
        <pc:chgData name="Mjømen, Kari" userId="f62e7ff8-361b-4ed6-9c12-ac54df39465f" providerId="ADAL" clId="{680691FC-D856-4236-A000-FB50803485E6}" dt="2025-06-13T09:44:52.342" v="2948" actId="20577"/>
        <pc:sldMkLst>
          <pc:docMk/>
          <pc:sldMk cId="537449267" sldId="585"/>
        </pc:sldMkLst>
        <pc:spChg chg="mod">
          <ac:chgData name="Mjømen, Kari" userId="f62e7ff8-361b-4ed6-9c12-ac54df39465f" providerId="ADAL" clId="{680691FC-D856-4236-A000-FB50803485E6}" dt="2025-06-13T05:52:37.640" v="51" actId="20577"/>
          <ac:spMkLst>
            <pc:docMk/>
            <pc:sldMk cId="537449267" sldId="585"/>
            <ac:spMk id="7" creationId="{2F52B044-49EA-40FB-B06D-9489A91DC15C}"/>
          </ac:spMkLst>
        </pc:spChg>
        <pc:spChg chg="mod">
          <ac:chgData name="Mjømen, Kari" userId="f62e7ff8-361b-4ed6-9c12-ac54df39465f" providerId="ADAL" clId="{680691FC-D856-4236-A000-FB50803485E6}" dt="2025-06-13T05:53:16.798" v="78" actId="20577"/>
          <ac:spMkLst>
            <pc:docMk/>
            <pc:sldMk cId="537449267" sldId="585"/>
            <ac:spMk id="14" creationId="{1D3042DC-DF5E-EA0C-0FC6-34C98912E631}"/>
          </ac:spMkLst>
        </pc:spChg>
        <pc:picChg chg="mod modCrop">
          <ac:chgData name="Mjømen, Kari" userId="f62e7ff8-361b-4ed6-9c12-ac54df39465f" providerId="ADAL" clId="{680691FC-D856-4236-A000-FB50803485E6}" dt="2025-06-13T05:54:35.522" v="87" actId="18131"/>
          <ac:picMkLst>
            <pc:docMk/>
            <pc:sldMk cId="537449267" sldId="585"/>
            <ac:picMk id="3" creationId="{C0F01BDB-5B3B-6CEC-1D44-DC76ED45769B}"/>
          </ac:picMkLst>
        </pc:picChg>
        <pc:picChg chg="mod modCrop">
          <ac:chgData name="Mjømen, Kari" userId="f62e7ff8-361b-4ed6-9c12-ac54df39465f" providerId="ADAL" clId="{680691FC-D856-4236-A000-FB50803485E6}" dt="2025-06-13T05:56:12.916" v="98" actId="18131"/>
          <ac:picMkLst>
            <pc:docMk/>
            <pc:sldMk cId="537449267" sldId="585"/>
            <ac:picMk id="5" creationId="{E5DEA34F-B6C6-B1F5-EC72-A6FC9DCD178D}"/>
          </ac:picMkLst>
        </pc:picChg>
        <pc:picChg chg="mod modCrop">
          <ac:chgData name="Mjømen, Kari" userId="f62e7ff8-361b-4ed6-9c12-ac54df39465f" providerId="ADAL" clId="{680691FC-D856-4236-A000-FB50803485E6}" dt="2025-06-13T05:58:13.094" v="104" actId="14826"/>
          <ac:picMkLst>
            <pc:docMk/>
            <pc:sldMk cId="537449267" sldId="585"/>
            <ac:picMk id="12" creationId="{DD844990-67AA-3F9A-0AE8-D4DD82866445}"/>
          </ac:picMkLst>
        </pc:picChg>
      </pc:sldChg>
      <pc:sldChg chg="del">
        <pc:chgData name="Mjømen, Kari" userId="f62e7ff8-361b-4ed6-9c12-ac54df39465f" providerId="ADAL" clId="{680691FC-D856-4236-A000-FB50803485E6}" dt="2025-06-13T05:49:49.625" v="13" actId="47"/>
        <pc:sldMkLst>
          <pc:docMk/>
          <pc:sldMk cId="182065513" sldId="586"/>
        </pc:sldMkLst>
      </pc:sldChg>
      <pc:sldChg chg="del">
        <pc:chgData name="Mjømen, Kari" userId="f62e7ff8-361b-4ed6-9c12-ac54df39465f" providerId="ADAL" clId="{680691FC-D856-4236-A000-FB50803485E6}" dt="2025-06-13T05:49:49.625" v="13" actId="47"/>
        <pc:sldMkLst>
          <pc:docMk/>
          <pc:sldMk cId="1878236224" sldId="593"/>
        </pc:sldMkLst>
      </pc:sldChg>
      <pc:sldChg chg="del">
        <pc:chgData name="Mjømen, Kari" userId="f62e7ff8-361b-4ed6-9c12-ac54df39465f" providerId="ADAL" clId="{680691FC-D856-4236-A000-FB50803485E6}" dt="2025-06-13T05:49:49.625" v="13" actId="47"/>
        <pc:sldMkLst>
          <pc:docMk/>
          <pc:sldMk cId="363237046" sldId="594"/>
        </pc:sldMkLst>
      </pc:sldChg>
      <pc:sldChg chg="modSp add mod">
        <pc:chgData name="Mjømen, Kari" userId="f62e7ff8-361b-4ed6-9c12-ac54df39465f" providerId="ADAL" clId="{680691FC-D856-4236-A000-FB50803485E6}" dt="2025-06-13T05:47:47.684" v="10" actId="27636"/>
        <pc:sldMkLst>
          <pc:docMk/>
          <pc:sldMk cId="2326695135" sldId="2018"/>
        </pc:sldMkLst>
        <pc:spChg chg="mod">
          <ac:chgData name="Mjømen, Kari" userId="f62e7ff8-361b-4ed6-9c12-ac54df39465f" providerId="ADAL" clId="{680691FC-D856-4236-A000-FB50803485E6}" dt="2025-06-13T05:47:47.684" v="10" actId="27636"/>
          <ac:spMkLst>
            <pc:docMk/>
            <pc:sldMk cId="2326695135" sldId="2018"/>
            <ac:spMk id="2" creationId="{E5788D77-5636-6344-A71B-13AA8FDD5524}"/>
          </ac:spMkLst>
        </pc:spChg>
      </pc:sldChg>
      <pc:sldChg chg="del">
        <pc:chgData name="Mjømen, Kari" userId="f62e7ff8-361b-4ed6-9c12-ac54df39465f" providerId="ADAL" clId="{680691FC-D856-4236-A000-FB50803485E6}" dt="2025-06-13T05:49:49.625" v="13" actId="47"/>
        <pc:sldMkLst>
          <pc:docMk/>
          <pc:sldMk cId="49920342" sldId="2147469814"/>
        </pc:sldMkLst>
      </pc:sldChg>
      <pc:sldChg chg="del">
        <pc:chgData name="Mjømen, Kari" userId="f62e7ff8-361b-4ed6-9c12-ac54df39465f" providerId="ADAL" clId="{680691FC-D856-4236-A000-FB50803485E6}" dt="2025-06-13T05:49:49.625" v="13" actId="47"/>
        <pc:sldMkLst>
          <pc:docMk/>
          <pc:sldMk cId="3072831130" sldId="2147469815"/>
        </pc:sldMkLst>
      </pc:sldChg>
      <pc:sldChg chg="del">
        <pc:chgData name="Mjømen, Kari" userId="f62e7ff8-361b-4ed6-9c12-ac54df39465f" providerId="ADAL" clId="{680691FC-D856-4236-A000-FB50803485E6}" dt="2025-06-13T05:49:49.625" v="13" actId="47"/>
        <pc:sldMkLst>
          <pc:docMk/>
          <pc:sldMk cId="1344772012" sldId="2147469816"/>
        </pc:sldMkLst>
      </pc:sldChg>
      <pc:sldChg chg="del">
        <pc:chgData name="Mjømen, Kari" userId="f62e7ff8-361b-4ed6-9c12-ac54df39465f" providerId="ADAL" clId="{680691FC-D856-4236-A000-FB50803485E6}" dt="2025-06-13T05:49:49.625" v="13" actId="47"/>
        <pc:sldMkLst>
          <pc:docMk/>
          <pc:sldMk cId="1939063986" sldId="2147469817"/>
        </pc:sldMkLst>
      </pc:sldChg>
      <pc:sldChg chg="del">
        <pc:chgData name="Mjømen, Kari" userId="f62e7ff8-361b-4ed6-9c12-ac54df39465f" providerId="ADAL" clId="{680691FC-D856-4236-A000-FB50803485E6}" dt="2025-06-13T05:49:49.625" v="13" actId="47"/>
        <pc:sldMkLst>
          <pc:docMk/>
          <pc:sldMk cId="749872002" sldId="2147469818"/>
        </pc:sldMkLst>
      </pc:sldChg>
      <pc:sldChg chg="del">
        <pc:chgData name="Mjømen, Kari" userId="f62e7ff8-361b-4ed6-9c12-ac54df39465f" providerId="ADAL" clId="{680691FC-D856-4236-A000-FB50803485E6}" dt="2025-06-13T05:49:49.625" v="13" actId="47"/>
        <pc:sldMkLst>
          <pc:docMk/>
          <pc:sldMk cId="4186615134" sldId="2147469819"/>
        </pc:sldMkLst>
      </pc:sldChg>
      <pc:sldChg chg="del">
        <pc:chgData name="Mjømen, Kari" userId="f62e7ff8-361b-4ed6-9c12-ac54df39465f" providerId="ADAL" clId="{680691FC-D856-4236-A000-FB50803485E6}" dt="2025-06-13T05:49:49.625" v="13" actId="47"/>
        <pc:sldMkLst>
          <pc:docMk/>
          <pc:sldMk cId="10420614" sldId="2147469820"/>
        </pc:sldMkLst>
      </pc:sldChg>
      <pc:sldChg chg="modSp mod modNotesTx">
        <pc:chgData name="Mjømen, Kari" userId="f62e7ff8-361b-4ed6-9c12-ac54df39465f" providerId="ADAL" clId="{680691FC-D856-4236-A000-FB50803485E6}" dt="2025-06-13T11:18:29.440" v="4129" actId="20577"/>
        <pc:sldMkLst>
          <pc:docMk/>
          <pc:sldMk cId="2629366032" sldId="2147469821"/>
        </pc:sldMkLst>
        <pc:spChg chg="mod">
          <ac:chgData name="Mjømen, Kari" userId="f62e7ff8-361b-4ed6-9c12-ac54df39465f" providerId="ADAL" clId="{680691FC-D856-4236-A000-FB50803485E6}" dt="2025-06-13T11:18:29.440" v="4129" actId="20577"/>
          <ac:spMkLst>
            <pc:docMk/>
            <pc:sldMk cId="2629366032" sldId="2147469821"/>
            <ac:spMk id="7" creationId="{4D9AE66B-DB8A-1473-28F1-77EF1C7A6FDD}"/>
          </ac:spMkLst>
        </pc:spChg>
      </pc:sldChg>
      <pc:sldChg chg="del">
        <pc:chgData name="Mjømen, Kari" userId="f62e7ff8-361b-4ed6-9c12-ac54df39465f" providerId="ADAL" clId="{680691FC-D856-4236-A000-FB50803485E6}" dt="2025-06-13T05:37:00.988" v="0" actId="47"/>
        <pc:sldMkLst>
          <pc:docMk/>
          <pc:sldMk cId="2588063459" sldId="2147469822"/>
        </pc:sldMkLst>
      </pc:sldChg>
      <pc:sldChg chg="del">
        <pc:chgData name="Mjømen, Kari" userId="f62e7ff8-361b-4ed6-9c12-ac54df39465f" providerId="ADAL" clId="{680691FC-D856-4236-A000-FB50803485E6}" dt="2025-06-13T05:37:00.988" v="0" actId="47"/>
        <pc:sldMkLst>
          <pc:docMk/>
          <pc:sldMk cId="3729553270" sldId="2147469823"/>
        </pc:sldMkLst>
      </pc:sldChg>
      <pc:sldChg chg="del">
        <pc:chgData name="Mjømen, Kari" userId="f62e7ff8-361b-4ed6-9c12-ac54df39465f" providerId="ADAL" clId="{680691FC-D856-4236-A000-FB50803485E6}" dt="2025-06-13T05:37:00.988" v="0" actId="47"/>
        <pc:sldMkLst>
          <pc:docMk/>
          <pc:sldMk cId="4045388689" sldId="2147469824"/>
        </pc:sldMkLst>
      </pc:sldChg>
      <pc:sldChg chg="del">
        <pc:chgData name="Mjømen, Kari" userId="f62e7ff8-361b-4ed6-9c12-ac54df39465f" providerId="ADAL" clId="{680691FC-D856-4236-A000-FB50803485E6}" dt="2025-06-13T05:49:49.625" v="13" actId="47"/>
        <pc:sldMkLst>
          <pc:docMk/>
          <pc:sldMk cId="2239720206" sldId="2147469825"/>
        </pc:sldMkLst>
      </pc:sldChg>
      <pc:sldChg chg="del">
        <pc:chgData name="Mjømen, Kari" userId="f62e7ff8-361b-4ed6-9c12-ac54df39465f" providerId="ADAL" clId="{680691FC-D856-4236-A000-FB50803485E6}" dt="2025-06-13T05:49:49.625" v="13" actId="47"/>
        <pc:sldMkLst>
          <pc:docMk/>
          <pc:sldMk cId="3855669347" sldId="2147469826"/>
        </pc:sldMkLst>
      </pc:sldChg>
      <pc:sldChg chg="modSp del mod ord modNotesTx">
        <pc:chgData name="Mjømen, Kari" userId="f62e7ff8-361b-4ed6-9c12-ac54df39465f" providerId="ADAL" clId="{680691FC-D856-4236-A000-FB50803485E6}" dt="2025-06-13T11:09:26.870" v="4041" actId="47"/>
        <pc:sldMkLst>
          <pc:docMk/>
          <pc:sldMk cId="1526138404" sldId="2147469828"/>
        </pc:sldMkLst>
        <pc:spChg chg="mod">
          <ac:chgData name="Mjømen, Kari" userId="f62e7ff8-361b-4ed6-9c12-ac54df39465f" providerId="ADAL" clId="{680691FC-D856-4236-A000-FB50803485E6}" dt="2025-06-13T06:11:09.452" v="689" actId="1036"/>
          <ac:spMkLst>
            <pc:docMk/>
            <pc:sldMk cId="1526138404" sldId="2147469828"/>
            <ac:spMk id="4" creationId="{6B3E904C-36B3-AA2A-B7DB-791DF235E43B}"/>
          </ac:spMkLst>
        </pc:spChg>
        <pc:spChg chg="mod">
          <ac:chgData name="Mjømen, Kari" userId="f62e7ff8-361b-4ed6-9c12-ac54df39465f" providerId="ADAL" clId="{680691FC-D856-4236-A000-FB50803485E6}" dt="2025-06-13T06:06:29.563" v="528" actId="20577"/>
          <ac:spMkLst>
            <pc:docMk/>
            <pc:sldMk cId="1526138404" sldId="2147469828"/>
            <ac:spMk id="9" creationId="{61FA2119-E36E-DFBD-2CFF-48803786CFAA}"/>
          </ac:spMkLst>
        </pc:spChg>
        <pc:picChg chg="mod">
          <ac:chgData name="Mjømen, Kari" userId="f62e7ff8-361b-4ed6-9c12-ac54df39465f" providerId="ADAL" clId="{680691FC-D856-4236-A000-FB50803485E6}" dt="2025-06-13T10:36:40.140" v="3957" actId="1076"/>
          <ac:picMkLst>
            <pc:docMk/>
            <pc:sldMk cId="1526138404" sldId="2147469828"/>
            <ac:picMk id="8" creationId="{323B89C2-5D8C-7B4C-E8D2-711A2C888604}"/>
          </ac:picMkLst>
        </pc:picChg>
      </pc:sldChg>
      <pc:sldChg chg="new del">
        <pc:chgData name="Mjømen, Kari" userId="f62e7ff8-361b-4ed6-9c12-ac54df39465f" providerId="ADAL" clId="{680691FC-D856-4236-A000-FB50803485E6}" dt="2025-06-13T06:12:53.593" v="692" actId="2696"/>
        <pc:sldMkLst>
          <pc:docMk/>
          <pc:sldMk cId="2342870273" sldId="2147469829"/>
        </pc:sldMkLst>
      </pc:sldChg>
      <pc:sldChg chg="addSp delSp modSp new mod modNotesTx">
        <pc:chgData name="Mjømen, Kari" userId="f62e7ff8-361b-4ed6-9c12-ac54df39465f" providerId="ADAL" clId="{680691FC-D856-4236-A000-FB50803485E6}" dt="2025-06-13T11:19:08.037" v="4134" actId="1036"/>
        <pc:sldMkLst>
          <pc:docMk/>
          <pc:sldMk cId="2806927600" sldId="2147469829"/>
        </pc:sldMkLst>
        <pc:spChg chg="mod">
          <ac:chgData name="Mjømen, Kari" userId="f62e7ff8-361b-4ed6-9c12-ac54df39465f" providerId="ADAL" clId="{680691FC-D856-4236-A000-FB50803485E6}" dt="2025-06-13T11:19:08.037" v="4134" actId="1036"/>
          <ac:spMkLst>
            <pc:docMk/>
            <pc:sldMk cId="2806927600" sldId="2147469829"/>
            <ac:spMk id="2" creationId="{0E062073-2237-A9E2-C32A-1BFA92C4020B}"/>
          </ac:spMkLst>
        </pc:spChg>
        <pc:spChg chg="del">
          <ac:chgData name="Mjømen, Kari" userId="f62e7ff8-361b-4ed6-9c12-ac54df39465f" providerId="ADAL" clId="{680691FC-D856-4236-A000-FB50803485E6}" dt="2025-06-13T10:41:24.021" v="3996" actId="478"/>
          <ac:spMkLst>
            <pc:docMk/>
            <pc:sldMk cId="2806927600" sldId="2147469829"/>
            <ac:spMk id="3" creationId="{38CFB088-3824-373C-28C5-F6EE47EC1105}"/>
          </ac:spMkLst>
        </pc:spChg>
        <pc:spChg chg="add mod">
          <ac:chgData name="Mjømen, Kari" userId="f62e7ff8-361b-4ed6-9c12-ac54df39465f" providerId="ADAL" clId="{680691FC-D856-4236-A000-FB50803485E6}" dt="2025-06-13T11:19:08.037" v="4134" actId="1036"/>
          <ac:spMkLst>
            <pc:docMk/>
            <pc:sldMk cId="2806927600" sldId="2147469829"/>
            <ac:spMk id="38" creationId="{60A70160-D2C9-70EA-200E-41DDFCA5B75A}"/>
          </ac:spMkLst>
        </pc:spChg>
        <pc:spChg chg="add mod ord">
          <ac:chgData name="Mjømen, Kari" userId="f62e7ff8-361b-4ed6-9c12-ac54df39465f" providerId="ADAL" clId="{680691FC-D856-4236-A000-FB50803485E6}" dt="2025-06-13T11:19:08.037" v="4134" actId="1036"/>
          <ac:spMkLst>
            <pc:docMk/>
            <pc:sldMk cId="2806927600" sldId="2147469829"/>
            <ac:spMk id="39" creationId="{46165AD1-1B97-8252-D431-7934EC3AEC00}"/>
          </ac:spMkLst>
        </pc:spChg>
        <pc:picChg chg="add mod modCrop">
          <ac:chgData name="Mjømen, Kari" userId="f62e7ff8-361b-4ed6-9c12-ac54df39465f" providerId="ADAL" clId="{680691FC-D856-4236-A000-FB50803485E6}" dt="2025-06-13T11:19:08.037" v="4134" actId="1036"/>
          <ac:picMkLst>
            <pc:docMk/>
            <pc:sldMk cId="2806927600" sldId="2147469829"/>
            <ac:picMk id="5" creationId="{E41CA3B8-C980-02C9-B4CD-718A33FFC393}"/>
          </ac:picMkLst>
        </pc:picChg>
        <pc:picChg chg="add del mod">
          <ac:chgData name="Mjømen, Kari" userId="f62e7ff8-361b-4ed6-9c12-ac54df39465f" providerId="ADAL" clId="{680691FC-D856-4236-A000-FB50803485E6}" dt="2025-06-13T10:41:29.482" v="3997" actId="478"/>
          <ac:picMkLst>
            <pc:docMk/>
            <pc:sldMk cId="2806927600" sldId="2147469829"/>
            <ac:picMk id="6" creationId="{5837AA83-2152-D690-8986-23118755512C}"/>
          </ac:picMkLst>
        </pc:picChg>
        <pc:picChg chg="add del mod">
          <ac:chgData name="Mjømen, Kari" userId="f62e7ff8-361b-4ed6-9c12-ac54df39465f" providerId="ADAL" clId="{680691FC-D856-4236-A000-FB50803485E6}" dt="2025-06-13T10:41:24.021" v="3996" actId="478"/>
          <ac:picMkLst>
            <pc:docMk/>
            <pc:sldMk cId="2806927600" sldId="2147469829"/>
            <ac:picMk id="7" creationId="{BE32A6B9-B06C-F810-3646-DA3967C8ED69}"/>
          </ac:picMkLst>
        </pc:picChg>
        <pc:picChg chg="add del mod">
          <ac:chgData name="Mjømen, Kari" userId="f62e7ff8-361b-4ed6-9c12-ac54df39465f" providerId="ADAL" clId="{680691FC-D856-4236-A000-FB50803485E6}" dt="2025-06-13T10:41:24.021" v="3996" actId="478"/>
          <ac:picMkLst>
            <pc:docMk/>
            <pc:sldMk cId="2806927600" sldId="2147469829"/>
            <ac:picMk id="8" creationId="{96647A01-3306-B5C1-C7E3-ECB76DAF8F53}"/>
          </ac:picMkLst>
        </pc:picChg>
        <pc:picChg chg="add del mod">
          <ac:chgData name="Mjømen, Kari" userId="f62e7ff8-361b-4ed6-9c12-ac54df39465f" providerId="ADAL" clId="{680691FC-D856-4236-A000-FB50803485E6}" dt="2025-06-13T10:37:41.104" v="3963" actId="478"/>
          <ac:picMkLst>
            <pc:docMk/>
            <pc:sldMk cId="2806927600" sldId="2147469829"/>
            <ac:picMk id="9" creationId="{3BEE08F0-2A29-B688-18E8-1A58CB75665D}"/>
          </ac:picMkLst>
        </pc:picChg>
        <pc:picChg chg="add del mod">
          <ac:chgData name="Mjømen, Kari" userId="f62e7ff8-361b-4ed6-9c12-ac54df39465f" providerId="ADAL" clId="{680691FC-D856-4236-A000-FB50803485E6}" dt="2025-06-13T10:41:29.482" v="3997" actId="478"/>
          <ac:picMkLst>
            <pc:docMk/>
            <pc:sldMk cId="2806927600" sldId="2147469829"/>
            <ac:picMk id="10" creationId="{A454EC96-3EDA-8AD1-6152-88FF2DEBDE74}"/>
          </ac:picMkLst>
        </pc:picChg>
        <pc:picChg chg="add del mod">
          <ac:chgData name="Mjømen, Kari" userId="f62e7ff8-361b-4ed6-9c12-ac54df39465f" providerId="ADAL" clId="{680691FC-D856-4236-A000-FB50803485E6}" dt="2025-06-13T10:41:24.021" v="3996" actId="478"/>
          <ac:picMkLst>
            <pc:docMk/>
            <pc:sldMk cId="2806927600" sldId="2147469829"/>
            <ac:picMk id="11" creationId="{7CE0EAB1-E960-2C63-DF96-4A393E14D19F}"/>
          </ac:picMkLst>
        </pc:picChg>
        <pc:picChg chg="add del mod">
          <ac:chgData name="Mjømen, Kari" userId="f62e7ff8-361b-4ed6-9c12-ac54df39465f" providerId="ADAL" clId="{680691FC-D856-4236-A000-FB50803485E6}" dt="2025-06-13T10:41:24.021" v="3996" actId="478"/>
          <ac:picMkLst>
            <pc:docMk/>
            <pc:sldMk cId="2806927600" sldId="2147469829"/>
            <ac:picMk id="12" creationId="{646AE54B-2640-1616-FA3C-56D38E68A78E}"/>
          </ac:picMkLst>
        </pc:picChg>
        <pc:picChg chg="add del mod">
          <ac:chgData name="Mjømen, Kari" userId="f62e7ff8-361b-4ed6-9c12-ac54df39465f" providerId="ADAL" clId="{680691FC-D856-4236-A000-FB50803485E6}" dt="2025-06-13T10:37:41.766" v="3964" actId="478"/>
          <ac:picMkLst>
            <pc:docMk/>
            <pc:sldMk cId="2806927600" sldId="2147469829"/>
            <ac:picMk id="13" creationId="{2DDC10C7-A89B-C841-F5EF-C4AC50AC959A}"/>
          </ac:picMkLst>
        </pc:picChg>
        <pc:picChg chg="add del mod">
          <ac:chgData name="Mjømen, Kari" userId="f62e7ff8-361b-4ed6-9c12-ac54df39465f" providerId="ADAL" clId="{680691FC-D856-4236-A000-FB50803485E6}" dt="2025-06-13T10:41:29.482" v="3997" actId="478"/>
          <ac:picMkLst>
            <pc:docMk/>
            <pc:sldMk cId="2806927600" sldId="2147469829"/>
            <ac:picMk id="14" creationId="{40FC063A-BE8B-CAAF-C67E-DCA27151EA9E}"/>
          </ac:picMkLst>
        </pc:picChg>
        <pc:picChg chg="add del mod">
          <ac:chgData name="Mjømen, Kari" userId="f62e7ff8-361b-4ed6-9c12-ac54df39465f" providerId="ADAL" clId="{680691FC-D856-4236-A000-FB50803485E6}" dt="2025-06-13T10:41:24.021" v="3996" actId="478"/>
          <ac:picMkLst>
            <pc:docMk/>
            <pc:sldMk cId="2806927600" sldId="2147469829"/>
            <ac:picMk id="15" creationId="{686B24D1-EEE4-C127-53C7-0C2887D6B6E0}"/>
          </ac:picMkLst>
        </pc:picChg>
        <pc:picChg chg="add del mod">
          <ac:chgData name="Mjømen, Kari" userId="f62e7ff8-361b-4ed6-9c12-ac54df39465f" providerId="ADAL" clId="{680691FC-D856-4236-A000-FB50803485E6}" dt="2025-06-13T10:41:24.021" v="3996" actId="478"/>
          <ac:picMkLst>
            <pc:docMk/>
            <pc:sldMk cId="2806927600" sldId="2147469829"/>
            <ac:picMk id="16" creationId="{9B3CF27D-A738-B858-68A4-55B898DB6271}"/>
          </ac:picMkLst>
        </pc:picChg>
        <pc:picChg chg="add del mod">
          <ac:chgData name="Mjømen, Kari" userId="f62e7ff8-361b-4ed6-9c12-ac54df39465f" providerId="ADAL" clId="{680691FC-D856-4236-A000-FB50803485E6}" dt="2025-06-13T10:37:42.398" v="3965" actId="478"/>
          <ac:picMkLst>
            <pc:docMk/>
            <pc:sldMk cId="2806927600" sldId="2147469829"/>
            <ac:picMk id="17" creationId="{6BC9B96C-1832-3D69-234B-70E556CF5616}"/>
          </ac:picMkLst>
        </pc:picChg>
        <pc:picChg chg="add del mod">
          <ac:chgData name="Mjømen, Kari" userId="f62e7ff8-361b-4ed6-9c12-ac54df39465f" providerId="ADAL" clId="{680691FC-D856-4236-A000-FB50803485E6}" dt="2025-06-13T10:41:29.482" v="3997" actId="478"/>
          <ac:picMkLst>
            <pc:docMk/>
            <pc:sldMk cId="2806927600" sldId="2147469829"/>
            <ac:picMk id="18" creationId="{04CFB797-E5E4-4088-E6A8-47847C91826B}"/>
          </ac:picMkLst>
        </pc:picChg>
        <pc:picChg chg="add del mod">
          <ac:chgData name="Mjømen, Kari" userId="f62e7ff8-361b-4ed6-9c12-ac54df39465f" providerId="ADAL" clId="{680691FC-D856-4236-A000-FB50803485E6}" dt="2025-06-13T10:41:24.021" v="3996" actId="478"/>
          <ac:picMkLst>
            <pc:docMk/>
            <pc:sldMk cId="2806927600" sldId="2147469829"/>
            <ac:picMk id="19" creationId="{3BFCDDCF-3A18-3039-B53F-16D20BAE99C3}"/>
          </ac:picMkLst>
        </pc:picChg>
        <pc:picChg chg="add del mod">
          <ac:chgData name="Mjømen, Kari" userId="f62e7ff8-361b-4ed6-9c12-ac54df39465f" providerId="ADAL" clId="{680691FC-D856-4236-A000-FB50803485E6}" dt="2025-06-13T10:41:24.021" v="3996" actId="478"/>
          <ac:picMkLst>
            <pc:docMk/>
            <pc:sldMk cId="2806927600" sldId="2147469829"/>
            <ac:picMk id="20" creationId="{73C7914B-EE92-DD12-C1AF-C27B3EA9D045}"/>
          </ac:picMkLst>
        </pc:picChg>
        <pc:picChg chg="add del mod">
          <ac:chgData name="Mjømen, Kari" userId="f62e7ff8-361b-4ed6-9c12-ac54df39465f" providerId="ADAL" clId="{680691FC-D856-4236-A000-FB50803485E6}" dt="2025-06-13T10:39:42.862" v="3982" actId="478"/>
          <ac:picMkLst>
            <pc:docMk/>
            <pc:sldMk cId="2806927600" sldId="2147469829"/>
            <ac:picMk id="21" creationId="{4B5122B1-98A0-7822-742F-EE27B0C623FB}"/>
          </ac:picMkLst>
        </pc:picChg>
        <pc:picChg chg="add del mod">
          <ac:chgData name="Mjømen, Kari" userId="f62e7ff8-361b-4ed6-9c12-ac54df39465f" providerId="ADAL" clId="{680691FC-D856-4236-A000-FB50803485E6}" dt="2025-06-13T10:39:43.593" v="3983" actId="478"/>
          <ac:picMkLst>
            <pc:docMk/>
            <pc:sldMk cId="2806927600" sldId="2147469829"/>
            <ac:picMk id="22" creationId="{BFC9DE63-764F-C55F-6A1F-AF41B7A1C8D1}"/>
          </ac:picMkLst>
        </pc:picChg>
        <pc:picChg chg="add del mod">
          <ac:chgData name="Mjømen, Kari" userId="f62e7ff8-361b-4ed6-9c12-ac54df39465f" providerId="ADAL" clId="{680691FC-D856-4236-A000-FB50803485E6}" dt="2025-06-13T10:59:33.063" v="4024" actId="478"/>
          <ac:picMkLst>
            <pc:docMk/>
            <pc:sldMk cId="2806927600" sldId="2147469829"/>
            <ac:picMk id="23" creationId="{52B4CE9F-8991-185B-0822-3D06DDEF4F31}"/>
          </ac:picMkLst>
        </pc:picChg>
        <pc:picChg chg="add mod">
          <ac:chgData name="Mjømen, Kari" userId="f62e7ff8-361b-4ed6-9c12-ac54df39465f" providerId="ADAL" clId="{680691FC-D856-4236-A000-FB50803485E6}" dt="2025-06-13T11:19:08.037" v="4134" actId="1036"/>
          <ac:picMkLst>
            <pc:docMk/>
            <pc:sldMk cId="2806927600" sldId="2147469829"/>
            <ac:picMk id="24" creationId="{B80612D8-D8CB-94DA-7F03-0D7DD1213DFE}"/>
          </ac:picMkLst>
        </pc:picChg>
        <pc:picChg chg="add mod">
          <ac:chgData name="Mjømen, Kari" userId="f62e7ff8-361b-4ed6-9c12-ac54df39465f" providerId="ADAL" clId="{680691FC-D856-4236-A000-FB50803485E6}" dt="2025-06-13T11:03:18.725" v="4033" actId="14826"/>
          <ac:picMkLst>
            <pc:docMk/>
            <pc:sldMk cId="2806927600" sldId="2147469829"/>
            <ac:picMk id="25" creationId="{624F8033-2182-20C5-690F-6C07DF38FAD3}"/>
          </ac:picMkLst>
        </pc:picChg>
        <pc:picChg chg="add mod">
          <ac:chgData name="Mjømen, Kari" userId="f62e7ff8-361b-4ed6-9c12-ac54df39465f" providerId="ADAL" clId="{680691FC-D856-4236-A000-FB50803485E6}" dt="2025-06-13T10:58:03.259" v="4017" actId="14826"/>
          <ac:picMkLst>
            <pc:docMk/>
            <pc:sldMk cId="2806927600" sldId="2147469829"/>
            <ac:picMk id="26" creationId="{BA40692A-2828-C2D8-4BE0-C376D0F29A54}"/>
          </ac:picMkLst>
        </pc:picChg>
        <pc:picChg chg="add mod modCrop">
          <ac:chgData name="Mjømen, Kari" userId="f62e7ff8-361b-4ed6-9c12-ac54df39465f" providerId="ADAL" clId="{680691FC-D856-4236-A000-FB50803485E6}" dt="2025-06-13T11:04:04.286" v="4036" actId="18131"/>
          <ac:picMkLst>
            <pc:docMk/>
            <pc:sldMk cId="2806927600" sldId="2147469829"/>
            <ac:picMk id="27" creationId="{96467030-4D30-08BC-F6D7-9F08058A96F5}"/>
          </ac:picMkLst>
        </pc:picChg>
        <pc:picChg chg="add mod">
          <ac:chgData name="Mjømen, Kari" userId="f62e7ff8-361b-4ed6-9c12-ac54df39465f" providerId="ADAL" clId="{680691FC-D856-4236-A000-FB50803485E6}" dt="2025-06-13T11:19:08.037" v="4134" actId="1036"/>
          <ac:picMkLst>
            <pc:docMk/>
            <pc:sldMk cId="2806927600" sldId="2147469829"/>
            <ac:picMk id="28" creationId="{9AA2F8B2-8B31-2470-181C-0A37ED06D2B5}"/>
          </ac:picMkLst>
        </pc:picChg>
        <pc:picChg chg="add mod">
          <ac:chgData name="Mjømen, Kari" userId="f62e7ff8-361b-4ed6-9c12-ac54df39465f" providerId="ADAL" clId="{680691FC-D856-4236-A000-FB50803485E6}" dt="2025-06-13T11:19:08.037" v="4134" actId="1036"/>
          <ac:picMkLst>
            <pc:docMk/>
            <pc:sldMk cId="2806927600" sldId="2147469829"/>
            <ac:picMk id="29" creationId="{26F2F684-86DA-A64A-B403-BFCA4EF1DE42}"/>
          </ac:picMkLst>
        </pc:picChg>
        <pc:picChg chg="add mod">
          <ac:chgData name="Mjømen, Kari" userId="f62e7ff8-361b-4ed6-9c12-ac54df39465f" providerId="ADAL" clId="{680691FC-D856-4236-A000-FB50803485E6}" dt="2025-06-13T11:19:08.037" v="4134" actId="1036"/>
          <ac:picMkLst>
            <pc:docMk/>
            <pc:sldMk cId="2806927600" sldId="2147469829"/>
            <ac:picMk id="30" creationId="{8EF6CA59-B7CB-DC06-2503-40A0BAA65F61}"/>
          </ac:picMkLst>
        </pc:picChg>
        <pc:picChg chg="add mod">
          <ac:chgData name="Mjømen, Kari" userId="f62e7ff8-361b-4ed6-9c12-ac54df39465f" providerId="ADAL" clId="{680691FC-D856-4236-A000-FB50803485E6}" dt="2025-06-13T11:12:41.311" v="4044" actId="14826"/>
          <ac:picMkLst>
            <pc:docMk/>
            <pc:sldMk cId="2806927600" sldId="2147469829"/>
            <ac:picMk id="31" creationId="{D40C387A-FB7C-B5FC-7FEE-E608168C18A9}"/>
          </ac:picMkLst>
        </pc:picChg>
        <pc:picChg chg="add del mod">
          <ac:chgData name="Mjømen, Kari" userId="f62e7ff8-361b-4ed6-9c12-ac54df39465f" providerId="ADAL" clId="{680691FC-D856-4236-A000-FB50803485E6}" dt="2025-06-13T10:59:42.527" v="4026" actId="478"/>
          <ac:picMkLst>
            <pc:docMk/>
            <pc:sldMk cId="2806927600" sldId="2147469829"/>
            <ac:picMk id="32" creationId="{F41D3D41-F6A3-DE5E-62A2-BB2B1FB02571}"/>
          </ac:picMkLst>
        </pc:picChg>
        <pc:picChg chg="add mod">
          <ac:chgData name="Mjømen, Kari" userId="f62e7ff8-361b-4ed6-9c12-ac54df39465f" providerId="ADAL" clId="{680691FC-D856-4236-A000-FB50803485E6}" dt="2025-06-13T11:13:41.200" v="4045" actId="14826"/>
          <ac:picMkLst>
            <pc:docMk/>
            <pc:sldMk cId="2806927600" sldId="2147469829"/>
            <ac:picMk id="33" creationId="{0B66E001-0FE2-03D5-F6A4-5CAC245995B6}"/>
          </ac:picMkLst>
        </pc:picChg>
        <pc:picChg chg="add mod">
          <ac:chgData name="Mjømen, Kari" userId="f62e7ff8-361b-4ed6-9c12-ac54df39465f" providerId="ADAL" clId="{680691FC-D856-4236-A000-FB50803485E6}" dt="2025-06-13T11:19:08.037" v="4134" actId="1036"/>
          <ac:picMkLst>
            <pc:docMk/>
            <pc:sldMk cId="2806927600" sldId="2147469829"/>
            <ac:picMk id="34" creationId="{C2C61C81-AA51-79CC-D80B-F83BBA7C65E7}"/>
          </ac:picMkLst>
        </pc:picChg>
        <pc:picChg chg="add mod">
          <ac:chgData name="Mjømen, Kari" userId="f62e7ff8-361b-4ed6-9c12-ac54df39465f" providerId="ADAL" clId="{680691FC-D856-4236-A000-FB50803485E6}" dt="2025-06-13T11:19:08.037" v="4134" actId="1036"/>
          <ac:picMkLst>
            <pc:docMk/>
            <pc:sldMk cId="2806927600" sldId="2147469829"/>
            <ac:picMk id="35" creationId="{6423876E-0650-81E3-6CF0-130BE895955A}"/>
          </ac:picMkLst>
        </pc:picChg>
        <pc:picChg chg="add mod">
          <ac:chgData name="Mjømen, Kari" userId="f62e7ff8-361b-4ed6-9c12-ac54df39465f" providerId="ADAL" clId="{680691FC-D856-4236-A000-FB50803485E6}" dt="2025-06-13T11:15:11.860" v="4046" actId="14826"/>
          <ac:picMkLst>
            <pc:docMk/>
            <pc:sldMk cId="2806927600" sldId="2147469829"/>
            <ac:picMk id="36" creationId="{9B8BF4BD-5710-2E13-D56D-D5A681E8A83A}"/>
          </ac:picMkLst>
        </pc:picChg>
        <pc:picChg chg="add mod">
          <ac:chgData name="Mjømen, Kari" userId="f62e7ff8-361b-4ed6-9c12-ac54df39465f" providerId="ADAL" clId="{680691FC-D856-4236-A000-FB50803485E6}" dt="2025-06-13T11:11:37.724" v="4042" actId="14826"/>
          <ac:picMkLst>
            <pc:docMk/>
            <pc:sldMk cId="2806927600" sldId="2147469829"/>
            <ac:picMk id="37" creationId="{7386E9CF-0959-52A1-73CB-95FAC19070D2}"/>
          </ac:picMkLst>
        </pc:picChg>
      </pc:sldChg>
      <pc:sldMasterChg chg="del delSldLayout">
        <pc:chgData name="Mjømen, Kari" userId="f62e7ff8-361b-4ed6-9c12-ac54df39465f" providerId="ADAL" clId="{680691FC-D856-4236-A000-FB50803485E6}" dt="2025-06-13T05:49:49.625" v="13" actId="47"/>
        <pc:sldMasterMkLst>
          <pc:docMk/>
          <pc:sldMasterMk cId="4161728332" sldId="2147483801"/>
        </pc:sldMasterMkLst>
        <pc:sldLayoutChg chg="del">
          <pc:chgData name="Mjømen, Kari" userId="f62e7ff8-361b-4ed6-9c12-ac54df39465f" providerId="ADAL" clId="{680691FC-D856-4236-A000-FB50803485E6}" dt="2025-06-13T05:49:49.625" v="13" actId="47"/>
          <pc:sldLayoutMkLst>
            <pc:docMk/>
            <pc:sldMasterMk cId="4161728332" sldId="2147483801"/>
            <pc:sldLayoutMk cId="815079884" sldId="2147483802"/>
          </pc:sldLayoutMkLst>
        </pc:sldLayoutChg>
        <pc:sldLayoutChg chg="del">
          <pc:chgData name="Mjømen, Kari" userId="f62e7ff8-361b-4ed6-9c12-ac54df39465f" providerId="ADAL" clId="{680691FC-D856-4236-A000-FB50803485E6}" dt="2025-06-13T05:49:49.625" v="13" actId="47"/>
          <pc:sldLayoutMkLst>
            <pc:docMk/>
            <pc:sldMasterMk cId="4161728332" sldId="2147483801"/>
            <pc:sldLayoutMk cId="1337331785" sldId="2147483803"/>
          </pc:sldLayoutMkLst>
        </pc:sldLayoutChg>
        <pc:sldLayoutChg chg="del">
          <pc:chgData name="Mjømen, Kari" userId="f62e7ff8-361b-4ed6-9c12-ac54df39465f" providerId="ADAL" clId="{680691FC-D856-4236-A000-FB50803485E6}" dt="2025-06-13T05:49:49.625" v="13" actId="47"/>
          <pc:sldLayoutMkLst>
            <pc:docMk/>
            <pc:sldMasterMk cId="4161728332" sldId="2147483801"/>
            <pc:sldLayoutMk cId="4027232020" sldId="2147483804"/>
          </pc:sldLayoutMkLst>
        </pc:sldLayoutChg>
        <pc:sldLayoutChg chg="del">
          <pc:chgData name="Mjømen, Kari" userId="f62e7ff8-361b-4ed6-9c12-ac54df39465f" providerId="ADAL" clId="{680691FC-D856-4236-A000-FB50803485E6}" dt="2025-06-13T05:49:49.625" v="13" actId="47"/>
          <pc:sldLayoutMkLst>
            <pc:docMk/>
            <pc:sldMasterMk cId="4161728332" sldId="2147483801"/>
            <pc:sldLayoutMk cId="727770286" sldId="2147483805"/>
          </pc:sldLayoutMkLst>
        </pc:sldLayoutChg>
        <pc:sldLayoutChg chg="del">
          <pc:chgData name="Mjømen, Kari" userId="f62e7ff8-361b-4ed6-9c12-ac54df39465f" providerId="ADAL" clId="{680691FC-D856-4236-A000-FB50803485E6}" dt="2025-06-13T05:49:49.625" v="13" actId="47"/>
          <pc:sldLayoutMkLst>
            <pc:docMk/>
            <pc:sldMasterMk cId="4161728332" sldId="2147483801"/>
            <pc:sldLayoutMk cId="3242388170" sldId="2147483806"/>
          </pc:sldLayoutMkLst>
        </pc:sldLayoutChg>
        <pc:sldLayoutChg chg="del">
          <pc:chgData name="Mjømen, Kari" userId="f62e7ff8-361b-4ed6-9c12-ac54df39465f" providerId="ADAL" clId="{680691FC-D856-4236-A000-FB50803485E6}" dt="2025-06-13T05:49:49.625" v="13" actId="47"/>
          <pc:sldLayoutMkLst>
            <pc:docMk/>
            <pc:sldMasterMk cId="4161728332" sldId="2147483801"/>
            <pc:sldLayoutMk cId="1206576822" sldId="2147483807"/>
          </pc:sldLayoutMkLst>
        </pc:sldLayoutChg>
        <pc:sldLayoutChg chg="del">
          <pc:chgData name="Mjømen, Kari" userId="f62e7ff8-361b-4ed6-9c12-ac54df39465f" providerId="ADAL" clId="{680691FC-D856-4236-A000-FB50803485E6}" dt="2025-06-13T05:49:49.625" v="13" actId="47"/>
          <pc:sldLayoutMkLst>
            <pc:docMk/>
            <pc:sldMasterMk cId="4161728332" sldId="2147483801"/>
            <pc:sldLayoutMk cId="1379299007" sldId="2147483808"/>
          </pc:sldLayoutMkLst>
        </pc:sldLayoutChg>
        <pc:sldLayoutChg chg="del">
          <pc:chgData name="Mjømen, Kari" userId="f62e7ff8-361b-4ed6-9c12-ac54df39465f" providerId="ADAL" clId="{680691FC-D856-4236-A000-FB50803485E6}" dt="2025-06-13T05:49:49.625" v="13" actId="47"/>
          <pc:sldLayoutMkLst>
            <pc:docMk/>
            <pc:sldMasterMk cId="4161728332" sldId="2147483801"/>
            <pc:sldLayoutMk cId="467631381" sldId="2147483809"/>
          </pc:sldLayoutMkLst>
        </pc:sldLayoutChg>
        <pc:sldLayoutChg chg="del">
          <pc:chgData name="Mjømen, Kari" userId="f62e7ff8-361b-4ed6-9c12-ac54df39465f" providerId="ADAL" clId="{680691FC-D856-4236-A000-FB50803485E6}" dt="2025-06-13T05:49:49.625" v="13" actId="47"/>
          <pc:sldLayoutMkLst>
            <pc:docMk/>
            <pc:sldMasterMk cId="4161728332" sldId="2147483801"/>
            <pc:sldLayoutMk cId="476771769" sldId="2147483810"/>
          </pc:sldLayoutMkLst>
        </pc:sldLayoutChg>
        <pc:sldLayoutChg chg="del">
          <pc:chgData name="Mjømen, Kari" userId="f62e7ff8-361b-4ed6-9c12-ac54df39465f" providerId="ADAL" clId="{680691FC-D856-4236-A000-FB50803485E6}" dt="2025-06-13T05:49:49.625" v="13" actId="47"/>
          <pc:sldLayoutMkLst>
            <pc:docMk/>
            <pc:sldMasterMk cId="4161728332" sldId="2147483801"/>
            <pc:sldLayoutMk cId="1430325372" sldId="2147483811"/>
          </pc:sldLayoutMkLst>
        </pc:sldLayoutChg>
        <pc:sldLayoutChg chg="del">
          <pc:chgData name="Mjømen, Kari" userId="f62e7ff8-361b-4ed6-9c12-ac54df39465f" providerId="ADAL" clId="{680691FC-D856-4236-A000-FB50803485E6}" dt="2025-06-13T05:49:49.625" v="13" actId="47"/>
          <pc:sldLayoutMkLst>
            <pc:docMk/>
            <pc:sldMasterMk cId="4161728332" sldId="2147483801"/>
            <pc:sldLayoutMk cId="1530806868" sldId="2147483812"/>
          </pc:sldLayoutMkLst>
        </pc:sldLayoutChg>
        <pc:sldLayoutChg chg="del">
          <pc:chgData name="Mjømen, Kari" userId="f62e7ff8-361b-4ed6-9c12-ac54df39465f" providerId="ADAL" clId="{680691FC-D856-4236-A000-FB50803485E6}" dt="2025-06-13T05:49:49.625" v="13" actId="47"/>
          <pc:sldLayoutMkLst>
            <pc:docMk/>
            <pc:sldMasterMk cId="4161728332" sldId="2147483801"/>
            <pc:sldLayoutMk cId="3122399186" sldId="2147483813"/>
          </pc:sldLayoutMkLst>
        </pc:sldLayoutChg>
        <pc:sldLayoutChg chg="del">
          <pc:chgData name="Mjømen, Kari" userId="f62e7ff8-361b-4ed6-9c12-ac54df39465f" providerId="ADAL" clId="{680691FC-D856-4236-A000-FB50803485E6}" dt="2025-06-13T05:49:49.625" v="13" actId="47"/>
          <pc:sldLayoutMkLst>
            <pc:docMk/>
            <pc:sldMasterMk cId="4161728332" sldId="2147483801"/>
            <pc:sldLayoutMk cId="2942067747" sldId="2147483814"/>
          </pc:sldLayoutMkLst>
        </pc:sldLayoutChg>
        <pc:sldLayoutChg chg="del">
          <pc:chgData name="Mjømen, Kari" userId="f62e7ff8-361b-4ed6-9c12-ac54df39465f" providerId="ADAL" clId="{680691FC-D856-4236-A000-FB50803485E6}" dt="2025-06-13T05:49:49.625" v="13" actId="47"/>
          <pc:sldLayoutMkLst>
            <pc:docMk/>
            <pc:sldMasterMk cId="4161728332" sldId="2147483801"/>
            <pc:sldLayoutMk cId="3643215843" sldId="2147483815"/>
          </pc:sldLayoutMkLst>
        </pc:sldLayoutChg>
        <pc:sldLayoutChg chg="del">
          <pc:chgData name="Mjømen, Kari" userId="f62e7ff8-361b-4ed6-9c12-ac54df39465f" providerId="ADAL" clId="{680691FC-D856-4236-A000-FB50803485E6}" dt="2025-06-13T05:49:49.625" v="13" actId="47"/>
          <pc:sldLayoutMkLst>
            <pc:docMk/>
            <pc:sldMasterMk cId="4161728332" sldId="2147483801"/>
            <pc:sldLayoutMk cId="4010201286" sldId="2147483816"/>
          </pc:sldLayoutMkLst>
        </pc:sldLayoutChg>
        <pc:sldLayoutChg chg="del">
          <pc:chgData name="Mjømen, Kari" userId="f62e7ff8-361b-4ed6-9c12-ac54df39465f" providerId="ADAL" clId="{680691FC-D856-4236-A000-FB50803485E6}" dt="2025-06-13T05:49:49.625" v="13" actId="47"/>
          <pc:sldLayoutMkLst>
            <pc:docMk/>
            <pc:sldMasterMk cId="4161728332" sldId="2147483801"/>
            <pc:sldLayoutMk cId="472931595" sldId="2147483817"/>
          </pc:sldLayoutMkLst>
        </pc:sldLayoutChg>
        <pc:sldLayoutChg chg="del">
          <pc:chgData name="Mjømen, Kari" userId="f62e7ff8-361b-4ed6-9c12-ac54df39465f" providerId="ADAL" clId="{680691FC-D856-4236-A000-FB50803485E6}" dt="2025-06-13T05:49:49.625" v="13" actId="47"/>
          <pc:sldLayoutMkLst>
            <pc:docMk/>
            <pc:sldMasterMk cId="4161728332" sldId="2147483801"/>
            <pc:sldLayoutMk cId="114809488" sldId="2147483818"/>
          </pc:sldLayoutMkLst>
        </pc:sldLayoutChg>
        <pc:sldLayoutChg chg="del">
          <pc:chgData name="Mjømen, Kari" userId="f62e7ff8-361b-4ed6-9c12-ac54df39465f" providerId="ADAL" clId="{680691FC-D856-4236-A000-FB50803485E6}" dt="2025-06-13T05:49:49.625" v="13" actId="47"/>
          <pc:sldLayoutMkLst>
            <pc:docMk/>
            <pc:sldMasterMk cId="4161728332" sldId="2147483801"/>
            <pc:sldLayoutMk cId="2049852546" sldId="2147483819"/>
          </pc:sldLayoutMkLst>
        </pc:sldLayoutChg>
        <pc:sldLayoutChg chg="del">
          <pc:chgData name="Mjømen, Kari" userId="f62e7ff8-361b-4ed6-9c12-ac54df39465f" providerId="ADAL" clId="{680691FC-D856-4236-A000-FB50803485E6}" dt="2025-06-13T05:49:49.625" v="13" actId="47"/>
          <pc:sldLayoutMkLst>
            <pc:docMk/>
            <pc:sldMasterMk cId="4161728332" sldId="2147483801"/>
            <pc:sldLayoutMk cId="80499034" sldId="2147483820"/>
          </pc:sldLayoutMkLst>
        </pc:sldLayoutChg>
        <pc:sldLayoutChg chg="del">
          <pc:chgData name="Mjømen, Kari" userId="f62e7ff8-361b-4ed6-9c12-ac54df39465f" providerId="ADAL" clId="{680691FC-D856-4236-A000-FB50803485E6}" dt="2025-06-13T05:49:49.625" v="13" actId="47"/>
          <pc:sldLayoutMkLst>
            <pc:docMk/>
            <pc:sldMasterMk cId="4161728332" sldId="2147483801"/>
            <pc:sldLayoutMk cId="125208115" sldId="2147483821"/>
          </pc:sldLayoutMkLst>
        </pc:sldLayoutChg>
        <pc:sldLayoutChg chg="del">
          <pc:chgData name="Mjømen, Kari" userId="f62e7ff8-361b-4ed6-9c12-ac54df39465f" providerId="ADAL" clId="{680691FC-D856-4236-A000-FB50803485E6}" dt="2025-06-13T05:49:49.625" v="13" actId="47"/>
          <pc:sldLayoutMkLst>
            <pc:docMk/>
            <pc:sldMasterMk cId="4161728332" sldId="2147483801"/>
            <pc:sldLayoutMk cId="1412282906" sldId="2147483822"/>
          </pc:sldLayoutMkLst>
        </pc:sldLayoutChg>
        <pc:sldLayoutChg chg="del">
          <pc:chgData name="Mjømen, Kari" userId="f62e7ff8-361b-4ed6-9c12-ac54df39465f" providerId="ADAL" clId="{680691FC-D856-4236-A000-FB50803485E6}" dt="2025-06-13T05:49:49.625" v="13" actId="47"/>
          <pc:sldLayoutMkLst>
            <pc:docMk/>
            <pc:sldMasterMk cId="4161728332" sldId="2147483801"/>
            <pc:sldLayoutMk cId="4215664335" sldId="2147483823"/>
          </pc:sldLayoutMkLst>
        </pc:sldLayoutChg>
        <pc:sldLayoutChg chg="del">
          <pc:chgData name="Mjømen, Kari" userId="f62e7ff8-361b-4ed6-9c12-ac54df39465f" providerId="ADAL" clId="{680691FC-D856-4236-A000-FB50803485E6}" dt="2025-06-13T05:49:49.625" v="13" actId="47"/>
          <pc:sldLayoutMkLst>
            <pc:docMk/>
            <pc:sldMasterMk cId="4161728332" sldId="2147483801"/>
            <pc:sldLayoutMk cId="1817640503" sldId="2147483824"/>
          </pc:sldLayoutMkLst>
        </pc:sldLayoutChg>
        <pc:sldLayoutChg chg="del">
          <pc:chgData name="Mjømen, Kari" userId="f62e7ff8-361b-4ed6-9c12-ac54df39465f" providerId="ADAL" clId="{680691FC-D856-4236-A000-FB50803485E6}" dt="2025-06-13T05:49:49.625" v="13" actId="47"/>
          <pc:sldLayoutMkLst>
            <pc:docMk/>
            <pc:sldMasterMk cId="4161728332" sldId="2147483801"/>
            <pc:sldLayoutMk cId="1634066327" sldId="2147483825"/>
          </pc:sldLayoutMkLst>
        </pc:sldLayoutChg>
        <pc:sldLayoutChg chg="del">
          <pc:chgData name="Mjømen, Kari" userId="f62e7ff8-361b-4ed6-9c12-ac54df39465f" providerId="ADAL" clId="{680691FC-D856-4236-A000-FB50803485E6}" dt="2025-06-13T05:49:49.625" v="13" actId="47"/>
          <pc:sldLayoutMkLst>
            <pc:docMk/>
            <pc:sldMasterMk cId="4161728332" sldId="2147483801"/>
            <pc:sldLayoutMk cId="2084007213" sldId="2147483826"/>
          </pc:sldLayoutMkLst>
        </pc:sldLayoutChg>
        <pc:sldLayoutChg chg="del">
          <pc:chgData name="Mjømen, Kari" userId="f62e7ff8-361b-4ed6-9c12-ac54df39465f" providerId="ADAL" clId="{680691FC-D856-4236-A000-FB50803485E6}" dt="2025-06-13T05:49:49.625" v="13" actId="47"/>
          <pc:sldLayoutMkLst>
            <pc:docMk/>
            <pc:sldMasterMk cId="4161728332" sldId="2147483801"/>
            <pc:sldLayoutMk cId="860266986" sldId="2147483827"/>
          </pc:sldLayoutMkLst>
        </pc:sldLayoutChg>
        <pc:sldLayoutChg chg="del">
          <pc:chgData name="Mjømen, Kari" userId="f62e7ff8-361b-4ed6-9c12-ac54df39465f" providerId="ADAL" clId="{680691FC-D856-4236-A000-FB50803485E6}" dt="2025-06-13T05:49:49.625" v="13" actId="47"/>
          <pc:sldLayoutMkLst>
            <pc:docMk/>
            <pc:sldMasterMk cId="4161728332" sldId="2147483801"/>
            <pc:sldLayoutMk cId="964084661" sldId="2147483828"/>
          </pc:sldLayoutMkLst>
        </pc:sldLayoutChg>
        <pc:sldLayoutChg chg="del">
          <pc:chgData name="Mjømen, Kari" userId="f62e7ff8-361b-4ed6-9c12-ac54df39465f" providerId="ADAL" clId="{680691FC-D856-4236-A000-FB50803485E6}" dt="2025-06-13T05:49:49.625" v="13" actId="47"/>
          <pc:sldLayoutMkLst>
            <pc:docMk/>
            <pc:sldMasterMk cId="4161728332" sldId="2147483801"/>
            <pc:sldLayoutMk cId="1473677969" sldId="2147483829"/>
          </pc:sldLayoutMkLst>
        </pc:sldLayoutChg>
        <pc:sldLayoutChg chg="del">
          <pc:chgData name="Mjømen, Kari" userId="f62e7ff8-361b-4ed6-9c12-ac54df39465f" providerId="ADAL" clId="{680691FC-D856-4236-A000-FB50803485E6}" dt="2025-06-13T05:49:49.625" v="13" actId="47"/>
          <pc:sldLayoutMkLst>
            <pc:docMk/>
            <pc:sldMasterMk cId="4161728332" sldId="2147483801"/>
            <pc:sldLayoutMk cId="271609966" sldId="2147483830"/>
          </pc:sldLayoutMkLst>
        </pc:sldLayoutChg>
        <pc:sldLayoutChg chg="del">
          <pc:chgData name="Mjømen, Kari" userId="f62e7ff8-361b-4ed6-9c12-ac54df39465f" providerId="ADAL" clId="{680691FC-D856-4236-A000-FB50803485E6}" dt="2025-06-13T05:49:49.625" v="13" actId="47"/>
          <pc:sldLayoutMkLst>
            <pc:docMk/>
            <pc:sldMasterMk cId="4161728332" sldId="2147483801"/>
            <pc:sldLayoutMk cId="1397149602" sldId="2147483831"/>
          </pc:sldLayoutMkLst>
        </pc:sldLayoutChg>
        <pc:sldLayoutChg chg="del">
          <pc:chgData name="Mjømen, Kari" userId="f62e7ff8-361b-4ed6-9c12-ac54df39465f" providerId="ADAL" clId="{680691FC-D856-4236-A000-FB50803485E6}" dt="2025-06-13T05:49:49.625" v="13" actId="47"/>
          <pc:sldLayoutMkLst>
            <pc:docMk/>
            <pc:sldMasterMk cId="4161728332" sldId="2147483801"/>
            <pc:sldLayoutMk cId="3087992619" sldId="2147483832"/>
          </pc:sldLayoutMkLst>
        </pc:sldLayoutChg>
        <pc:sldLayoutChg chg="del">
          <pc:chgData name="Mjømen, Kari" userId="f62e7ff8-361b-4ed6-9c12-ac54df39465f" providerId="ADAL" clId="{680691FC-D856-4236-A000-FB50803485E6}" dt="2025-06-13T05:49:49.625" v="13" actId="47"/>
          <pc:sldLayoutMkLst>
            <pc:docMk/>
            <pc:sldMasterMk cId="4161728332" sldId="2147483801"/>
            <pc:sldLayoutMk cId="1081190869" sldId="2147483833"/>
          </pc:sldLayoutMkLst>
        </pc:sldLayoutChg>
        <pc:sldLayoutChg chg="del">
          <pc:chgData name="Mjømen, Kari" userId="f62e7ff8-361b-4ed6-9c12-ac54df39465f" providerId="ADAL" clId="{680691FC-D856-4236-A000-FB50803485E6}" dt="2025-06-13T05:49:49.625" v="13" actId="47"/>
          <pc:sldLayoutMkLst>
            <pc:docMk/>
            <pc:sldMasterMk cId="4161728332" sldId="2147483801"/>
            <pc:sldLayoutMk cId="3601855680" sldId="2147483834"/>
          </pc:sldLayoutMkLst>
        </pc:sldLayoutChg>
        <pc:sldLayoutChg chg="del">
          <pc:chgData name="Mjømen, Kari" userId="f62e7ff8-361b-4ed6-9c12-ac54df39465f" providerId="ADAL" clId="{680691FC-D856-4236-A000-FB50803485E6}" dt="2025-06-13T05:49:49.625" v="13" actId="47"/>
          <pc:sldLayoutMkLst>
            <pc:docMk/>
            <pc:sldMasterMk cId="4161728332" sldId="2147483801"/>
            <pc:sldLayoutMk cId="4190681227" sldId="2147483835"/>
          </pc:sldLayoutMkLst>
        </pc:sldLayoutChg>
        <pc:sldLayoutChg chg="del">
          <pc:chgData name="Mjømen, Kari" userId="f62e7ff8-361b-4ed6-9c12-ac54df39465f" providerId="ADAL" clId="{680691FC-D856-4236-A000-FB50803485E6}" dt="2025-06-13T05:49:49.625" v="13" actId="47"/>
          <pc:sldLayoutMkLst>
            <pc:docMk/>
            <pc:sldMasterMk cId="4161728332" sldId="2147483801"/>
            <pc:sldLayoutMk cId="3318400771" sldId="2147483836"/>
          </pc:sldLayoutMkLst>
        </pc:sldLayoutChg>
        <pc:sldLayoutChg chg="del">
          <pc:chgData name="Mjømen, Kari" userId="f62e7ff8-361b-4ed6-9c12-ac54df39465f" providerId="ADAL" clId="{680691FC-D856-4236-A000-FB50803485E6}" dt="2025-06-13T05:49:49.625" v="13" actId="47"/>
          <pc:sldLayoutMkLst>
            <pc:docMk/>
            <pc:sldMasterMk cId="4161728332" sldId="2147483801"/>
            <pc:sldLayoutMk cId="3508856582" sldId="2147483837"/>
          </pc:sldLayoutMkLst>
        </pc:sldLayoutChg>
        <pc:sldLayoutChg chg="del">
          <pc:chgData name="Mjømen, Kari" userId="f62e7ff8-361b-4ed6-9c12-ac54df39465f" providerId="ADAL" clId="{680691FC-D856-4236-A000-FB50803485E6}" dt="2025-06-13T05:49:49.625" v="13" actId="47"/>
          <pc:sldLayoutMkLst>
            <pc:docMk/>
            <pc:sldMasterMk cId="4161728332" sldId="2147483801"/>
            <pc:sldLayoutMk cId="3987834131" sldId="2147483838"/>
          </pc:sldLayoutMkLst>
        </pc:sldLayoutChg>
        <pc:sldLayoutChg chg="del">
          <pc:chgData name="Mjømen, Kari" userId="f62e7ff8-361b-4ed6-9c12-ac54df39465f" providerId="ADAL" clId="{680691FC-D856-4236-A000-FB50803485E6}" dt="2025-06-13T05:49:49.625" v="13" actId="47"/>
          <pc:sldLayoutMkLst>
            <pc:docMk/>
            <pc:sldMasterMk cId="4161728332" sldId="2147483801"/>
            <pc:sldLayoutMk cId="634318782" sldId="2147483839"/>
          </pc:sldLayoutMkLst>
        </pc:sldLayoutChg>
        <pc:sldLayoutChg chg="del">
          <pc:chgData name="Mjømen, Kari" userId="f62e7ff8-361b-4ed6-9c12-ac54df39465f" providerId="ADAL" clId="{680691FC-D856-4236-A000-FB50803485E6}" dt="2025-06-13T05:49:49.625" v="13" actId="47"/>
          <pc:sldLayoutMkLst>
            <pc:docMk/>
            <pc:sldMasterMk cId="4161728332" sldId="2147483801"/>
            <pc:sldLayoutMk cId="270404049" sldId="2147483840"/>
          </pc:sldLayoutMkLst>
        </pc:sldLayoutChg>
        <pc:sldLayoutChg chg="del">
          <pc:chgData name="Mjømen, Kari" userId="f62e7ff8-361b-4ed6-9c12-ac54df39465f" providerId="ADAL" clId="{680691FC-D856-4236-A000-FB50803485E6}" dt="2025-06-13T05:49:49.625" v="13" actId="47"/>
          <pc:sldLayoutMkLst>
            <pc:docMk/>
            <pc:sldMasterMk cId="4161728332" sldId="2147483801"/>
            <pc:sldLayoutMk cId="3996726927" sldId="2147483841"/>
          </pc:sldLayoutMkLst>
        </pc:sldLayoutChg>
        <pc:sldLayoutChg chg="del">
          <pc:chgData name="Mjømen, Kari" userId="f62e7ff8-361b-4ed6-9c12-ac54df39465f" providerId="ADAL" clId="{680691FC-D856-4236-A000-FB50803485E6}" dt="2025-06-13T05:49:49.625" v="13" actId="47"/>
          <pc:sldLayoutMkLst>
            <pc:docMk/>
            <pc:sldMasterMk cId="4161728332" sldId="2147483801"/>
            <pc:sldLayoutMk cId="891798987" sldId="2147483842"/>
          </pc:sldLayoutMkLst>
        </pc:sldLayoutChg>
        <pc:sldLayoutChg chg="del">
          <pc:chgData name="Mjømen, Kari" userId="f62e7ff8-361b-4ed6-9c12-ac54df39465f" providerId="ADAL" clId="{680691FC-D856-4236-A000-FB50803485E6}" dt="2025-06-13T05:49:49.625" v="13" actId="47"/>
          <pc:sldLayoutMkLst>
            <pc:docMk/>
            <pc:sldMasterMk cId="4161728332" sldId="2147483801"/>
            <pc:sldLayoutMk cId="3542029852" sldId="2147483843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5029EB-FB20-417C-87C4-54DDEB2483E3}" type="doc">
      <dgm:prSet loTypeId="urn:microsoft.com/office/officeart/2009/3/layout/StepUpProcess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nb-NO"/>
        </a:p>
      </dgm:t>
    </dgm:pt>
    <dgm:pt modelId="{36FB68E3-0318-4AB6-A7A4-DF80BB4E464B}">
      <dgm:prSet phldrT="[Tekst]" custT="1"/>
      <dgm:spPr>
        <a:xfrm>
          <a:off x="214147" y="2817662"/>
          <a:ext cx="1901138" cy="166645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nb-NO" sz="125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KONSEPTUTVIKLING</a:t>
          </a:r>
          <a:r>
            <a:rPr lang="nb-NO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</a:p>
        <a:p>
          <a:pPr>
            <a:buNone/>
          </a:pPr>
          <a:r>
            <a:rPr lang="nb-NO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Overordnet vurdering av ombruk</a:t>
          </a:r>
        </a:p>
        <a:p>
          <a:pPr>
            <a:buNone/>
          </a:pPr>
          <a:r>
            <a:rPr lang="nb-NO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Miljøteknisk grunnundersøkelse</a:t>
          </a:r>
        </a:p>
        <a:p>
          <a:pPr>
            <a:buNone/>
          </a:pPr>
          <a:r>
            <a:rPr lang="nb-NO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Miljøkartlegging av bygg</a:t>
          </a:r>
        </a:p>
        <a:p>
          <a:pPr>
            <a:buNone/>
          </a:pPr>
          <a:r>
            <a:rPr lang="nb-NO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Tilstandsvurdering</a:t>
          </a:r>
        </a:p>
        <a:p>
          <a:pPr>
            <a:buNone/>
          </a:pPr>
          <a:r>
            <a:rPr lang="nb-NO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Energirådgivning</a:t>
          </a:r>
        </a:p>
        <a:p>
          <a:pPr>
            <a:buNone/>
          </a:pPr>
          <a:r>
            <a:rPr lang="nb-NO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Rådgivning for miljøsertifisering</a:t>
          </a:r>
        </a:p>
      </dgm:t>
    </dgm:pt>
    <dgm:pt modelId="{D2B67B4C-C366-4014-B003-3CBEDFE7ADDB}" type="parTrans" cxnId="{4A07BB35-5644-49CF-8A42-1EBECB5B4E59}">
      <dgm:prSet/>
      <dgm:spPr/>
      <dgm:t>
        <a:bodyPr/>
        <a:lstStyle/>
        <a:p>
          <a:endParaRPr lang="nb-NO"/>
        </a:p>
      </dgm:t>
    </dgm:pt>
    <dgm:pt modelId="{52DFCFA7-D1A9-46AA-9CB4-9B2A2ABE0CDC}" type="sibTrans" cxnId="{4A07BB35-5644-49CF-8A42-1EBECB5B4E59}">
      <dgm:prSet/>
      <dgm:spPr/>
      <dgm:t>
        <a:bodyPr/>
        <a:lstStyle/>
        <a:p>
          <a:endParaRPr lang="nb-NO"/>
        </a:p>
      </dgm:t>
    </dgm:pt>
    <dgm:pt modelId="{C29EE3D4-F1C1-46FA-9730-712A0497FF7D}">
      <dgm:prSet phldrT="[Tekst]" custT="1"/>
      <dgm:spPr>
        <a:xfrm>
          <a:off x="2541512" y="2241753"/>
          <a:ext cx="1901138" cy="166645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nb-NO" sz="125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KONSEPTBEARBEIDING</a:t>
          </a:r>
        </a:p>
        <a:p>
          <a:pPr>
            <a:buNone/>
          </a:pPr>
          <a:r>
            <a:rPr lang="nb-NO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3D-skanning</a:t>
          </a:r>
        </a:p>
        <a:p>
          <a:pPr>
            <a:buNone/>
          </a:pPr>
          <a:r>
            <a:rPr lang="nb-NO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Definere mål for ombruk</a:t>
          </a:r>
        </a:p>
        <a:p>
          <a:pPr>
            <a:buNone/>
          </a:pPr>
          <a:r>
            <a:rPr lang="nb-NO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Innledende ombrukskartlegging </a:t>
          </a:r>
        </a:p>
        <a:p>
          <a:pPr>
            <a:buNone/>
          </a:pPr>
          <a:r>
            <a:rPr lang="nb-NO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Energirådgivning</a:t>
          </a:r>
        </a:p>
        <a:p>
          <a:pPr>
            <a:buNone/>
          </a:pPr>
          <a:r>
            <a:rPr lang="nb-NO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Klimagassberegning, </a:t>
          </a:r>
          <a:br>
            <a:rPr lang="nb-NO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</a:br>
          <a:r>
            <a:rPr lang="nb-NO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tidlig fase</a:t>
          </a:r>
        </a:p>
        <a:p>
          <a:pPr>
            <a:buNone/>
          </a:pPr>
          <a:r>
            <a:rPr lang="nb-NO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Ombrukskartlegging, fordypning</a:t>
          </a:r>
        </a:p>
        <a:p>
          <a:pPr>
            <a:buNone/>
          </a:pPr>
          <a:endParaRPr lang="nb-NO" sz="135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F1F07154-E282-478F-BD05-517167507E62}" type="parTrans" cxnId="{3AAE8BF4-4CD0-4BBA-A3EA-D40C5194223F}">
      <dgm:prSet/>
      <dgm:spPr/>
      <dgm:t>
        <a:bodyPr/>
        <a:lstStyle/>
        <a:p>
          <a:endParaRPr lang="nb-NO"/>
        </a:p>
      </dgm:t>
    </dgm:pt>
    <dgm:pt modelId="{4A4EDCE5-C58F-4BDB-B3E4-85E27487C02F}" type="sibTrans" cxnId="{3AAE8BF4-4CD0-4BBA-A3EA-D40C5194223F}">
      <dgm:prSet/>
      <dgm:spPr/>
      <dgm:t>
        <a:bodyPr/>
        <a:lstStyle/>
        <a:p>
          <a:endParaRPr lang="nb-NO"/>
        </a:p>
      </dgm:t>
    </dgm:pt>
    <dgm:pt modelId="{FF72F473-CD92-4E3C-9EDF-E5F549A56002}">
      <dgm:prSet phldrT="[Tekst]" custT="1"/>
      <dgm:spPr>
        <a:xfrm>
          <a:off x="4868877" y="1665844"/>
          <a:ext cx="1901138" cy="166645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nb-NO" sz="125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DETALJPROSJEKTERING</a:t>
          </a:r>
        </a:p>
        <a:p>
          <a:pPr>
            <a:buNone/>
          </a:pPr>
          <a:r>
            <a:rPr lang="nb-NO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Ressursstyringsplan</a:t>
          </a:r>
        </a:p>
        <a:p>
          <a:pPr>
            <a:buNone/>
          </a:pPr>
          <a:r>
            <a:rPr lang="nb-NO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Bygningsfysikk</a:t>
          </a:r>
        </a:p>
        <a:p>
          <a:pPr>
            <a:buNone/>
          </a:pPr>
          <a:r>
            <a:rPr lang="nb-NO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Energirådgivning</a:t>
          </a:r>
        </a:p>
        <a:p>
          <a:pPr>
            <a:buNone/>
          </a:pPr>
          <a:r>
            <a:rPr lang="nb-NO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Testing og resertifisering av materialer</a:t>
          </a:r>
        </a:p>
        <a:p>
          <a:pPr>
            <a:buNone/>
          </a:pPr>
          <a:r>
            <a:rPr lang="nb-NO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BIM-tilpasning</a:t>
          </a:r>
        </a:p>
        <a:p>
          <a:pPr>
            <a:buNone/>
          </a:pPr>
          <a:r>
            <a:rPr lang="nb-NO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3D-modellering</a:t>
          </a:r>
        </a:p>
      </dgm:t>
    </dgm:pt>
    <dgm:pt modelId="{A3D586C7-E6DA-4BA5-BC2D-2BF7F734EF1F}" type="parTrans" cxnId="{DE886CCB-59EC-48F6-BB93-DF7F7239BD6B}">
      <dgm:prSet/>
      <dgm:spPr/>
      <dgm:t>
        <a:bodyPr/>
        <a:lstStyle/>
        <a:p>
          <a:endParaRPr lang="nb-NO"/>
        </a:p>
      </dgm:t>
    </dgm:pt>
    <dgm:pt modelId="{2924ADC5-886E-4CF3-96CA-A0ABBDAE28D9}" type="sibTrans" cxnId="{DE886CCB-59EC-48F6-BB93-DF7F7239BD6B}">
      <dgm:prSet/>
      <dgm:spPr/>
      <dgm:t>
        <a:bodyPr/>
        <a:lstStyle/>
        <a:p>
          <a:endParaRPr lang="nb-NO"/>
        </a:p>
      </dgm:t>
    </dgm:pt>
    <dgm:pt modelId="{566E6C88-85E9-4893-A52C-1172E761D832}">
      <dgm:prSet phldrT="[Tekst]" custT="1"/>
      <dgm:spPr>
        <a:xfrm>
          <a:off x="7196242" y="1089935"/>
          <a:ext cx="1901138" cy="166645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nb-NO" sz="125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PRODUKSJON</a:t>
          </a:r>
        </a:p>
        <a:p>
          <a:pPr>
            <a:buNone/>
          </a:pPr>
          <a:r>
            <a:rPr lang="nb-NO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Rådgivning om prosess for demontering og remontering</a:t>
          </a:r>
        </a:p>
        <a:p>
          <a:pPr>
            <a:buNone/>
          </a:pPr>
          <a:r>
            <a:rPr lang="nb-NO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Rådgivning om logistikk for ombruk</a:t>
          </a:r>
        </a:p>
        <a:p>
          <a:pPr>
            <a:buNone/>
          </a:pPr>
          <a:endParaRPr lang="nb-NO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D4F3359B-4DDC-4643-B82C-B112D6DCFFC3}" type="parTrans" cxnId="{7D6650FF-A427-482C-9F39-1A35A67ED98A}">
      <dgm:prSet/>
      <dgm:spPr/>
      <dgm:t>
        <a:bodyPr/>
        <a:lstStyle/>
        <a:p>
          <a:endParaRPr lang="nb-NO"/>
        </a:p>
      </dgm:t>
    </dgm:pt>
    <dgm:pt modelId="{9CBE1AA3-0EB3-4EF2-B06C-6A65979C9078}" type="sibTrans" cxnId="{7D6650FF-A427-482C-9F39-1A35A67ED98A}">
      <dgm:prSet/>
      <dgm:spPr/>
      <dgm:t>
        <a:bodyPr/>
        <a:lstStyle/>
        <a:p>
          <a:endParaRPr lang="nb-NO"/>
        </a:p>
      </dgm:t>
    </dgm:pt>
    <dgm:pt modelId="{C8527CAD-296E-4769-8DAD-BF2A48F40847}">
      <dgm:prSet phldrT="[Tekst]" custT="1"/>
      <dgm:spPr>
        <a:xfrm>
          <a:off x="9523606" y="514027"/>
          <a:ext cx="1901138" cy="166645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nb-NO" sz="125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OVERLEVERING</a:t>
          </a:r>
        </a:p>
        <a:p>
          <a:pPr>
            <a:buNone/>
          </a:pPr>
          <a:r>
            <a:rPr lang="nb-NO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Dokumentasjon av resultater</a:t>
          </a:r>
        </a:p>
        <a:p>
          <a:pPr>
            <a:buNone/>
          </a:pPr>
          <a:r>
            <a:rPr lang="nb-NO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Klimagassregnskap, </a:t>
          </a:r>
          <a:br>
            <a:rPr lang="nb-NO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</a:br>
          <a:r>
            <a:rPr lang="nb-NO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som bygget</a:t>
          </a:r>
        </a:p>
        <a:p>
          <a:pPr>
            <a:buNone/>
          </a:pPr>
          <a:r>
            <a:rPr lang="nb-NO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Miljøsertifisering</a:t>
          </a:r>
        </a:p>
      </dgm:t>
    </dgm:pt>
    <dgm:pt modelId="{F7D7FCF0-5AF5-40DB-982F-6EA1EB6ADDAB}" type="parTrans" cxnId="{8DA8C9E2-FDD7-450E-91DD-DF9B9741487F}">
      <dgm:prSet/>
      <dgm:spPr/>
      <dgm:t>
        <a:bodyPr/>
        <a:lstStyle/>
        <a:p>
          <a:endParaRPr lang="nb-NO"/>
        </a:p>
      </dgm:t>
    </dgm:pt>
    <dgm:pt modelId="{7DD44D66-3ED4-41BC-9A18-C0A77D044FAC}" type="sibTrans" cxnId="{8DA8C9E2-FDD7-450E-91DD-DF9B9741487F}">
      <dgm:prSet/>
      <dgm:spPr/>
      <dgm:t>
        <a:bodyPr/>
        <a:lstStyle/>
        <a:p>
          <a:endParaRPr lang="nb-NO"/>
        </a:p>
      </dgm:t>
    </dgm:pt>
    <dgm:pt modelId="{69CDE2A5-3581-46ED-891D-902012C202D2}" type="pres">
      <dgm:prSet presAssocID="{3D5029EB-FB20-417C-87C4-54DDEB2483E3}" presName="rootnode" presStyleCnt="0">
        <dgm:presLayoutVars>
          <dgm:chMax/>
          <dgm:chPref/>
          <dgm:dir/>
          <dgm:animLvl val="lvl"/>
        </dgm:presLayoutVars>
      </dgm:prSet>
      <dgm:spPr/>
    </dgm:pt>
    <dgm:pt modelId="{AF7E3230-EA82-4709-809C-CE29FF3E2AA5}" type="pres">
      <dgm:prSet presAssocID="{36FB68E3-0318-4AB6-A7A4-DF80BB4E464B}" presName="composite" presStyleCnt="0"/>
      <dgm:spPr/>
    </dgm:pt>
    <dgm:pt modelId="{141C4299-CD55-4D3A-BFFC-9D04CA7A4069}" type="pres">
      <dgm:prSet presAssocID="{36FB68E3-0318-4AB6-A7A4-DF80BB4E464B}" presName="LShape" presStyleLbl="alignNode1" presStyleIdx="0" presStyleCnt="9"/>
      <dgm:spPr>
        <a:xfrm rot="5400000">
          <a:off x="425396" y="2188478"/>
          <a:ext cx="1265528" cy="2105811"/>
        </a:xfrm>
        <a:prstGeom prst="corner">
          <a:avLst>
            <a:gd name="adj1" fmla="val 16120"/>
            <a:gd name="adj2" fmla="val 16110"/>
          </a:avLst>
        </a:prstGeom>
        <a:solidFill>
          <a:srgbClr val="E1422B"/>
        </a:solidFill>
        <a:ln w="635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D5B39960-0AFA-49BC-84A1-C0962BD897E5}" type="pres">
      <dgm:prSet presAssocID="{36FB68E3-0318-4AB6-A7A4-DF80BB4E464B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74C79959-5EE8-4CBA-9AAF-A1D40E0C55E6}" type="pres">
      <dgm:prSet presAssocID="{36FB68E3-0318-4AB6-A7A4-DF80BB4E464B}" presName="Triangle" presStyleLbl="alignNode1" presStyleIdx="1" presStyleCnt="9"/>
      <dgm:spPr>
        <a:xfrm>
          <a:off x="1756580" y="2033445"/>
          <a:ext cx="358705" cy="358705"/>
        </a:xfrm>
        <a:prstGeom prst="triangle">
          <a:avLst>
            <a:gd name="adj" fmla="val 100000"/>
          </a:avLst>
        </a:prstGeom>
        <a:gradFill rotWithShape="0">
          <a:gsLst>
            <a:gs pos="0">
              <a:srgbClr val="ED7D31">
                <a:hueOff val="-181920"/>
                <a:satOff val="-10491"/>
                <a:lumOff val="1078"/>
                <a:alphaOff val="0"/>
                <a:satMod val="103000"/>
                <a:lumMod val="102000"/>
                <a:tint val="94000"/>
              </a:srgbClr>
            </a:gs>
            <a:gs pos="50000">
              <a:srgbClr val="ED7D31">
                <a:hueOff val="-181920"/>
                <a:satOff val="-10491"/>
                <a:lumOff val="1078"/>
                <a:alphaOff val="0"/>
                <a:satMod val="110000"/>
                <a:lumMod val="100000"/>
                <a:shade val="100000"/>
              </a:srgbClr>
            </a:gs>
            <a:gs pos="100000">
              <a:srgbClr val="ED7D31">
                <a:hueOff val="-181920"/>
                <a:satOff val="-10491"/>
                <a:lumOff val="1078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ED7D31">
              <a:hueOff val="-181920"/>
              <a:satOff val="-10491"/>
              <a:lumOff val="1078"/>
              <a:alphaOff val="0"/>
            </a:srgbClr>
          </a:solidFill>
          <a:prstDash val="solid"/>
          <a:miter lim="800000"/>
        </a:ln>
        <a:effectLst/>
      </dgm:spPr>
    </dgm:pt>
    <dgm:pt modelId="{95CE6A91-9608-41BF-AF53-FBB1599650CB}" type="pres">
      <dgm:prSet presAssocID="{52DFCFA7-D1A9-46AA-9CB4-9B2A2ABE0CDC}" presName="sibTrans" presStyleCnt="0"/>
      <dgm:spPr/>
    </dgm:pt>
    <dgm:pt modelId="{31AD8C4D-F5DA-4183-B9D8-0124F711D915}" type="pres">
      <dgm:prSet presAssocID="{52DFCFA7-D1A9-46AA-9CB4-9B2A2ABE0CDC}" presName="space" presStyleCnt="0"/>
      <dgm:spPr/>
    </dgm:pt>
    <dgm:pt modelId="{460377D2-8610-4D74-9E91-76F8DE1D6046}" type="pres">
      <dgm:prSet presAssocID="{C29EE3D4-F1C1-46FA-9730-712A0497FF7D}" presName="composite" presStyleCnt="0"/>
      <dgm:spPr/>
    </dgm:pt>
    <dgm:pt modelId="{291C0423-EF22-434A-970B-932E72BBC823}" type="pres">
      <dgm:prSet presAssocID="{C29EE3D4-F1C1-46FA-9730-712A0497FF7D}" presName="LShape" presStyleLbl="alignNode1" presStyleIdx="2" presStyleCnt="9"/>
      <dgm:spPr>
        <a:xfrm rot="5400000">
          <a:off x="2752760" y="1612569"/>
          <a:ext cx="1265528" cy="2105811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rgbClr val="ED7D31">
                <a:hueOff val="-363841"/>
                <a:satOff val="-20982"/>
                <a:lumOff val="2157"/>
                <a:alphaOff val="0"/>
                <a:satMod val="103000"/>
                <a:lumMod val="102000"/>
                <a:tint val="94000"/>
              </a:srgbClr>
            </a:gs>
            <a:gs pos="50000">
              <a:srgbClr val="ED7D31">
                <a:hueOff val="-363841"/>
                <a:satOff val="-20982"/>
                <a:lumOff val="2157"/>
                <a:alphaOff val="0"/>
                <a:satMod val="110000"/>
                <a:lumMod val="100000"/>
                <a:shade val="100000"/>
              </a:srgbClr>
            </a:gs>
            <a:gs pos="100000">
              <a:srgbClr val="ED7D31">
                <a:hueOff val="-363841"/>
                <a:satOff val="-20982"/>
                <a:lumOff val="2157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ED7D31">
              <a:hueOff val="-363841"/>
              <a:satOff val="-20982"/>
              <a:lumOff val="2157"/>
              <a:alphaOff val="0"/>
            </a:srgbClr>
          </a:solidFill>
          <a:prstDash val="solid"/>
          <a:miter lim="800000"/>
        </a:ln>
        <a:effectLst/>
      </dgm:spPr>
    </dgm:pt>
    <dgm:pt modelId="{ABF62FC5-E39A-43A6-A17B-8CAE2348AF07}" type="pres">
      <dgm:prSet presAssocID="{C29EE3D4-F1C1-46FA-9730-712A0497FF7D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EA9CB9E4-B0B2-40C0-9C95-354C93F47E0C}" type="pres">
      <dgm:prSet presAssocID="{C29EE3D4-F1C1-46FA-9730-712A0497FF7D}" presName="Triangle" presStyleLbl="alignNode1" presStyleIdx="3" presStyleCnt="9"/>
      <dgm:spPr>
        <a:xfrm>
          <a:off x="4083945" y="1457537"/>
          <a:ext cx="358705" cy="358705"/>
        </a:xfrm>
        <a:prstGeom prst="triangle">
          <a:avLst>
            <a:gd name="adj" fmla="val 100000"/>
          </a:avLst>
        </a:prstGeom>
        <a:gradFill rotWithShape="0">
          <a:gsLst>
            <a:gs pos="0">
              <a:srgbClr val="ED7D31">
                <a:hueOff val="-545761"/>
                <a:satOff val="-31473"/>
                <a:lumOff val="3235"/>
                <a:alphaOff val="0"/>
                <a:satMod val="103000"/>
                <a:lumMod val="102000"/>
                <a:tint val="94000"/>
              </a:srgbClr>
            </a:gs>
            <a:gs pos="50000">
              <a:srgbClr val="ED7D31">
                <a:hueOff val="-545761"/>
                <a:satOff val="-31473"/>
                <a:lumOff val="3235"/>
                <a:alphaOff val="0"/>
                <a:satMod val="110000"/>
                <a:lumMod val="100000"/>
                <a:shade val="100000"/>
              </a:srgbClr>
            </a:gs>
            <a:gs pos="100000">
              <a:srgbClr val="ED7D31">
                <a:hueOff val="-545761"/>
                <a:satOff val="-31473"/>
                <a:lumOff val="3235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ED7D31">
              <a:hueOff val="-545761"/>
              <a:satOff val="-31473"/>
              <a:lumOff val="3235"/>
              <a:alphaOff val="0"/>
            </a:srgbClr>
          </a:solidFill>
          <a:prstDash val="solid"/>
          <a:miter lim="800000"/>
        </a:ln>
        <a:effectLst/>
      </dgm:spPr>
    </dgm:pt>
    <dgm:pt modelId="{1C5F85D2-9B7E-43AE-B710-086A88095A2E}" type="pres">
      <dgm:prSet presAssocID="{4A4EDCE5-C58F-4BDB-B3E4-85E27487C02F}" presName="sibTrans" presStyleCnt="0"/>
      <dgm:spPr/>
    </dgm:pt>
    <dgm:pt modelId="{096C386E-0C32-438F-B550-9C90E89D3674}" type="pres">
      <dgm:prSet presAssocID="{4A4EDCE5-C58F-4BDB-B3E4-85E27487C02F}" presName="space" presStyleCnt="0"/>
      <dgm:spPr/>
    </dgm:pt>
    <dgm:pt modelId="{CA10A8D7-DB17-4985-8CD1-08A8774240B4}" type="pres">
      <dgm:prSet presAssocID="{FF72F473-CD92-4E3C-9EDF-E5F549A56002}" presName="composite" presStyleCnt="0"/>
      <dgm:spPr/>
    </dgm:pt>
    <dgm:pt modelId="{EBC8D24D-4508-4B3D-8C0D-A12007D63D39}" type="pres">
      <dgm:prSet presAssocID="{FF72F473-CD92-4E3C-9EDF-E5F549A56002}" presName="LShape" presStyleLbl="alignNode1" presStyleIdx="4" presStyleCnt="9"/>
      <dgm:spPr>
        <a:xfrm rot="5400000">
          <a:off x="5080125" y="1036660"/>
          <a:ext cx="1265528" cy="2105811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rgbClr val="ED7D31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rgbClr>
            </a:gs>
            <a:gs pos="50000">
              <a:srgbClr val="ED7D31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rgbClr>
            </a:gs>
            <a:gs pos="100000">
              <a:srgbClr val="ED7D31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ED7D31">
              <a:hueOff val="-727682"/>
              <a:satOff val="-41964"/>
              <a:lumOff val="4314"/>
              <a:alphaOff val="0"/>
            </a:srgbClr>
          </a:solidFill>
          <a:prstDash val="solid"/>
          <a:miter lim="800000"/>
        </a:ln>
        <a:effectLst/>
      </dgm:spPr>
    </dgm:pt>
    <dgm:pt modelId="{79540096-A843-4B7F-B6DE-7E99A9BE9E56}" type="pres">
      <dgm:prSet presAssocID="{FF72F473-CD92-4E3C-9EDF-E5F549A56002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13DA3CE4-0371-4483-A34B-80DA6AB9A35A}" type="pres">
      <dgm:prSet presAssocID="{FF72F473-CD92-4E3C-9EDF-E5F549A56002}" presName="Triangle" presStyleLbl="alignNode1" presStyleIdx="5" presStyleCnt="9"/>
      <dgm:spPr>
        <a:xfrm>
          <a:off x="6411310" y="881628"/>
          <a:ext cx="358705" cy="358705"/>
        </a:xfrm>
        <a:prstGeom prst="triangle">
          <a:avLst>
            <a:gd name="adj" fmla="val 100000"/>
          </a:avLst>
        </a:prstGeom>
        <a:gradFill rotWithShape="0">
          <a:gsLst>
            <a:gs pos="0">
              <a:srgbClr val="ED7D31">
                <a:hueOff val="-909602"/>
                <a:satOff val="-52455"/>
                <a:lumOff val="5392"/>
                <a:alphaOff val="0"/>
                <a:satMod val="103000"/>
                <a:lumMod val="102000"/>
                <a:tint val="94000"/>
              </a:srgbClr>
            </a:gs>
            <a:gs pos="50000">
              <a:srgbClr val="ED7D31">
                <a:hueOff val="-909602"/>
                <a:satOff val="-52455"/>
                <a:lumOff val="5392"/>
                <a:alphaOff val="0"/>
                <a:satMod val="110000"/>
                <a:lumMod val="100000"/>
                <a:shade val="100000"/>
              </a:srgbClr>
            </a:gs>
            <a:gs pos="100000">
              <a:srgbClr val="ED7D31">
                <a:hueOff val="-909602"/>
                <a:satOff val="-52455"/>
                <a:lumOff val="5392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ED7D31">
              <a:hueOff val="-909602"/>
              <a:satOff val="-52455"/>
              <a:lumOff val="5392"/>
              <a:alphaOff val="0"/>
            </a:srgbClr>
          </a:solidFill>
          <a:prstDash val="solid"/>
          <a:miter lim="800000"/>
        </a:ln>
        <a:effectLst/>
      </dgm:spPr>
    </dgm:pt>
    <dgm:pt modelId="{F86348D2-66FF-4CAA-AAC0-E104D5B1C9B2}" type="pres">
      <dgm:prSet presAssocID="{2924ADC5-886E-4CF3-96CA-A0ABBDAE28D9}" presName="sibTrans" presStyleCnt="0"/>
      <dgm:spPr/>
    </dgm:pt>
    <dgm:pt modelId="{6DA73617-667F-4759-878B-9F9E18A10BFF}" type="pres">
      <dgm:prSet presAssocID="{2924ADC5-886E-4CF3-96CA-A0ABBDAE28D9}" presName="space" presStyleCnt="0"/>
      <dgm:spPr/>
    </dgm:pt>
    <dgm:pt modelId="{0B89877C-C186-4068-BD30-D2972927FED3}" type="pres">
      <dgm:prSet presAssocID="{566E6C88-85E9-4893-A52C-1172E761D832}" presName="composite" presStyleCnt="0"/>
      <dgm:spPr/>
    </dgm:pt>
    <dgm:pt modelId="{A15BF9BA-4C32-448C-9F45-64E036001FFF}" type="pres">
      <dgm:prSet presAssocID="{566E6C88-85E9-4893-A52C-1172E761D832}" presName="LShape" presStyleLbl="alignNode1" presStyleIdx="6" presStyleCnt="9"/>
      <dgm:spPr>
        <a:xfrm rot="5400000">
          <a:off x="7407490" y="460752"/>
          <a:ext cx="1265528" cy="2105811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rgbClr val="ED7D31">
                <a:hueOff val="-1091522"/>
                <a:satOff val="-62946"/>
                <a:lumOff val="6471"/>
                <a:alphaOff val="0"/>
                <a:satMod val="103000"/>
                <a:lumMod val="102000"/>
                <a:tint val="94000"/>
              </a:srgbClr>
            </a:gs>
            <a:gs pos="50000">
              <a:srgbClr val="ED7D31">
                <a:hueOff val="-1091522"/>
                <a:satOff val="-62946"/>
                <a:lumOff val="6471"/>
                <a:alphaOff val="0"/>
                <a:satMod val="110000"/>
                <a:lumMod val="100000"/>
                <a:shade val="100000"/>
              </a:srgbClr>
            </a:gs>
            <a:gs pos="100000">
              <a:srgbClr val="ED7D31">
                <a:hueOff val="-1091522"/>
                <a:satOff val="-62946"/>
                <a:lumOff val="6471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ED7D31">
              <a:hueOff val="-1091522"/>
              <a:satOff val="-62946"/>
              <a:lumOff val="6471"/>
              <a:alphaOff val="0"/>
            </a:srgbClr>
          </a:solidFill>
          <a:prstDash val="solid"/>
          <a:miter lim="800000"/>
        </a:ln>
        <a:effectLst/>
      </dgm:spPr>
    </dgm:pt>
    <dgm:pt modelId="{148C1D2A-2F8E-43B5-B7D1-ACEFB0D3EE57}" type="pres">
      <dgm:prSet presAssocID="{566E6C88-85E9-4893-A52C-1172E761D832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010871B9-F2D6-47C4-BD5A-E1DF4956416E}" type="pres">
      <dgm:prSet presAssocID="{566E6C88-85E9-4893-A52C-1172E761D832}" presName="Triangle" presStyleLbl="alignNode1" presStyleIdx="7" presStyleCnt="9"/>
      <dgm:spPr>
        <a:xfrm>
          <a:off x="8738675" y="305719"/>
          <a:ext cx="358705" cy="358705"/>
        </a:xfrm>
        <a:prstGeom prst="triangle">
          <a:avLst>
            <a:gd name="adj" fmla="val 100000"/>
          </a:avLst>
        </a:prstGeom>
        <a:gradFill rotWithShape="0">
          <a:gsLst>
            <a:gs pos="0">
              <a:srgbClr val="ED7D31">
                <a:hueOff val="-1273443"/>
                <a:satOff val="-73437"/>
                <a:lumOff val="7549"/>
                <a:alphaOff val="0"/>
                <a:satMod val="103000"/>
                <a:lumMod val="102000"/>
                <a:tint val="94000"/>
              </a:srgbClr>
            </a:gs>
            <a:gs pos="50000">
              <a:srgbClr val="ED7D31">
                <a:hueOff val="-1273443"/>
                <a:satOff val="-73437"/>
                <a:lumOff val="7549"/>
                <a:alphaOff val="0"/>
                <a:satMod val="110000"/>
                <a:lumMod val="100000"/>
                <a:shade val="100000"/>
              </a:srgbClr>
            </a:gs>
            <a:gs pos="100000">
              <a:srgbClr val="ED7D31">
                <a:hueOff val="-1273443"/>
                <a:satOff val="-73437"/>
                <a:lumOff val="7549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ED7D31">
              <a:hueOff val="-1273443"/>
              <a:satOff val="-73437"/>
              <a:lumOff val="7549"/>
              <a:alphaOff val="0"/>
            </a:srgbClr>
          </a:solidFill>
          <a:prstDash val="solid"/>
          <a:miter lim="800000"/>
        </a:ln>
        <a:effectLst/>
      </dgm:spPr>
    </dgm:pt>
    <dgm:pt modelId="{CFED8A43-AE58-4FC2-AA34-BF176927F5C3}" type="pres">
      <dgm:prSet presAssocID="{9CBE1AA3-0EB3-4EF2-B06C-6A65979C9078}" presName="sibTrans" presStyleCnt="0"/>
      <dgm:spPr/>
    </dgm:pt>
    <dgm:pt modelId="{97E1D9C3-4B8F-4166-BCB1-D3521758A4C6}" type="pres">
      <dgm:prSet presAssocID="{9CBE1AA3-0EB3-4EF2-B06C-6A65979C9078}" presName="space" presStyleCnt="0"/>
      <dgm:spPr/>
    </dgm:pt>
    <dgm:pt modelId="{6CBDBC1F-A5AE-4EB7-9454-56ECA486E229}" type="pres">
      <dgm:prSet presAssocID="{C8527CAD-296E-4769-8DAD-BF2A48F40847}" presName="composite" presStyleCnt="0"/>
      <dgm:spPr/>
    </dgm:pt>
    <dgm:pt modelId="{2EB9AF40-120B-4B55-8FEE-7942021AFF5E}" type="pres">
      <dgm:prSet presAssocID="{C8527CAD-296E-4769-8DAD-BF2A48F40847}" presName="LShape" presStyleLbl="alignNode1" presStyleIdx="8" presStyleCnt="9"/>
      <dgm:spPr>
        <a:xfrm rot="5400000">
          <a:off x="9734855" y="-115156"/>
          <a:ext cx="1265528" cy="2105811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rgbClr val="ED7D31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rgbClr>
            </a:gs>
            <a:gs pos="50000">
              <a:srgbClr val="ED7D31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rgbClr>
            </a:gs>
            <a:gs pos="100000">
              <a:srgbClr val="ED7D31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ED7D31">
              <a:hueOff val="-1455363"/>
              <a:satOff val="-83928"/>
              <a:lumOff val="8628"/>
              <a:alphaOff val="0"/>
            </a:srgbClr>
          </a:solidFill>
          <a:prstDash val="solid"/>
          <a:miter lim="800000"/>
        </a:ln>
        <a:effectLst/>
      </dgm:spPr>
    </dgm:pt>
    <dgm:pt modelId="{6754ED27-0FE4-4506-90E7-1721A1216081}" type="pres">
      <dgm:prSet presAssocID="{C8527CAD-296E-4769-8DAD-BF2A48F40847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C8AECC13-5C27-4973-88A4-CEBD4A715D81}" type="presOf" srcId="{C8527CAD-296E-4769-8DAD-BF2A48F40847}" destId="{6754ED27-0FE4-4506-90E7-1721A1216081}" srcOrd="0" destOrd="0" presId="urn:microsoft.com/office/officeart/2009/3/layout/StepUpProcess"/>
    <dgm:cxn modelId="{5B94CC20-5550-40AB-8CF2-CC8098DBFCB7}" type="presOf" srcId="{C29EE3D4-F1C1-46FA-9730-712A0497FF7D}" destId="{ABF62FC5-E39A-43A6-A17B-8CAE2348AF07}" srcOrd="0" destOrd="0" presId="urn:microsoft.com/office/officeart/2009/3/layout/StepUpProcess"/>
    <dgm:cxn modelId="{4A07BB35-5644-49CF-8A42-1EBECB5B4E59}" srcId="{3D5029EB-FB20-417C-87C4-54DDEB2483E3}" destId="{36FB68E3-0318-4AB6-A7A4-DF80BB4E464B}" srcOrd="0" destOrd="0" parTransId="{D2B67B4C-C366-4014-B003-3CBEDFE7ADDB}" sibTransId="{52DFCFA7-D1A9-46AA-9CB4-9B2A2ABE0CDC}"/>
    <dgm:cxn modelId="{F3175DAC-5BBC-4AE5-9715-297D73934087}" type="presOf" srcId="{3D5029EB-FB20-417C-87C4-54DDEB2483E3}" destId="{69CDE2A5-3581-46ED-891D-902012C202D2}" srcOrd="0" destOrd="0" presId="urn:microsoft.com/office/officeart/2009/3/layout/StepUpProcess"/>
    <dgm:cxn modelId="{F29A7CAC-C592-41DE-A275-913571EFEBC7}" type="presOf" srcId="{FF72F473-CD92-4E3C-9EDF-E5F549A56002}" destId="{79540096-A843-4B7F-B6DE-7E99A9BE9E56}" srcOrd="0" destOrd="0" presId="urn:microsoft.com/office/officeart/2009/3/layout/StepUpProcess"/>
    <dgm:cxn modelId="{A2BA1FC3-6AE3-4511-BA31-AA1E06FB864A}" type="presOf" srcId="{566E6C88-85E9-4893-A52C-1172E761D832}" destId="{148C1D2A-2F8E-43B5-B7D1-ACEFB0D3EE57}" srcOrd="0" destOrd="0" presId="urn:microsoft.com/office/officeart/2009/3/layout/StepUpProcess"/>
    <dgm:cxn modelId="{DE886CCB-59EC-48F6-BB93-DF7F7239BD6B}" srcId="{3D5029EB-FB20-417C-87C4-54DDEB2483E3}" destId="{FF72F473-CD92-4E3C-9EDF-E5F549A56002}" srcOrd="2" destOrd="0" parTransId="{A3D586C7-E6DA-4BA5-BC2D-2BF7F734EF1F}" sibTransId="{2924ADC5-886E-4CF3-96CA-A0ABBDAE28D9}"/>
    <dgm:cxn modelId="{95D66CD9-0A5B-4774-B404-C81F0BEDF18F}" type="presOf" srcId="{36FB68E3-0318-4AB6-A7A4-DF80BB4E464B}" destId="{D5B39960-0AFA-49BC-84A1-C0962BD897E5}" srcOrd="0" destOrd="0" presId="urn:microsoft.com/office/officeart/2009/3/layout/StepUpProcess"/>
    <dgm:cxn modelId="{8DA8C9E2-FDD7-450E-91DD-DF9B9741487F}" srcId="{3D5029EB-FB20-417C-87C4-54DDEB2483E3}" destId="{C8527CAD-296E-4769-8DAD-BF2A48F40847}" srcOrd="4" destOrd="0" parTransId="{F7D7FCF0-5AF5-40DB-982F-6EA1EB6ADDAB}" sibTransId="{7DD44D66-3ED4-41BC-9A18-C0A77D044FAC}"/>
    <dgm:cxn modelId="{3AAE8BF4-4CD0-4BBA-A3EA-D40C5194223F}" srcId="{3D5029EB-FB20-417C-87C4-54DDEB2483E3}" destId="{C29EE3D4-F1C1-46FA-9730-712A0497FF7D}" srcOrd="1" destOrd="0" parTransId="{F1F07154-E282-478F-BD05-517167507E62}" sibTransId="{4A4EDCE5-C58F-4BDB-B3E4-85E27487C02F}"/>
    <dgm:cxn modelId="{7D6650FF-A427-482C-9F39-1A35A67ED98A}" srcId="{3D5029EB-FB20-417C-87C4-54DDEB2483E3}" destId="{566E6C88-85E9-4893-A52C-1172E761D832}" srcOrd="3" destOrd="0" parTransId="{D4F3359B-4DDC-4643-B82C-B112D6DCFFC3}" sibTransId="{9CBE1AA3-0EB3-4EF2-B06C-6A65979C9078}"/>
    <dgm:cxn modelId="{FB63AE53-3966-4813-A724-91465E553304}" type="presParOf" srcId="{69CDE2A5-3581-46ED-891D-902012C202D2}" destId="{AF7E3230-EA82-4709-809C-CE29FF3E2AA5}" srcOrd="0" destOrd="0" presId="urn:microsoft.com/office/officeart/2009/3/layout/StepUpProcess"/>
    <dgm:cxn modelId="{F7E40603-8C38-431A-9514-A589A83B43B4}" type="presParOf" srcId="{AF7E3230-EA82-4709-809C-CE29FF3E2AA5}" destId="{141C4299-CD55-4D3A-BFFC-9D04CA7A4069}" srcOrd="0" destOrd="0" presId="urn:microsoft.com/office/officeart/2009/3/layout/StepUpProcess"/>
    <dgm:cxn modelId="{432CADC3-E4EB-4437-B9FE-63F728506BEF}" type="presParOf" srcId="{AF7E3230-EA82-4709-809C-CE29FF3E2AA5}" destId="{D5B39960-0AFA-49BC-84A1-C0962BD897E5}" srcOrd="1" destOrd="0" presId="urn:microsoft.com/office/officeart/2009/3/layout/StepUpProcess"/>
    <dgm:cxn modelId="{415218BA-44AC-4753-94E7-922B27854893}" type="presParOf" srcId="{AF7E3230-EA82-4709-809C-CE29FF3E2AA5}" destId="{74C79959-5EE8-4CBA-9AAF-A1D40E0C55E6}" srcOrd="2" destOrd="0" presId="urn:microsoft.com/office/officeart/2009/3/layout/StepUpProcess"/>
    <dgm:cxn modelId="{08CD15CF-D19B-4037-839A-AF895CDE70F4}" type="presParOf" srcId="{69CDE2A5-3581-46ED-891D-902012C202D2}" destId="{95CE6A91-9608-41BF-AF53-FBB1599650CB}" srcOrd="1" destOrd="0" presId="urn:microsoft.com/office/officeart/2009/3/layout/StepUpProcess"/>
    <dgm:cxn modelId="{C2566235-2F1E-4932-9D73-430531A2E927}" type="presParOf" srcId="{95CE6A91-9608-41BF-AF53-FBB1599650CB}" destId="{31AD8C4D-F5DA-4183-B9D8-0124F711D915}" srcOrd="0" destOrd="0" presId="urn:microsoft.com/office/officeart/2009/3/layout/StepUpProcess"/>
    <dgm:cxn modelId="{B31C5F5A-3358-45E2-99A1-75A87F8B9036}" type="presParOf" srcId="{69CDE2A5-3581-46ED-891D-902012C202D2}" destId="{460377D2-8610-4D74-9E91-76F8DE1D6046}" srcOrd="2" destOrd="0" presId="urn:microsoft.com/office/officeart/2009/3/layout/StepUpProcess"/>
    <dgm:cxn modelId="{3563E6D3-6383-4890-83B6-84D676135BCA}" type="presParOf" srcId="{460377D2-8610-4D74-9E91-76F8DE1D6046}" destId="{291C0423-EF22-434A-970B-932E72BBC823}" srcOrd="0" destOrd="0" presId="urn:microsoft.com/office/officeart/2009/3/layout/StepUpProcess"/>
    <dgm:cxn modelId="{D3E35928-4050-49F5-81D1-90ADBA068F69}" type="presParOf" srcId="{460377D2-8610-4D74-9E91-76F8DE1D6046}" destId="{ABF62FC5-E39A-43A6-A17B-8CAE2348AF07}" srcOrd="1" destOrd="0" presId="urn:microsoft.com/office/officeart/2009/3/layout/StepUpProcess"/>
    <dgm:cxn modelId="{9DF9B3BF-5C7F-4764-93E6-853AAB3E784A}" type="presParOf" srcId="{460377D2-8610-4D74-9E91-76F8DE1D6046}" destId="{EA9CB9E4-B0B2-40C0-9C95-354C93F47E0C}" srcOrd="2" destOrd="0" presId="urn:microsoft.com/office/officeart/2009/3/layout/StepUpProcess"/>
    <dgm:cxn modelId="{A34203F6-BE19-487D-8938-259D9A7E3CA7}" type="presParOf" srcId="{69CDE2A5-3581-46ED-891D-902012C202D2}" destId="{1C5F85D2-9B7E-43AE-B710-086A88095A2E}" srcOrd="3" destOrd="0" presId="urn:microsoft.com/office/officeart/2009/3/layout/StepUpProcess"/>
    <dgm:cxn modelId="{84A3B62F-CEC6-431B-96B5-F4C03BBFB533}" type="presParOf" srcId="{1C5F85D2-9B7E-43AE-B710-086A88095A2E}" destId="{096C386E-0C32-438F-B550-9C90E89D3674}" srcOrd="0" destOrd="0" presId="urn:microsoft.com/office/officeart/2009/3/layout/StepUpProcess"/>
    <dgm:cxn modelId="{185F4D03-4DBE-458F-903C-D49FDEC1AEF2}" type="presParOf" srcId="{69CDE2A5-3581-46ED-891D-902012C202D2}" destId="{CA10A8D7-DB17-4985-8CD1-08A8774240B4}" srcOrd="4" destOrd="0" presId="urn:microsoft.com/office/officeart/2009/3/layout/StepUpProcess"/>
    <dgm:cxn modelId="{D63F6655-FC22-4F5E-AC6A-ABB8D01E5B6C}" type="presParOf" srcId="{CA10A8D7-DB17-4985-8CD1-08A8774240B4}" destId="{EBC8D24D-4508-4B3D-8C0D-A12007D63D39}" srcOrd="0" destOrd="0" presId="urn:microsoft.com/office/officeart/2009/3/layout/StepUpProcess"/>
    <dgm:cxn modelId="{35C2BDA3-182B-473C-8C80-D7262B727A1F}" type="presParOf" srcId="{CA10A8D7-DB17-4985-8CD1-08A8774240B4}" destId="{79540096-A843-4B7F-B6DE-7E99A9BE9E56}" srcOrd="1" destOrd="0" presId="urn:microsoft.com/office/officeart/2009/3/layout/StepUpProcess"/>
    <dgm:cxn modelId="{9B6652F7-C7A6-4E5A-9269-3E07DF741B8C}" type="presParOf" srcId="{CA10A8D7-DB17-4985-8CD1-08A8774240B4}" destId="{13DA3CE4-0371-4483-A34B-80DA6AB9A35A}" srcOrd="2" destOrd="0" presId="urn:microsoft.com/office/officeart/2009/3/layout/StepUpProcess"/>
    <dgm:cxn modelId="{0C2D05ED-7857-47D4-94F2-1C0AFAA8F830}" type="presParOf" srcId="{69CDE2A5-3581-46ED-891D-902012C202D2}" destId="{F86348D2-66FF-4CAA-AAC0-E104D5B1C9B2}" srcOrd="5" destOrd="0" presId="urn:microsoft.com/office/officeart/2009/3/layout/StepUpProcess"/>
    <dgm:cxn modelId="{B39B2454-F4C6-418C-9A89-39ABE553ABB5}" type="presParOf" srcId="{F86348D2-66FF-4CAA-AAC0-E104D5B1C9B2}" destId="{6DA73617-667F-4759-878B-9F9E18A10BFF}" srcOrd="0" destOrd="0" presId="urn:microsoft.com/office/officeart/2009/3/layout/StepUpProcess"/>
    <dgm:cxn modelId="{DE45EEEB-CABE-487B-9CA6-E1F43F09A933}" type="presParOf" srcId="{69CDE2A5-3581-46ED-891D-902012C202D2}" destId="{0B89877C-C186-4068-BD30-D2972927FED3}" srcOrd="6" destOrd="0" presId="urn:microsoft.com/office/officeart/2009/3/layout/StepUpProcess"/>
    <dgm:cxn modelId="{C48316DE-C8C2-4A8E-8040-C60544741E5B}" type="presParOf" srcId="{0B89877C-C186-4068-BD30-D2972927FED3}" destId="{A15BF9BA-4C32-448C-9F45-64E036001FFF}" srcOrd="0" destOrd="0" presId="urn:microsoft.com/office/officeart/2009/3/layout/StepUpProcess"/>
    <dgm:cxn modelId="{9F7EE7DE-B159-407C-A52B-FB63FF231EB4}" type="presParOf" srcId="{0B89877C-C186-4068-BD30-D2972927FED3}" destId="{148C1D2A-2F8E-43B5-B7D1-ACEFB0D3EE57}" srcOrd="1" destOrd="0" presId="urn:microsoft.com/office/officeart/2009/3/layout/StepUpProcess"/>
    <dgm:cxn modelId="{68A5E099-E174-40C9-8515-47993E643F70}" type="presParOf" srcId="{0B89877C-C186-4068-BD30-D2972927FED3}" destId="{010871B9-F2D6-47C4-BD5A-E1DF4956416E}" srcOrd="2" destOrd="0" presId="urn:microsoft.com/office/officeart/2009/3/layout/StepUpProcess"/>
    <dgm:cxn modelId="{8D6DCEA2-0305-4483-951D-F2D38BA88672}" type="presParOf" srcId="{69CDE2A5-3581-46ED-891D-902012C202D2}" destId="{CFED8A43-AE58-4FC2-AA34-BF176927F5C3}" srcOrd="7" destOrd="0" presId="urn:microsoft.com/office/officeart/2009/3/layout/StepUpProcess"/>
    <dgm:cxn modelId="{0B956450-533E-432D-9173-B6513FB1D370}" type="presParOf" srcId="{CFED8A43-AE58-4FC2-AA34-BF176927F5C3}" destId="{97E1D9C3-4B8F-4166-BCB1-D3521758A4C6}" srcOrd="0" destOrd="0" presId="urn:microsoft.com/office/officeart/2009/3/layout/StepUpProcess"/>
    <dgm:cxn modelId="{4E8C44EB-0A69-4739-A744-730C09C0CF41}" type="presParOf" srcId="{69CDE2A5-3581-46ED-891D-902012C202D2}" destId="{6CBDBC1F-A5AE-4EB7-9454-56ECA486E229}" srcOrd="8" destOrd="0" presId="urn:microsoft.com/office/officeart/2009/3/layout/StepUpProcess"/>
    <dgm:cxn modelId="{867B7BD2-20CC-4157-A38E-310112ED0D4F}" type="presParOf" srcId="{6CBDBC1F-A5AE-4EB7-9454-56ECA486E229}" destId="{2EB9AF40-120B-4B55-8FEE-7942021AFF5E}" srcOrd="0" destOrd="0" presId="urn:microsoft.com/office/officeart/2009/3/layout/StepUpProcess"/>
    <dgm:cxn modelId="{965C8774-1EBB-4700-8B6A-8583318AB3A9}" type="presParOf" srcId="{6CBDBC1F-A5AE-4EB7-9454-56ECA486E229}" destId="{6754ED27-0FE4-4506-90E7-1721A1216081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1C4299-CD55-4D3A-BFFC-9D04CA7A4069}">
      <dsp:nvSpPr>
        <dsp:cNvPr id="0" name=""/>
        <dsp:cNvSpPr/>
      </dsp:nvSpPr>
      <dsp:spPr>
        <a:xfrm rot="5400000">
          <a:off x="372744" y="1917610"/>
          <a:ext cx="1108894" cy="1845175"/>
        </a:xfrm>
        <a:prstGeom prst="corner">
          <a:avLst>
            <a:gd name="adj1" fmla="val 16120"/>
            <a:gd name="adj2" fmla="val 16110"/>
          </a:avLst>
        </a:prstGeom>
        <a:solidFill>
          <a:srgbClr val="E1422B"/>
        </a:solidFill>
        <a:ln w="635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B39960-0AFA-49BC-84A1-C0962BD897E5}">
      <dsp:nvSpPr>
        <dsp:cNvPr id="0" name=""/>
        <dsp:cNvSpPr/>
      </dsp:nvSpPr>
      <dsp:spPr>
        <a:xfrm>
          <a:off x="187642" y="2468920"/>
          <a:ext cx="1665834" cy="14602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5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KONSEPTUTVIKLING</a:t>
          </a:r>
          <a:r>
            <a:rPr lang="nb-NO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</a:p>
        <a:p>
          <a:pPr marL="0" lvl="0" indent="0" algn="l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Overordnet vurdering av ombruk</a:t>
          </a:r>
        </a:p>
        <a:p>
          <a:pPr marL="0" lvl="0" indent="0" algn="l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Miljøteknisk grunnundersøkelse</a:t>
          </a:r>
        </a:p>
        <a:p>
          <a:pPr marL="0" lvl="0" indent="0" algn="l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Miljøkartlegging av bygg</a:t>
          </a:r>
        </a:p>
        <a:p>
          <a:pPr marL="0" lvl="0" indent="0" algn="l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Tilstandsvurdering</a:t>
          </a:r>
        </a:p>
        <a:p>
          <a:pPr marL="0" lvl="0" indent="0" algn="l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Energirådgivning</a:t>
          </a:r>
        </a:p>
        <a:p>
          <a:pPr marL="0" lvl="0" indent="0" algn="l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Rådgivning for miljøsertifisering</a:t>
          </a:r>
        </a:p>
      </dsp:txBody>
      <dsp:txXfrm>
        <a:off x="187642" y="2468920"/>
        <a:ext cx="1665834" cy="1460201"/>
      </dsp:txXfrm>
    </dsp:sp>
    <dsp:sp modelId="{74C79959-5EE8-4CBA-9AAF-A1D40E0C55E6}">
      <dsp:nvSpPr>
        <dsp:cNvPr id="0" name=""/>
        <dsp:cNvSpPr/>
      </dsp:nvSpPr>
      <dsp:spPr>
        <a:xfrm>
          <a:off x="1539168" y="1781766"/>
          <a:ext cx="314308" cy="314308"/>
        </a:xfrm>
        <a:prstGeom prst="triangle">
          <a:avLst>
            <a:gd name="adj" fmla="val 100000"/>
          </a:avLst>
        </a:prstGeom>
        <a:gradFill rotWithShape="0">
          <a:gsLst>
            <a:gs pos="0">
              <a:srgbClr val="ED7D31">
                <a:hueOff val="-181920"/>
                <a:satOff val="-10491"/>
                <a:lumOff val="1078"/>
                <a:alphaOff val="0"/>
                <a:satMod val="103000"/>
                <a:lumMod val="102000"/>
                <a:tint val="94000"/>
              </a:srgbClr>
            </a:gs>
            <a:gs pos="50000">
              <a:srgbClr val="ED7D31">
                <a:hueOff val="-181920"/>
                <a:satOff val="-10491"/>
                <a:lumOff val="1078"/>
                <a:alphaOff val="0"/>
                <a:satMod val="110000"/>
                <a:lumMod val="100000"/>
                <a:shade val="100000"/>
              </a:srgbClr>
            </a:gs>
            <a:gs pos="100000">
              <a:srgbClr val="ED7D31">
                <a:hueOff val="-181920"/>
                <a:satOff val="-10491"/>
                <a:lumOff val="1078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ED7D31">
              <a:hueOff val="-181920"/>
              <a:satOff val="-10491"/>
              <a:lumOff val="1078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1C0423-EF22-434A-970B-932E72BBC823}">
      <dsp:nvSpPr>
        <dsp:cNvPr id="0" name=""/>
        <dsp:cNvSpPr/>
      </dsp:nvSpPr>
      <dsp:spPr>
        <a:xfrm rot="5400000">
          <a:off x="2412051" y="1412981"/>
          <a:ext cx="1108894" cy="1845175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rgbClr val="ED7D31">
                <a:hueOff val="-363841"/>
                <a:satOff val="-20982"/>
                <a:lumOff val="2157"/>
                <a:alphaOff val="0"/>
                <a:satMod val="103000"/>
                <a:lumMod val="102000"/>
                <a:tint val="94000"/>
              </a:srgbClr>
            </a:gs>
            <a:gs pos="50000">
              <a:srgbClr val="ED7D31">
                <a:hueOff val="-363841"/>
                <a:satOff val="-20982"/>
                <a:lumOff val="2157"/>
                <a:alphaOff val="0"/>
                <a:satMod val="110000"/>
                <a:lumMod val="100000"/>
                <a:shade val="100000"/>
              </a:srgbClr>
            </a:gs>
            <a:gs pos="100000">
              <a:srgbClr val="ED7D31">
                <a:hueOff val="-363841"/>
                <a:satOff val="-20982"/>
                <a:lumOff val="2157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ED7D31">
              <a:hueOff val="-363841"/>
              <a:satOff val="-20982"/>
              <a:lumOff val="2157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F62FC5-E39A-43A6-A17B-8CAE2348AF07}">
      <dsp:nvSpPr>
        <dsp:cNvPr id="0" name=""/>
        <dsp:cNvSpPr/>
      </dsp:nvSpPr>
      <dsp:spPr>
        <a:xfrm>
          <a:off x="2226949" y="1964291"/>
          <a:ext cx="1665834" cy="14602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5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KONSEPTBEARBEIDING</a:t>
          </a:r>
        </a:p>
        <a:p>
          <a:pPr marL="0" lvl="0" indent="0" algn="l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3D-skanning</a:t>
          </a:r>
        </a:p>
        <a:p>
          <a:pPr marL="0" lvl="0" indent="0" algn="l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Definere mål for ombruk</a:t>
          </a:r>
        </a:p>
        <a:p>
          <a:pPr marL="0" lvl="0" indent="0" algn="l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Innledende ombrukskartlegging </a:t>
          </a:r>
        </a:p>
        <a:p>
          <a:pPr marL="0" lvl="0" indent="0" algn="l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Energirådgivning</a:t>
          </a:r>
        </a:p>
        <a:p>
          <a:pPr marL="0" lvl="0" indent="0" algn="l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Klimagassberegning, </a:t>
          </a:r>
          <a:br>
            <a:rPr lang="nb-NO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</a:br>
          <a:r>
            <a:rPr lang="nb-NO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tidlig fase</a:t>
          </a:r>
        </a:p>
        <a:p>
          <a:pPr marL="0" lvl="0" indent="0" algn="l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Ombrukskartlegging, fordypning</a:t>
          </a:r>
        </a:p>
        <a:p>
          <a:pPr marL="0" lvl="0" indent="0" algn="l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35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2226949" y="1964291"/>
        <a:ext cx="1665834" cy="1460201"/>
      </dsp:txXfrm>
    </dsp:sp>
    <dsp:sp modelId="{EA9CB9E4-B0B2-40C0-9C95-354C93F47E0C}">
      <dsp:nvSpPr>
        <dsp:cNvPr id="0" name=""/>
        <dsp:cNvSpPr/>
      </dsp:nvSpPr>
      <dsp:spPr>
        <a:xfrm>
          <a:off x="3578475" y="1277138"/>
          <a:ext cx="314308" cy="314308"/>
        </a:xfrm>
        <a:prstGeom prst="triangle">
          <a:avLst>
            <a:gd name="adj" fmla="val 100000"/>
          </a:avLst>
        </a:prstGeom>
        <a:gradFill rotWithShape="0">
          <a:gsLst>
            <a:gs pos="0">
              <a:srgbClr val="ED7D31">
                <a:hueOff val="-545761"/>
                <a:satOff val="-31473"/>
                <a:lumOff val="3235"/>
                <a:alphaOff val="0"/>
                <a:satMod val="103000"/>
                <a:lumMod val="102000"/>
                <a:tint val="94000"/>
              </a:srgbClr>
            </a:gs>
            <a:gs pos="50000">
              <a:srgbClr val="ED7D31">
                <a:hueOff val="-545761"/>
                <a:satOff val="-31473"/>
                <a:lumOff val="3235"/>
                <a:alphaOff val="0"/>
                <a:satMod val="110000"/>
                <a:lumMod val="100000"/>
                <a:shade val="100000"/>
              </a:srgbClr>
            </a:gs>
            <a:gs pos="100000">
              <a:srgbClr val="ED7D31">
                <a:hueOff val="-545761"/>
                <a:satOff val="-31473"/>
                <a:lumOff val="3235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ED7D31">
              <a:hueOff val="-545761"/>
              <a:satOff val="-31473"/>
              <a:lumOff val="3235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BC8D24D-4508-4B3D-8C0D-A12007D63D39}">
      <dsp:nvSpPr>
        <dsp:cNvPr id="0" name=""/>
        <dsp:cNvSpPr/>
      </dsp:nvSpPr>
      <dsp:spPr>
        <a:xfrm rot="5400000">
          <a:off x="4451358" y="908353"/>
          <a:ext cx="1108894" cy="1845175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rgbClr val="ED7D31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rgbClr>
            </a:gs>
            <a:gs pos="50000">
              <a:srgbClr val="ED7D31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rgbClr>
            </a:gs>
            <a:gs pos="100000">
              <a:srgbClr val="ED7D31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ED7D31">
              <a:hueOff val="-727682"/>
              <a:satOff val="-41964"/>
              <a:lumOff val="4314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540096-A843-4B7F-B6DE-7E99A9BE9E56}">
      <dsp:nvSpPr>
        <dsp:cNvPr id="0" name=""/>
        <dsp:cNvSpPr/>
      </dsp:nvSpPr>
      <dsp:spPr>
        <a:xfrm>
          <a:off x="4266256" y="1459663"/>
          <a:ext cx="1665834" cy="14602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5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DETALJPROSJEKTERING</a:t>
          </a:r>
        </a:p>
        <a:p>
          <a:pPr marL="0" lvl="0" indent="0" algn="l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Ressursstyringsplan</a:t>
          </a:r>
        </a:p>
        <a:p>
          <a:pPr marL="0" lvl="0" indent="0" algn="l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Bygningsfysikk</a:t>
          </a:r>
        </a:p>
        <a:p>
          <a:pPr marL="0" lvl="0" indent="0" algn="l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Energirådgivning</a:t>
          </a:r>
        </a:p>
        <a:p>
          <a:pPr marL="0" lvl="0" indent="0" algn="l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Testing og resertifisering av materialer</a:t>
          </a:r>
        </a:p>
        <a:p>
          <a:pPr marL="0" lvl="0" indent="0" algn="l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BIM-tilpasning</a:t>
          </a:r>
        </a:p>
        <a:p>
          <a:pPr marL="0" lvl="0" indent="0" algn="l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3D-modellering</a:t>
          </a:r>
        </a:p>
      </dsp:txBody>
      <dsp:txXfrm>
        <a:off x="4266256" y="1459663"/>
        <a:ext cx="1665834" cy="1460201"/>
      </dsp:txXfrm>
    </dsp:sp>
    <dsp:sp modelId="{13DA3CE4-0371-4483-A34B-80DA6AB9A35A}">
      <dsp:nvSpPr>
        <dsp:cNvPr id="0" name=""/>
        <dsp:cNvSpPr/>
      </dsp:nvSpPr>
      <dsp:spPr>
        <a:xfrm>
          <a:off x="5617782" y="772509"/>
          <a:ext cx="314308" cy="314308"/>
        </a:xfrm>
        <a:prstGeom prst="triangle">
          <a:avLst>
            <a:gd name="adj" fmla="val 100000"/>
          </a:avLst>
        </a:prstGeom>
        <a:gradFill rotWithShape="0">
          <a:gsLst>
            <a:gs pos="0">
              <a:srgbClr val="ED7D31">
                <a:hueOff val="-909602"/>
                <a:satOff val="-52455"/>
                <a:lumOff val="5392"/>
                <a:alphaOff val="0"/>
                <a:satMod val="103000"/>
                <a:lumMod val="102000"/>
                <a:tint val="94000"/>
              </a:srgbClr>
            </a:gs>
            <a:gs pos="50000">
              <a:srgbClr val="ED7D31">
                <a:hueOff val="-909602"/>
                <a:satOff val="-52455"/>
                <a:lumOff val="5392"/>
                <a:alphaOff val="0"/>
                <a:satMod val="110000"/>
                <a:lumMod val="100000"/>
                <a:shade val="100000"/>
              </a:srgbClr>
            </a:gs>
            <a:gs pos="100000">
              <a:srgbClr val="ED7D31">
                <a:hueOff val="-909602"/>
                <a:satOff val="-52455"/>
                <a:lumOff val="5392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ED7D31">
              <a:hueOff val="-909602"/>
              <a:satOff val="-52455"/>
              <a:lumOff val="5392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5BF9BA-4C32-448C-9F45-64E036001FFF}">
      <dsp:nvSpPr>
        <dsp:cNvPr id="0" name=""/>
        <dsp:cNvSpPr/>
      </dsp:nvSpPr>
      <dsp:spPr>
        <a:xfrm rot="5400000">
          <a:off x="6490665" y="403724"/>
          <a:ext cx="1108894" cy="1845175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rgbClr val="ED7D31">
                <a:hueOff val="-1091522"/>
                <a:satOff val="-62946"/>
                <a:lumOff val="6471"/>
                <a:alphaOff val="0"/>
                <a:satMod val="103000"/>
                <a:lumMod val="102000"/>
                <a:tint val="94000"/>
              </a:srgbClr>
            </a:gs>
            <a:gs pos="50000">
              <a:srgbClr val="ED7D31">
                <a:hueOff val="-1091522"/>
                <a:satOff val="-62946"/>
                <a:lumOff val="6471"/>
                <a:alphaOff val="0"/>
                <a:satMod val="110000"/>
                <a:lumMod val="100000"/>
                <a:shade val="100000"/>
              </a:srgbClr>
            </a:gs>
            <a:gs pos="100000">
              <a:srgbClr val="ED7D31">
                <a:hueOff val="-1091522"/>
                <a:satOff val="-62946"/>
                <a:lumOff val="6471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ED7D31">
              <a:hueOff val="-1091522"/>
              <a:satOff val="-62946"/>
              <a:lumOff val="6471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8C1D2A-2F8E-43B5-B7D1-ACEFB0D3EE57}">
      <dsp:nvSpPr>
        <dsp:cNvPr id="0" name=""/>
        <dsp:cNvSpPr/>
      </dsp:nvSpPr>
      <dsp:spPr>
        <a:xfrm>
          <a:off x="6305563" y="955034"/>
          <a:ext cx="1665834" cy="14602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5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PRODUKSJON</a:t>
          </a:r>
        </a:p>
        <a:p>
          <a:pPr marL="0" lvl="0" indent="0" algn="l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Rådgivning om prosess for demontering og remontering</a:t>
          </a:r>
        </a:p>
        <a:p>
          <a:pPr marL="0" lvl="0" indent="0" algn="l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Rådgivning om logistikk for ombruk</a:t>
          </a:r>
        </a:p>
        <a:p>
          <a:pPr marL="0" lvl="0" indent="0" algn="l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6305563" y="955034"/>
        <a:ext cx="1665834" cy="1460201"/>
      </dsp:txXfrm>
    </dsp:sp>
    <dsp:sp modelId="{010871B9-F2D6-47C4-BD5A-E1DF4956416E}">
      <dsp:nvSpPr>
        <dsp:cNvPr id="0" name=""/>
        <dsp:cNvSpPr/>
      </dsp:nvSpPr>
      <dsp:spPr>
        <a:xfrm>
          <a:off x="7657089" y="267880"/>
          <a:ext cx="314308" cy="314308"/>
        </a:xfrm>
        <a:prstGeom prst="triangle">
          <a:avLst>
            <a:gd name="adj" fmla="val 100000"/>
          </a:avLst>
        </a:prstGeom>
        <a:gradFill rotWithShape="0">
          <a:gsLst>
            <a:gs pos="0">
              <a:srgbClr val="ED7D31">
                <a:hueOff val="-1273443"/>
                <a:satOff val="-73437"/>
                <a:lumOff val="7549"/>
                <a:alphaOff val="0"/>
                <a:satMod val="103000"/>
                <a:lumMod val="102000"/>
                <a:tint val="94000"/>
              </a:srgbClr>
            </a:gs>
            <a:gs pos="50000">
              <a:srgbClr val="ED7D31">
                <a:hueOff val="-1273443"/>
                <a:satOff val="-73437"/>
                <a:lumOff val="7549"/>
                <a:alphaOff val="0"/>
                <a:satMod val="110000"/>
                <a:lumMod val="100000"/>
                <a:shade val="100000"/>
              </a:srgbClr>
            </a:gs>
            <a:gs pos="100000">
              <a:srgbClr val="ED7D31">
                <a:hueOff val="-1273443"/>
                <a:satOff val="-73437"/>
                <a:lumOff val="7549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ED7D31">
              <a:hueOff val="-1273443"/>
              <a:satOff val="-73437"/>
              <a:lumOff val="7549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B9AF40-120B-4B55-8FEE-7942021AFF5E}">
      <dsp:nvSpPr>
        <dsp:cNvPr id="0" name=""/>
        <dsp:cNvSpPr/>
      </dsp:nvSpPr>
      <dsp:spPr>
        <a:xfrm rot="5400000">
          <a:off x="8529972" y="-100903"/>
          <a:ext cx="1108894" cy="1845175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rgbClr val="ED7D31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rgbClr>
            </a:gs>
            <a:gs pos="50000">
              <a:srgbClr val="ED7D31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rgbClr>
            </a:gs>
            <a:gs pos="100000">
              <a:srgbClr val="ED7D31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ED7D31">
              <a:hueOff val="-1455363"/>
              <a:satOff val="-83928"/>
              <a:lumOff val="8628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54ED27-0FE4-4506-90E7-1721A1216081}">
      <dsp:nvSpPr>
        <dsp:cNvPr id="0" name=""/>
        <dsp:cNvSpPr/>
      </dsp:nvSpPr>
      <dsp:spPr>
        <a:xfrm>
          <a:off x="8344870" y="450406"/>
          <a:ext cx="1665834" cy="14602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5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OVERLEVERING</a:t>
          </a:r>
        </a:p>
        <a:p>
          <a:pPr marL="0" lvl="0" indent="0" algn="l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Dokumentasjon av resultater</a:t>
          </a:r>
        </a:p>
        <a:p>
          <a:pPr marL="0" lvl="0" indent="0" algn="l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Klimagassregnskap, </a:t>
          </a:r>
          <a:br>
            <a:rPr lang="nb-NO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</a:br>
          <a:r>
            <a:rPr lang="nb-NO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som bygget</a:t>
          </a:r>
        </a:p>
        <a:p>
          <a:pPr marL="0" lvl="0" indent="0" algn="l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Miljøsertifisering</a:t>
          </a:r>
        </a:p>
      </dsp:txBody>
      <dsp:txXfrm>
        <a:off x="8344870" y="450406"/>
        <a:ext cx="1665834" cy="14602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D255DF-FA80-7846-85A7-BBC2A4F72AF0}" type="datetimeFigureOut">
              <a:rPr lang="en-GB" smtClean="0"/>
              <a:t>13/06/2025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60270-B91B-F943-996A-5642B4602F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81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ACD295-84C7-5F4D-C53E-D57AB7440A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84558A-A126-657D-7DC3-00DB477A25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B01C76-A7E5-F039-C9D0-E0C812AE1D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Fire </a:t>
            </a:r>
            <a:r>
              <a:rPr lang="en-GB" dirty="0" err="1"/>
              <a:t>forretningsområder</a:t>
            </a:r>
            <a:r>
              <a:rPr lang="en-GB" dirty="0"/>
              <a:t>: Prosjektledelse, </a:t>
            </a:r>
            <a:r>
              <a:rPr lang="en-GB" dirty="0" err="1"/>
              <a:t>Miljø</a:t>
            </a:r>
            <a:r>
              <a:rPr lang="en-GB" dirty="0"/>
              <a:t>, </a:t>
            </a:r>
            <a:r>
              <a:rPr lang="en-GB" dirty="0" err="1"/>
              <a:t>Bygg</a:t>
            </a:r>
            <a:r>
              <a:rPr lang="en-GB" dirty="0"/>
              <a:t> og </a:t>
            </a:r>
            <a:r>
              <a:rPr lang="en-GB" dirty="0" err="1"/>
              <a:t>teknikk</a:t>
            </a:r>
            <a:r>
              <a:rPr lang="en-GB" dirty="0"/>
              <a:t> og </a:t>
            </a:r>
            <a:r>
              <a:rPr lang="en-GB" dirty="0" err="1"/>
              <a:t>Samfunnsutvikling</a:t>
            </a:r>
            <a:endParaRPr lang="en-GB" dirty="0"/>
          </a:p>
          <a:p>
            <a:r>
              <a:rPr lang="en-GB" dirty="0" err="1"/>
              <a:t>Internasjonalt</a:t>
            </a:r>
            <a:r>
              <a:rPr lang="en-GB" dirty="0"/>
              <a:t> </a:t>
            </a:r>
            <a:r>
              <a:rPr lang="en-GB" dirty="0" err="1"/>
              <a:t>teknisk</a:t>
            </a:r>
            <a:r>
              <a:rPr lang="en-GB" dirty="0"/>
              <a:t> </a:t>
            </a:r>
            <a:r>
              <a:rPr lang="en-GB" dirty="0" err="1"/>
              <a:t>rådgivningsselskap</a:t>
            </a:r>
            <a:endParaRPr lang="en-GB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Ranket</a:t>
            </a:r>
            <a:r>
              <a:rPr lang="en-GB" dirty="0"/>
              <a:t>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sv-SE" sz="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Verdens ledende rådgiverselskap innen miljø og bærekraft i 2022, 2023 og 2024</a:t>
            </a:r>
            <a:endParaRPr lang="nb-NO" sz="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96FAB8-4BD0-0EEA-96BF-187C3AF70B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160270-B91B-F943-996A-5642B4602F5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553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/>
              <a:t>Barrierer for å realisere ombruk</a:t>
            </a:r>
            <a:r>
              <a:rPr lang="nb-NO" dirty="0"/>
              <a:t>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For høye ambisjoner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For kostbart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Manglende avklaringer i kontrakter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Interne siloer mellom prosjekter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For vanskelige problemstillinger: hvor får vi tak i en brukt løfteplattform?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Manglende integrasjon mellom materialbank og andre digitale systemer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Ombruk er ikke forankret i prosjektledelsen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b-NO" dirty="0"/>
              <a:t>Notater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Sette riktige ambisjoner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Initiativtakerne har ulike prosjekter, små og store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Planlegg for noe som kan gjennomføres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Fremdrift og kostnader er som regel viktigere enn ombruk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Synliggjøre muligheter for besparelser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Skape engasjement for ombruk i prosjektgruppen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Ombruk må ikke bli et pengesluk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Prosjektledelse i ombruksprosjekter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160270-B91B-F943-996A-5642B4602F5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652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Referanser: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Bergen inkluderingssenter, tidligere lærerhøgskolen: Demontering, rensing og mellomlagring av tegl, ombruk av kjøkken og auditoriestoler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Oppgradering Borgen på Sjøkrigsskolen, Ombruk av isolasjon, fasadeplater og dører.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Fabrikkgaten 5: Tilstandsvurderinger av betongkonstruksjoner for bevaring eller ombruk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Møllendalsveien 40-42: Tilstandsvurdering av betongelementer for demontering og ombruk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Årstadhuset  (gamle KK): Enkle konseptforslag for ombruk med tanke på gjennomførbarhet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Brukt bygg: Ombrukslager, </a:t>
            </a:r>
            <a:r>
              <a:rPr lang="nn-NO" dirty="0" err="1"/>
              <a:t>skånsom</a:t>
            </a:r>
            <a:r>
              <a:rPr lang="nn-NO" dirty="0"/>
              <a:t> riving på byggeplass, vidare formidling av byggjevarene, logistikk og transport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Ombruk på Bybanetraseen: Ombruksmuligheter for lyktestolper, benker, brostein, kantstein m.m.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Hovinbyen sirkulære Oslo, sirkulært innovasjonsdistrikt: Utvikling av pilotprosjekter sammen med en bred gruppe av ulike interessenter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Hav Eiendom: Bærekraftig utvikling med </a:t>
            </a:r>
            <a:r>
              <a:rPr lang="nb-NO" dirty="0" err="1"/>
              <a:t>smultringmodellen</a:t>
            </a:r>
            <a:endParaRPr lang="nb-NO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Finsletten industriområde, </a:t>
            </a:r>
            <a:r>
              <a:rPr lang="nb-NO" dirty="0" err="1"/>
              <a:t>Vesterås</a:t>
            </a:r>
            <a:r>
              <a:rPr lang="nb-NO" dirty="0"/>
              <a:t> i Sverige: Industriell symbiose, Symbiosekoordinator   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160270-B91B-F943-996A-5642B4602F5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698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B2A13-6495-4AD3-9924-78B841E5777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240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47C2B0-CBC2-CA52-9E58-484EC63C7D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BCBE70-7226-1FD0-0666-3F756A7090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FFE852-909A-7F9A-F438-BE14D4B086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dirty="0" err="1">
                <a:solidFill>
                  <a:schemeClr val="accent1"/>
                </a:solidFill>
              </a:rPr>
              <a:t>Hvordan</a:t>
            </a:r>
            <a:r>
              <a:rPr lang="en-GB" b="0" dirty="0">
                <a:solidFill>
                  <a:schemeClr val="accent1"/>
                </a:solidFill>
              </a:rPr>
              <a:t> </a:t>
            </a:r>
            <a:r>
              <a:rPr lang="en-GB" b="0" dirty="0" err="1">
                <a:solidFill>
                  <a:schemeClr val="accent1"/>
                </a:solidFill>
              </a:rPr>
              <a:t>finner</a:t>
            </a:r>
            <a:r>
              <a:rPr lang="en-GB" b="0" dirty="0">
                <a:solidFill>
                  <a:schemeClr val="accent1"/>
                </a:solidFill>
              </a:rPr>
              <a:t> du U-</a:t>
            </a:r>
            <a:r>
              <a:rPr lang="en-GB" b="0" dirty="0" err="1">
                <a:solidFill>
                  <a:schemeClr val="accent1"/>
                </a:solidFill>
              </a:rPr>
              <a:t>verdi</a:t>
            </a:r>
            <a:r>
              <a:rPr lang="en-GB" b="0" dirty="0">
                <a:solidFill>
                  <a:schemeClr val="accent1"/>
                </a:solidFill>
              </a:rPr>
              <a:t> </a:t>
            </a:r>
            <a:r>
              <a:rPr lang="en-GB" b="0" dirty="0" err="1">
                <a:solidFill>
                  <a:schemeClr val="accent1"/>
                </a:solidFill>
              </a:rPr>
              <a:t>på</a:t>
            </a:r>
            <a:r>
              <a:rPr lang="en-GB" b="0" dirty="0">
                <a:solidFill>
                  <a:schemeClr val="accent1"/>
                </a:solidFill>
              </a:rPr>
              <a:t> et </a:t>
            </a:r>
            <a:r>
              <a:rPr lang="en-GB" b="0" dirty="0" err="1">
                <a:solidFill>
                  <a:schemeClr val="accent1"/>
                </a:solidFill>
              </a:rPr>
              <a:t>vindu</a:t>
            </a:r>
            <a:r>
              <a:rPr lang="en-GB" b="0" dirty="0">
                <a:solidFill>
                  <a:schemeClr val="accent1"/>
                </a:solidFill>
              </a:rPr>
              <a:t>?</a:t>
            </a:r>
          </a:p>
          <a:p>
            <a:r>
              <a:rPr lang="en-GB" b="0" dirty="0" err="1">
                <a:solidFill>
                  <a:schemeClr val="accent1"/>
                </a:solidFill>
              </a:rPr>
              <a:t>Hva</a:t>
            </a:r>
            <a:r>
              <a:rPr lang="en-GB" b="0" dirty="0">
                <a:solidFill>
                  <a:schemeClr val="accent1"/>
                </a:solidFill>
              </a:rPr>
              <a:t> er </a:t>
            </a:r>
            <a:r>
              <a:rPr lang="en-GB" b="0" dirty="0" err="1">
                <a:solidFill>
                  <a:schemeClr val="accent1"/>
                </a:solidFill>
              </a:rPr>
              <a:t>riktig</a:t>
            </a:r>
            <a:r>
              <a:rPr lang="en-GB" b="0" dirty="0">
                <a:solidFill>
                  <a:schemeClr val="accent1"/>
                </a:solidFill>
              </a:rPr>
              <a:t> </a:t>
            </a:r>
            <a:r>
              <a:rPr lang="en-GB" b="0" dirty="0" err="1">
                <a:solidFill>
                  <a:schemeClr val="accent1"/>
                </a:solidFill>
              </a:rPr>
              <a:t>måltaking</a:t>
            </a:r>
            <a:r>
              <a:rPr lang="en-GB" b="0" dirty="0">
                <a:solidFill>
                  <a:schemeClr val="accent1"/>
                </a:solidFill>
              </a:rPr>
              <a:t>? </a:t>
            </a:r>
          </a:p>
          <a:p>
            <a:r>
              <a:rPr lang="en-GB" b="0" dirty="0" err="1">
                <a:solidFill>
                  <a:schemeClr val="accent1"/>
                </a:solidFill>
              </a:rPr>
              <a:t>Hvordan</a:t>
            </a:r>
            <a:r>
              <a:rPr lang="en-GB" b="0" dirty="0">
                <a:solidFill>
                  <a:schemeClr val="accent1"/>
                </a:solidFill>
              </a:rPr>
              <a:t> </a:t>
            </a:r>
            <a:r>
              <a:rPr lang="en-GB" b="0" dirty="0" err="1">
                <a:solidFill>
                  <a:schemeClr val="accent1"/>
                </a:solidFill>
              </a:rPr>
              <a:t>finner</a:t>
            </a:r>
            <a:r>
              <a:rPr lang="en-GB" b="0" dirty="0">
                <a:solidFill>
                  <a:schemeClr val="accent1"/>
                </a:solidFill>
              </a:rPr>
              <a:t> du data </a:t>
            </a:r>
            <a:r>
              <a:rPr lang="en-GB" b="0" dirty="0" err="1">
                <a:solidFill>
                  <a:schemeClr val="accent1"/>
                </a:solidFill>
              </a:rPr>
              <a:t>på</a:t>
            </a:r>
            <a:r>
              <a:rPr lang="en-GB" b="0" dirty="0">
                <a:solidFill>
                  <a:schemeClr val="accent1"/>
                </a:solidFill>
              </a:rPr>
              <a:t> </a:t>
            </a:r>
            <a:r>
              <a:rPr lang="en-GB" b="0" dirty="0" err="1">
                <a:solidFill>
                  <a:schemeClr val="accent1"/>
                </a:solidFill>
              </a:rPr>
              <a:t>teknisk</a:t>
            </a:r>
            <a:r>
              <a:rPr lang="en-GB" b="0" dirty="0">
                <a:solidFill>
                  <a:schemeClr val="accent1"/>
                </a:solidFill>
              </a:rPr>
              <a:t> </a:t>
            </a:r>
            <a:r>
              <a:rPr lang="en-GB" b="0" dirty="0" err="1">
                <a:solidFill>
                  <a:schemeClr val="accent1"/>
                </a:solidFill>
              </a:rPr>
              <a:t>anlegg</a:t>
            </a:r>
            <a:r>
              <a:rPr lang="en-GB" b="0" dirty="0">
                <a:solidFill>
                  <a:schemeClr val="accent1"/>
                </a:solidFill>
              </a:rPr>
              <a:t> </a:t>
            </a:r>
            <a:r>
              <a:rPr lang="en-GB" b="0" dirty="0" err="1">
                <a:solidFill>
                  <a:schemeClr val="accent1"/>
                </a:solidFill>
              </a:rPr>
              <a:t>dersom</a:t>
            </a:r>
            <a:r>
              <a:rPr lang="en-GB" b="0" dirty="0">
                <a:solidFill>
                  <a:schemeClr val="accent1"/>
                </a:solidFill>
              </a:rPr>
              <a:t> FDV </a:t>
            </a:r>
            <a:r>
              <a:rPr lang="en-GB" b="0" dirty="0" err="1">
                <a:solidFill>
                  <a:schemeClr val="accent1"/>
                </a:solidFill>
              </a:rPr>
              <a:t>dokumentasjon</a:t>
            </a:r>
            <a:r>
              <a:rPr lang="en-GB" b="0" dirty="0">
                <a:solidFill>
                  <a:schemeClr val="accent1"/>
                </a:solidFill>
              </a:rPr>
              <a:t> mangler? </a:t>
            </a:r>
          </a:p>
          <a:p>
            <a:r>
              <a:rPr lang="en-GB" b="0" dirty="0" err="1">
                <a:solidFill>
                  <a:schemeClr val="accent1"/>
                </a:solidFill>
              </a:rPr>
              <a:t>Mål</a:t>
            </a:r>
            <a:r>
              <a:rPr lang="en-GB" b="0" dirty="0">
                <a:solidFill>
                  <a:schemeClr val="accent1"/>
                </a:solidFill>
              </a:rPr>
              <a:t>: </a:t>
            </a:r>
            <a:r>
              <a:rPr lang="en-GB" b="0" dirty="0" err="1">
                <a:solidFill>
                  <a:schemeClr val="accent1"/>
                </a:solidFill>
              </a:rPr>
              <a:t>Opparbeide</a:t>
            </a:r>
            <a:r>
              <a:rPr lang="en-GB" b="0" dirty="0">
                <a:solidFill>
                  <a:schemeClr val="accent1"/>
                </a:solidFill>
              </a:rPr>
              <a:t> seg </a:t>
            </a:r>
            <a:r>
              <a:rPr lang="en-GB" b="0" dirty="0" err="1">
                <a:solidFill>
                  <a:schemeClr val="accent1"/>
                </a:solidFill>
              </a:rPr>
              <a:t>godt</a:t>
            </a:r>
            <a:r>
              <a:rPr lang="en-GB" b="0" dirty="0">
                <a:solidFill>
                  <a:schemeClr val="accent1"/>
                </a:solidFill>
              </a:rPr>
              <a:t> </a:t>
            </a:r>
            <a:r>
              <a:rPr lang="en-GB" b="0" dirty="0" err="1">
                <a:solidFill>
                  <a:schemeClr val="accent1"/>
                </a:solidFill>
              </a:rPr>
              <a:t>beslutningsgrunnlag</a:t>
            </a:r>
            <a:r>
              <a:rPr lang="en-GB" b="0" dirty="0">
                <a:solidFill>
                  <a:schemeClr val="accent1"/>
                </a:solidFill>
              </a:rPr>
              <a:t> </a:t>
            </a:r>
            <a:r>
              <a:rPr lang="en-GB" b="0" dirty="0" err="1">
                <a:solidFill>
                  <a:schemeClr val="accent1"/>
                </a:solidFill>
              </a:rPr>
              <a:t>tidlig</a:t>
            </a:r>
            <a:r>
              <a:rPr lang="en-GB" b="0" dirty="0">
                <a:solidFill>
                  <a:schemeClr val="accent1"/>
                </a:solidFill>
              </a:rPr>
              <a:t>. </a:t>
            </a:r>
          </a:p>
          <a:p>
            <a:endParaRPr lang="en-GB" dirty="0"/>
          </a:p>
          <a:p>
            <a:r>
              <a:rPr lang="en-GB" dirty="0" err="1"/>
              <a:t>Oppfordring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hvordan</a:t>
            </a:r>
            <a:r>
              <a:rPr lang="en-GB" dirty="0"/>
              <a:t> </a:t>
            </a:r>
            <a:r>
              <a:rPr lang="en-GB" dirty="0" err="1"/>
              <a:t>initiativtakerne</a:t>
            </a:r>
            <a:r>
              <a:rPr lang="en-GB" dirty="0"/>
              <a:t> </a:t>
            </a:r>
            <a:r>
              <a:rPr lang="en-GB" dirty="0" err="1"/>
              <a:t>kan</a:t>
            </a:r>
            <a:r>
              <a:rPr lang="en-GB" dirty="0"/>
              <a:t> </a:t>
            </a:r>
            <a:r>
              <a:rPr lang="en-GB" dirty="0" err="1"/>
              <a:t>legge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rette</a:t>
            </a:r>
            <a:r>
              <a:rPr lang="en-GB" dirty="0"/>
              <a:t> for </a:t>
            </a:r>
            <a:r>
              <a:rPr lang="en-GB" dirty="0" err="1"/>
              <a:t>mer</a:t>
            </a:r>
            <a:r>
              <a:rPr lang="en-GB" dirty="0"/>
              <a:t> </a:t>
            </a:r>
            <a:r>
              <a:rPr lang="en-GB" dirty="0" err="1"/>
              <a:t>ombruk</a:t>
            </a:r>
            <a:r>
              <a:rPr lang="en-GB" dirty="0"/>
              <a:t> er å </a:t>
            </a:r>
            <a:r>
              <a:rPr lang="en-GB" dirty="0" err="1"/>
              <a:t>sette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gang </a:t>
            </a:r>
            <a:r>
              <a:rPr lang="en-GB" dirty="0" err="1"/>
              <a:t>ombruksprosjekter</a:t>
            </a:r>
            <a:r>
              <a:rPr lang="en-GB" dirty="0"/>
              <a:t>. Ikke vent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verdikjedene</a:t>
            </a:r>
            <a:r>
              <a:rPr lang="en-GB" dirty="0"/>
              <a:t> er </a:t>
            </a:r>
            <a:r>
              <a:rPr lang="en-GB" dirty="0" err="1"/>
              <a:t>på</a:t>
            </a:r>
            <a:r>
              <a:rPr lang="en-GB" dirty="0"/>
              <a:t> plass.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1EB3E2-BB8D-A165-B722-C89B074847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160270-B91B-F943-996A-5642B4602F5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85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4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lysbil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CA07EBC5-4080-1670-4BA3-EC5161A2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401" y="343694"/>
            <a:ext cx="1344688" cy="6381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0283" y="2886513"/>
            <a:ext cx="5476695" cy="1248291"/>
          </a:xfrm>
        </p:spPr>
        <p:txBody>
          <a:bodyPr anchor="ctr"/>
          <a:lstStyle>
            <a:lvl1pPr algn="l">
              <a:lnSpc>
                <a:spcPct val="75000"/>
              </a:lnSpc>
              <a:defRPr sz="5250" cap="all" spc="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title style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05E279B-52AE-D647-B85A-157AF4C09E7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4489" y="5827712"/>
            <a:ext cx="5472490" cy="324000"/>
          </a:xfrm>
        </p:spPr>
        <p:txBody>
          <a:bodyPr anchor="b"/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800" b="1" cap="all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5350722-5A38-70CC-6633-DA75790A58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2345" y="6191100"/>
            <a:ext cx="5484634" cy="324000"/>
          </a:xfrm>
          <a:noFill/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500" b="0">
                <a:solidFill>
                  <a:schemeClr val="tx1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3pPr>
            <a:lvl4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4pPr>
            <a:lvl5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5pPr>
            <a:lvl6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6pPr>
            <a:lvl7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7pPr>
            <a:lvl8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8pPr>
            <a:lvl9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F41D3CF-A8B4-C9A7-5124-83BBE4C3E78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  <a:noFill/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GB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33455B9-E010-53C8-0D32-5BE419E93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401" y="343694"/>
            <a:ext cx="1344688" cy="63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5927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9">
          <p15:clr>
            <a:srgbClr val="646464"/>
          </p15:clr>
        </p15:guide>
        <p15:guide id="10" pos="7680">
          <p15:clr>
            <a:srgbClr val="646464"/>
          </p15:clr>
        </p15:guide>
        <p15:guide id="11" pos="217">
          <p15:clr>
            <a:srgbClr val="646464"/>
          </p15:clr>
        </p15:guide>
        <p15:guide id="12" pos="7462">
          <p15:clr>
            <a:srgbClr val="646464"/>
          </p15:clr>
        </p15:guide>
        <p15:guide id="13" orient="horz">
          <p15:clr>
            <a:srgbClr val="646464"/>
          </p15:clr>
        </p15:guide>
        <p15:guide id="14" orient="horz" pos="4320">
          <p15:clr>
            <a:srgbClr val="646464"/>
          </p15:clr>
        </p15:guide>
        <p15:guide id="15" orient="horz" pos="217">
          <p15:clr>
            <a:srgbClr val="646464"/>
          </p15:clr>
        </p15:guide>
        <p15:guide id="16" orient="horz" pos="4102">
          <p15:clr>
            <a:srgbClr val="646464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A66A86-6960-D449-0CEA-AAAE91172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373188"/>
            <a:ext cx="4937125" cy="972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2351FD-FE2D-1BBF-33F0-19340A16F18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42900" y="2400300"/>
            <a:ext cx="4937716" cy="376668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3" name="Background Picture Placeholder 3">
            <a:extLst>
              <a:ext uri="{FF2B5EF4-FFF2-40B4-BE49-F238E27FC236}">
                <a16:creationId xmlns:a16="http://schemas.microsoft.com/office/drawing/2014/main" id="{FB243136-97D2-C81C-9967-41C7C98C5D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noFill/>
        </p:spPr>
        <p:txBody>
          <a:bodyPr bIns="2808000" anchor="b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F6506C-1FA3-581E-2A5F-206FDE580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1D568E7-61F5-D04E-995D-81EF41C01A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WSP | Footer goes here | Date</a:t>
            </a:r>
          </a:p>
        </p:txBody>
      </p:sp>
    </p:spTree>
    <p:extLst>
      <p:ext uri="{BB962C8B-B14F-4D97-AF65-F5344CB8AC3E}">
        <p14:creationId xmlns:p14="http://schemas.microsoft.com/office/powerpoint/2010/main" val="42320671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8">
          <p15:clr>
            <a:srgbClr val="E1E1E1"/>
          </p15:clr>
        </p15:guide>
        <p15:guide id="49" pos="7680">
          <p15:clr>
            <a:srgbClr val="E1E1E1"/>
          </p15:clr>
        </p15:guide>
        <p15:guide id="50" pos="217">
          <p15:clr>
            <a:srgbClr val="E1E1E1"/>
          </p15:clr>
        </p15:guide>
        <p15:guide id="51" pos="621">
          <p15:clr>
            <a:srgbClr val="E1E1E1"/>
          </p15:clr>
        </p15:guide>
        <p15:guide id="52" pos="839">
          <p15:clr>
            <a:srgbClr val="E1E1E1"/>
          </p15:clr>
        </p15:guide>
        <p15:guide id="53" pos="1243">
          <p15:clr>
            <a:srgbClr val="E1E1E1"/>
          </p15:clr>
        </p15:guide>
        <p15:guide id="54" pos="1461">
          <p15:clr>
            <a:srgbClr val="E1E1E1"/>
          </p15:clr>
        </p15:guide>
        <p15:guide id="55" pos="1865">
          <p15:clr>
            <a:srgbClr val="E1E1E1"/>
          </p15:clr>
        </p15:guide>
        <p15:guide id="56" pos="2083">
          <p15:clr>
            <a:srgbClr val="E1E1E1"/>
          </p15:clr>
        </p15:guide>
        <p15:guide id="57" pos="2487">
          <p15:clr>
            <a:srgbClr val="E1E1E1"/>
          </p15:clr>
        </p15:guide>
        <p15:guide id="58" pos="2705">
          <p15:clr>
            <a:srgbClr val="E1E1E1"/>
          </p15:clr>
        </p15:guide>
        <p15:guide id="59" pos="3109">
          <p15:clr>
            <a:srgbClr val="E1E1E1"/>
          </p15:clr>
        </p15:guide>
        <p15:guide id="60" pos="3326">
          <p15:clr>
            <a:srgbClr val="E1E1E1"/>
          </p15:clr>
        </p15:guide>
        <p15:guide id="61" pos="3731">
          <p15:clr>
            <a:srgbClr val="E1E1E1"/>
          </p15:clr>
        </p15:guide>
        <p15:guide id="62" pos="3948">
          <p15:clr>
            <a:srgbClr val="E1E1E1"/>
          </p15:clr>
        </p15:guide>
        <p15:guide id="63" pos="4353">
          <p15:clr>
            <a:srgbClr val="E1E1E1"/>
          </p15:clr>
        </p15:guide>
        <p15:guide id="64" pos="4570">
          <p15:clr>
            <a:srgbClr val="E1E1E1"/>
          </p15:clr>
        </p15:guide>
        <p15:guide id="65" pos="4974">
          <p15:clr>
            <a:srgbClr val="E1E1E1"/>
          </p15:clr>
        </p15:guide>
        <p15:guide id="66" pos="5192">
          <p15:clr>
            <a:srgbClr val="E1E1E1"/>
          </p15:clr>
        </p15:guide>
        <p15:guide id="67" pos="5596">
          <p15:clr>
            <a:srgbClr val="E1E1E1"/>
          </p15:clr>
        </p15:guide>
        <p15:guide id="68" pos="5814">
          <p15:clr>
            <a:srgbClr val="E1E1E1"/>
          </p15:clr>
        </p15:guide>
        <p15:guide id="69" pos="6218">
          <p15:clr>
            <a:srgbClr val="E1E1E1"/>
          </p15:clr>
        </p15:guide>
        <p15:guide id="70" pos="6436">
          <p15:clr>
            <a:srgbClr val="E1E1E1"/>
          </p15:clr>
        </p15:guide>
        <p15:guide id="71" pos="6840">
          <p15:clr>
            <a:srgbClr val="E1E1E1"/>
          </p15:clr>
        </p15:guide>
        <p15:guide id="72" pos="7058">
          <p15:clr>
            <a:srgbClr val="E1E1E1"/>
          </p15:clr>
        </p15:guide>
        <p15:guide id="73" pos="7462">
          <p15:clr>
            <a:srgbClr val="E1E1E1"/>
          </p15:clr>
        </p15:guide>
        <p15:guide id="74" orient="horz">
          <p15:clr>
            <a:srgbClr val="E1E1E1"/>
          </p15:clr>
        </p15:guide>
        <p15:guide id="75" orient="horz" pos="4320">
          <p15:clr>
            <a:srgbClr val="E1E1E1"/>
          </p15:clr>
        </p15:guide>
        <p15:guide id="76" orient="horz" pos="217">
          <p15:clr>
            <a:srgbClr val="E1E1E1"/>
          </p15:clr>
        </p15:guide>
        <p15:guide id="77" orient="horz" pos="433">
          <p15:clr>
            <a:srgbClr val="E1E1E1"/>
          </p15:clr>
        </p15:guide>
        <p15:guide id="78" orient="horz" pos="649">
          <p15:clr>
            <a:srgbClr val="E1E1E1"/>
          </p15:clr>
        </p15:guide>
        <p15:guide id="79" orient="horz" pos="865">
          <p15:clr>
            <a:srgbClr val="E1E1E1"/>
          </p15:clr>
        </p15:guide>
        <p15:guide id="80" orient="horz" pos="1080">
          <p15:clr>
            <a:srgbClr val="E1E1E1"/>
          </p15:clr>
        </p15:guide>
        <p15:guide id="81" orient="horz" pos="1296">
          <p15:clr>
            <a:srgbClr val="E1E1E1"/>
          </p15:clr>
        </p15:guide>
        <p15:guide id="82" orient="horz" pos="1512">
          <p15:clr>
            <a:srgbClr val="E1E1E1"/>
          </p15:clr>
        </p15:guide>
        <p15:guide id="83" orient="horz" pos="1728">
          <p15:clr>
            <a:srgbClr val="E1E1E1"/>
          </p15:clr>
        </p15:guide>
        <p15:guide id="84" orient="horz" pos="1944">
          <p15:clr>
            <a:srgbClr val="E1E1E1"/>
          </p15:clr>
        </p15:guide>
        <p15:guide id="85" orient="horz" pos="2160">
          <p15:clr>
            <a:srgbClr val="E1E1E1"/>
          </p15:clr>
        </p15:guide>
        <p15:guide id="86" orient="horz" pos="2375">
          <p15:clr>
            <a:srgbClr val="E1E1E1"/>
          </p15:clr>
        </p15:guide>
        <p15:guide id="87" orient="horz" pos="2591">
          <p15:clr>
            <a:srgbClr val="E1E1E1"/>
          </p15:clr>
        </p15:guide>
        <p15:guide id="88" orient="horz" pos="2807">
          <p15:clr>
            <a:srgbClr val="E1E1E1"/>
          </p15:clr>
        </p15:guide>
        <p15:guide id="89" orient="horz" pos="3023">
          <p15:clr>
            <a:srgbClr val="E1E1E1"/>
          </p15:clr>
        </p15:guide>
        <p15:guide id="90" orient="horz" pos="3239">
          <p15:clr>
            <a:srgbClr val="E1E1E1"/>
          </p15:clr>
        </p15:guide>
        <p15:guide id="91" orient="horz" pos="3454">
          <p15:clr>
            <a:srgbClr val="E1E1E1"/>
          </p15:clr>
        </p15:guide>
        <p15:guide id="92" orient="horz" pos="3670">
          <p15:clr>
            <a:srgbClr val="E1E1E1"/>
          </p15:clr>
        </p15:guide>
        <p15:guide id="93" orient="horz" pos="3886">
          <p15:clr>
            <a:srgbClr val="E1E1E1"/>
          </p15:clr>
        </p15:guide>
        <p15:guide id="94" orient="horz" pos="4102">
          <p15:clr>
            <a:srgbClr val="E1E1E1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Le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B80ACBA-0354-0A33-8082-507F09EA02C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0" y="0"/>
            <a:ext cx="6096000" cy="6858000"/>
          </a:xfrm>
        </p:spPr>
        <p:txBody>
          <a:bodyPr bIns="2808000" anchor="b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GB"/>
          </a:p>
        </p:txBody>
      </p:sp>
      <p:sp>
        <p:nvSpPr>
          <p:cNvPr id="3" name="Text Placeholder 24">
            <a:extLst>
              <a:ext uri="{FF2B5EF4-FFF2-40B4-BE49-F238E27FC236}">
                <a16:creationId xmlns:a16="http://schemas.microsoft.com/office/drawing/2014/main" id="{378B3444-7F72-C718-8260-6F9A807D6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4401" y="343694"/>
            <a:ext cx="1005966" cy="472262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851B6D-B0CF-571D-E97D-015B7EB23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388" y="1373188"/>
            <a:ext cx="4938711" cy="972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131AEE03-67B8-B072-59BD-B0D4751E0E8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10388" y="2400299"/>
            <a:ext cx="4936597" cy="376872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C92578-FCDC-644E-698C-0F6354A37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1D568E7-61F5-D04E-995D-81EF41C01A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3552ACA-48D1-2743-58A3-A77133354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WSP | Footer goes here | Date</a:t>
            </a:r>
          </a:p>
        </p:txBody>
      </p:sp>
    </p:spTree>
    <p:extLst>
      <p:ext uri="{BB962C8B-B14F-4D97-AF65-F5344CB8AC3E}">
        <p14:creationId xmlns:p14="http://schemas.microsoft.com/office/powerpoint/2010/main" val="27644234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8">
          <p15:clr>
            <a:srgbClr val="E1E1E1"/>
          </p15:clr>
        </p15:guide>
        <p15:guide id="49" pos="7680">
          <p15:clr>
            <a:srgbClr val="E1E1E1"/>
          </p15:clr>
        </p15:guide>
        <p15:guide id="50" pos="217">
          <p15:clr>
            <a:srgbClr val="E1E1E1"/>
          </p15:clr>
        </p15:guide>
        <p15:guide id="51" pos="621">
          <p15:clr>
            <a:srgbClr val="E1E1E1"/>
          </p15:clr>
        </p15:guide>
        <p15:guide id="52" pos="839">
          <p15:clr>
            <a:srgbClr val="E1E1E1"/>
          </p15:clr>
        </p15:guide>
        <p15:guide id="53" pos="1243">
          <p15:clr>
            <a:srgbClr val="E1E1E1"/>
          </p15:clr>
        </p15:guide>
        <p15:guide id="54" pos="1461">
          <p15:clr>
            <a:srgbClr val="E1E1E1"/>
          </p15:clr>
        </p15:guide>
        <p15:guide id="55" pos="1865">
          <p15:clr>
            <a:srgbClr val="E1E1E1"/>
          </p15:clr>
        </p15:guide>
        <p15:guide id="56" pos="2083">
          <p15:clr>
            <a:srgbClr val="E1E1E1"/>
          </p15:clr>
        </p15:guide>
        <p15:guide id="57" pos="2487">
          <p15:clr>
            <a:srgbClr val="E1E1E1"/>
          </p15:clr>
        </p15:guide>
        <p15:guide id="58" pos="2705">
          <p15:clr>
            <a:srgbClr val="E1E1E1"/>
          </p15:clr>
        </p15:guide>
        <p15:guide id="59" pos="3109">
          <p15:clr>
            <a:srgbClr val="E1E1E1"/>
          </p15:clr>
        </p15:guide>
        <p15:guide id="60" pos="3326">
          <p15:clr>
            <a:srgbClr val="E1E1E1"/>
          </p15:clr>
        </p15:guide>
        <p15:guide id="61" pos="3731">
          <p15:clr>
            <a:srgbClr val="E1E1E1"/>
          </p15:clr>
        </p15:guide>
        <p15:guide id="62" pos="3948">
          <p15:clr>
            <a:srgbClr val="E1E1E1"/>
          </p15:clr>
        </p15:guide>
        <p15:guide id="63" pos="4353">
          <p15:clr>
            <a:srgbClr val="E1E1E1"/>
          </p15:clr>
        </p15:guide>
        <p15:guide id="64" pos="4570">
          <p15:clr>
            <a:srgbClr val="E1E1E1"/>
          </p15:clr>
        </p15:guide>
        <p15:guide id="65" pos="4974">
          <p15:clr>
            <a:srgbClr val="E1E1E1"/>
          </p15:clr>
        </p15:guide>
        <p15:guide id="66" pos="5192">
          <p15:clr>
            <a:srgbClr val="E1E1E1"/>
          </p15:clr>
        </p15:guide>
        <p15:guide id="67" pos="5596">
          <p15:clr>
            <a:srgbClr val="E1E1E1"/>
          </p15:clr>
        </p15:guide>
        <p15:guide id="68" pos="5814">
          <p15:clr>
            <a:srgbClr val="E1E1E1"/>
          </p15:clr>
        </p15:guide>
        <p15:guide id="69" pos="6218">
          <p15:clr>
            <a:srgbClr val="E1E1E1"/>
          </p15:clr>
        </p15:guide>
        <p15:guide id="70" pos="6436">
          <p15:clr>
            <a:srgbClr val="E1E1E1"/>
          </p15:clr>
        </p15:guide>
        <p15:guide id="71" pos="6840">
          <p15:clr>
            <a:srgbClr val="E1E1E1"/>
          </p15:clr>
        </p15:guide>
        <p15:guide id="72" pos="7058">
          <p15:clr>
            <a:srgbClr val="E1E1E1"/>
          </p15:clr>
        </p15:guide>
        <p15:guide id="73" pos="7462">
          <p15:clr>
            <a:srgbClr val="E1E1E1"/>
          </p15:clr>
        </p15:guide>
        <p15:guide id="74" orient="horz">
          <p15:clr>
            <a:srgbClr val="E1E1E1"/>
          </p15:clr>
        </p15:guide>
        <p15:guide id="75" orient="horz" pos="4320">
          <p15:clr>
            <a:srgbClr val="E1E1E1"/>
          </p15:clr>
        </p15:guide>
        <p15:guide id="76" orient="horz" pos="217">
          <p15:clr>
            <a:srgbClr val="E1E1E1"/>
          </p15:clr>
        </p15:guide>
        <p15:guide id="77" orient="horz" pos="433">
          <p15:clr>
            <a:srgbClr val="E1E1E1"/>
          </p15:clr>
        </p15:guide>
        <p15:guide id="78" orient="horz" pos="649">
          <p15:clr>
            <a:srgbClr val="E1E1E1"/>
          </p15:clr>
        </p15:guide>
        <p15:guide id="79" orient="horz" pos="865">
          <p15:clr>
            <a:srgbClr val="E1E1E1"/>
          </p15:clr>
        </p15:guide>
        <p15:guide id="80" orient="horz" pos="1080">
          <p15:clr>
            <a:srgbClr val="E1E1E1"/>
          </p15:clr>
        </p15:guide>
        <p15:guide id="81" orient="horz" pos="1296">
          <p15:clr>
            <a:srgbClr val="E1E1E1"/>
          </p15:clr>
        </p15:guide>
        <p15:guide id="82" orient="horz" pos="1512">
          <p15:clr>
            <a:srgbClr val="E1E1E1"/>
          </p15:clr>
        </p15:guide>
        <p15:guide id="83" orient="horz" pos="1728">
          <p15:clr>
            <a:srgbClr val="E1E1E1"/>
          </p15:clr>
        </p15:guide>
        <p15:guide id="84" orient="horz" pos="1944">
          <p15:clr>
            <a:srgbClr val="E1E1E1"/>
          </p15:clr>
        </p15:guide>
        <p15:guide id="85" orient="horz" pos="2160">
          <p15:clr>
            <a:srgbClr val="E1E1E1"/>
          </p15:clr>
        </p15:guide>
        <p15:guide id="86" orient="horz" pos="2375">
          <p15:clr>
            <a:srgbClr val="E1E1E1"/>
          </p15:clr>
        </p15:guide>
        <p15:guide id="87" orient="horz" pos="2591">
          <p15:clr>
            <a:srgbClr val="E1E1E1"/>
          </p15:clr>
        </p15:guide>
        <p15:guide id="88" orient="horz" pos="2807">
          <p15:clr>
            <a:srgbClr val="E1E1E1"/>
          </p15:clr>
        </p15:guide>
        <p15:guide id="89" orient="horz" pos="3023">
          <p15:clr>
            <a:srgbClr val="E1E1E1"/>
          </p15:clr>
        </p15:guide>
        <p15:guide id="90" orient="horz" pos="3239">
          <p15:clr>
            <a:srgbClr val="E1E1E1"/>
          </p15:clr>
        </p15:guide>
        <p15:guide id="91" orient="horz" pos="3454">
          <p15:clr>
            <a:srgbClr val="E1E1E1"/>
          </p15:clr>
        </p15:guide>
        <p15:guide id="92" orient="horz" pos="3670">
          <p15:clr>
            <a:srgbClr val="E1E1E1"/>
          </p15:clr>
        </p15:guide>
        <p15:guide id="93" orient="horz" pos="3886">
          <p15:clr>
            <a:srgbClr val="E1E1E1"/>
          </p15:clr>
        </p15:guide>
        <p15:guide id="94" orient="horz" pos="4102">
          <p15:clr>
            <a:srgbClr val="E1E1E1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Top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4FABF04-2D7E-AD64-E77B-9209205C450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0" y="1568"/>
            <a:ext cx="12192000" cy="3427432"/>
          </a:xfrm>
        </p:spPr>
        <p:txBody>
          <a:bodyPr bIns="1080000" anchor="b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add picture</a:t>
            </a:r>
          </a:p>
        </p:txBody>
      </p:sp>
      <p:sp>
        <p:nvSpPr>
          <p:cNvPr id="4" name="Text Placeholder 24">
            <a:extLst>
              <a:ext uri="{FF2B5EF4-FFF2-40B4-BE49-F238E27FC236}">
                <a16:creationId xmlns:a16="http://schemas.microsoft.com/office/drawing/2014/main" id="{70A76C6E-EDE2-7ADB-464E-7A4DE53D1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4401" y="343694"/>
            <a:ext cx="1005966" cy="472262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 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2C8041B-1FAD-D976-51C6-5D4C7E931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726" y="3771900"/>
            <a:ext cx="11506199" cy="97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49CF339-B46A-0FB1-4D72-2FCF8F4CFC4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43895" y="4800600"/>
            <a:ext cx="11505205" cy="136842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47374A-733E-DB31-A2F7-9C1A075CD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91D568E7-61F5-D04E-995D-81EF41C01A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CFA5AF8-33C0-6FE2-1923-0B9E48220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GB"/>
              <a:t>WSP | Footer goes here | Date</a:t>
            </a:r>
          </a:p>
        </p:txBody>
      </p:sp>
    </p:spTree>
    <p:extLst>
      <p:ext uri="{BB962C8B-B14F-4D97-AF65-F5344CB8AC3E}">
        <p14:creationId xmlns:p14="http://schemas.microsoft.com/office/powerpoint/2010/main" val="23700960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8">
          <p15:clr>
            <a:srgbClr val="646464"/>
          </p15:clr>
        </p15:guide>
        <p15:guide id="49" pos="7680">
          <p15:clr>
            <a:srgbClr val="646464"/>
          </p15:clr>
        </p15:guide>
        <p15:guide id="50" pos="217">
          <p15:clr>
            <a:srgbClr val="646464"/>
          </p15:clr>
        </p15:guide>
        <p15:guide id="51" pos="621">
          <p15:clr>
            <a:srgbClr val="646464"/>
          </p15:clr>
        </p15:guide>
        <p15:guide id="52" pos="839">
          <p15:clr>
            <a:srgbClr val="646464"/>
          </p15:clr>
        </p15:guide>
        <p15:guide id="53" pos="1243">
          <p15:clr>
            <a:srgbClr val="646464"/>
          </p15:clr>
        </p15:guide>
        <p15:guide id="54" pos="1461">
          <p15:clr>
            <a:srgbClr val="646464"/>
          </p15:clr>
        </p15:guide>
        <p15:guide id="55" pos="1865">
          <p15:clr>
            <a:srgbClr val="646464"/>
          </p15:clr>
        </p15:guide>
        <p15:guide id="56" pos="2083">
          <p15:clr>
            <a:srgbClr val="646464"/>
          </p15:clr>
        </p15:guide>
        <p15:guide id="57" pos="2487">
          <p15:clr>
            <a:srgbClr val="646464"/>
          </p15:clr>
        </p15:guide>
        <p15:guide id="58" pos="2705">
          <p15:clr>
            <a:srgbClr val="646464"/>
          </p15:clr>
        </p15:guide>
        <p15:guide id="59" pos="3109">
          <p15:clr>
            <a:srgbClr val="646464"/>
          </p15:clr>
        </p15:guide>
        <p15:guide id="60" pos="3326">
          <p15:clr>
            <a:srgbClr val="646464"/>
          </p15:clr>
        </p15:guide>
        <p15:guide id="61" pos="3731">
          <p15:clr>
            <a:srgbClr val="646464"/>
          </p15:clr>
        </p15:guide>
        <p15:guide id="62" pos="3948">
          <p15:clr>
            <a:srgbClr val="646464"/>
          </p15:clr>
        </p15:guide>
        <p15:guide id="63" pos="4353">
          <p15:clr>
            <a:srgbClr val="646464"/>
          </p15:clr>
        </p15:guide>
        <p15:guide id="64" pos="4570">
          <p15:clr>
            <a:srgbClr val="646464"/>
          </p15:clr>
        </p15:guide>
        <p15:guide id="65" pos="4974">
          <p15:clr>
            <a:srgbClr val="646464"/>
          </p15:clr>
        </p15:guide>
        <p15:guide id="66" pos="5192">
          <p15:clr>
            <a:srgbClr val="646464"/>
          </p15:clr>
        </p15:guide>
        <p15:guide id="67" pos="5596">
          <p15:clr>
            <a:srgbClr val="646464"/>
          </p15:clr>
        </p15:guide>
        <p15:guide id="68" pos="5814">
          <p15:clr>
            <a:srgbClr val="646464"/>
          </p15:clr>
        </p15:guide>
        <p15:guide id="69" pos="6218">
          <p15:clr>
            <a:srgbClr val="646464"/>
          </p15:clr>
        </p15:guide>
        <p15:guide id="70" pos="6436">
          <p15:clr>
            <a:srgbClr val="646464"/>
          </p15:clr>
        </p15:guide>
        <p15:guide id="71" pos="6840">
          <p15:clr>
            <a:srgbClr val="646464"/>
          </p15:clr>
        </p15:guide>
        <p15:guide id="72" pos="7058">
          <p15:clr>
            <a:srgbClr val="646464"/>
          </p15:clr>
        </p15:guide>
        <p15:guide id="73" pos="7462">
          <p15:clr>
            <a:srgbClr val="646464"/>
          </p15:clr>
        </p15:guide>
        <p15:guide id="74" orient="horz">
          <p15:clr>
            <a:srgbClr val="646464"/>
          </p15:clr>
        </p15:guide>
        <p15:guide id="75" orient="horz" pos="4320">
          <p15:clr>
            <a:srgbClr val="646464"/>
          </p15:clr>
        </p15:guide>
        <p15:guide id="76" orient="horz" pos="217">
          <p15:clr>
            <a:srgbClr val="646464"/>
          </p15:clr>
        </p15:guide>
        <p15:guide id="77" orient="horz" pos="433">
          <p15:clr>
            <a:srgbClr val="646464"/>
          </p15:clr>
        </p15:guide>
        <p15:guide id="78" orient="horz" pos="649">
          <p15:clr>
            <a:srgbClr val="646464"/>
          </p15:clr>
        </p15:guide>
        <p15:guide id="79" orient="horz" pos="865">
          <p15:clr>
            <a:srgbClr val="646464"/>
          </p15:clr>
        </p15:guide>
        <p15:guide id="80" orient="horz" pos="1080">
          <p15:clr>
            <a:srgbClr val="646464"/>
          </p15:clr>
        </p15:guide>
        <p15:guide id="81" orient="horz" pos="1296">
          <p15:clr>
            <a:srgbClr val="646464"/>
          </p15:clr>
        </p15:guide>
        <p15:guide id="82" orient="horz" pos="1512">
          <p15:clr>
            <a:srgbClr val="646464"/>
          </p15:clr>
        </p15:guide>
        <p15:guide id="83" orient="horz" pos="1728">
          <p15:clr>
            <a:srgbClr val="646464"/>
          </p15:clr>
        </p15:guide>
        <p15:guide id="84" orient="horz" pos="1944">
          <p15:clr>
            <a:srgbClr val="646464"/>
          </p15:clr>
        </p15:guide>
        <p15:guide id="85" orient="horz" pos="2160">
          <p15:clr>
            <a:srgbClr val="646464"/>
          </p15:clr>
        </p15:guide>
        <p15:guide id="86" orient="horz" pos="2375">
          <p15:clr>
            <a:srgbClr val="646464"/>
          </p15:clr>
        </p15:guide>
        <p15:guide id="87" orient="horz" pos="2591">
          <p15:clr>
            <a:srgbClr val="646464"/>
          </p15:clr>
        </p15:guide>
        <p15:guide id="88" orient="horz" pos="2807">
          <p15:clr>
            <a:srgbClr val="646464"/>
          </p15:clr>
        </p15:guide>
        <p15:guide id="89" orient="horz" pos="3023">
          <p15:clr>
            <a:srgbClr val="646464"/>
          </p15:clr>
        </p15:guide>
        <p15:guide id="90" orient="horz" pos="3239">
          <p15:clr>
            <a:srgbClr val="646464"/>
          </p15:clr>
        </p15:guide>
        <p15:guide id="91" orient="horz" pos="3454">
          <p15:clr>
            <a:srgbClr val="646464"/>
          </p15:clr>
        </p15:guide>
        <p15:guide id="92" orient="horz" pos="3670">
          <p15:clr>
            <a:srgbClr val="646464"/>
          </p15:clr>
        </p15:guide>
        <p15:guide id="93" orient="horz" pos="3886">
          <p15:clr>
            <a:srgbClr val="646464"/>
          </p15:clr>
        </p15:guide>
        <p15:guide id="94" orient="horz" pos="4102">
          <p15:clr>
            <a:srgbClr val="646464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04276A5-6664-5DEF-2698-29B2006E04E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0" y="1030288"/>
            <a:ext cx="12192000" cy="5138737"/>
          </a:xfrm>
        </p:spPr>
        <p:txBody>
          <a:bodyPr bIns="2808000" anchor="b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7D11AD-0601-B1AB-EB3B-DBDCBE197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A333ED0-3984-EB0A-B2E4-74FBFDC48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1D568E7-61F5-D04E-995D-81EF41C01A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FAF6F5B-BCEF-E444-1494-05AEBCD21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WSP | Footer goes here | Date</a:t>
            </a:r>
          </a:p>
        </p:txBody>
      </p:sp>
    </p:spTree>
    <p:extLst>
      <p:ext uri="{BB962C8B-B14F-4D97-AF65-F5344CB8AC3E}">
        <p14:creationId xmlns:p14="http://schemas.microsoft.com/office/powerpoint/2010/main" val="14144557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8">
          <p15:clr>
            <a:srgbClr val="646464"/>
          </p15:clr>
        </p15:guide>
        <p15:guide id="49" pos="7680">
          <p15:clr>
            <a:srgbClr val="646464"/>
          </p15:clr>
        </p15:guide>
        <p15:guide id="50" pos="217">
          <p15:clr>
            <a:srgbClr val="646464"/>
          </p15:clr>
        </p15:guide>
        <p15:guide id="51" pos="621">
          <p15:clr>
            <a:srgbClr val="646464"/>
          </p15:clr>
        </p15:guide>
        <p15:guide id="52" pos="839">
          <p15:clr>
            <a:srgbClr val="646464"/>
          </p15:clr>
        </p15:guide>
        <p15:guide id="53" pos="1243">
          <p15:clr>
            <a:srgbClr val="646464"/>
          </p15:clr>
        </p15:guide>
        <p15:guide id="54" pos="1461">
          <p15:clr>
            <a:srgbClr val="646464"/>
          </p15:clr>
        </p15:guide>
        <p15:guide id="55" pos="1865">
          <p15:clr>
            <a:srgbClr val="646464"/>
          </p15:clr>
        </p15:guide>
        <p15:guide id="56" pos="2083">
          <p15:clr>
            <a:srgbClr val="646464"/>
          </p15:clr>
        </p15:guide>
        <p15:guide id="57" pos="2487">
          <p15:clr>
            <a:srgbClr val="646464"/>
          </p15:clr>
        </p15:guide>
        <p15:guide id="58" pos="2705">
          <p15:clr>
            <a:srgbClr val="646464"/>
          </p15:clr>
        </p15:guide>
        <p15:guide id="59" pos="3109">
          <p15:clr>
            <a:srgbClr val="646464"/>
          </p15:clr>
        </p15:guide>
        <p15:guide id="60" pos="3326">
          <p15:clr>
            <a:srgbClr val="646464"/>
          </p15:clr>
        </p15:guide>
        <p15:guide id="61" pos="3731">
          <p15:clr>
            <a:srgbClr val="646464"/>
          </p15:clr>
        </p15:guide>
        <p15:guide id="62" pos="3948">
          <p15:clr>
            <a:srgbClr val="646464"/>
          </p15:clr>
        </p15:guide>
        <p15:guide id="63" pos="4353">
          <p15:clr>
            <a:srgbClr val="646464"/>
          </p15:clr>
        </p15:guide>
        <p15:guide id="64" pos="4570">
          <p15:clr>
            <a:srgbClr val="646464"/>
          </p15:clr>
        </p15:guide>
        <p15:guide id="65" pos="4974">
          <p15:clr>
            <a:srgbClr val="646464"/>
          </p15:clr>
        </p15:guide>
        <p15:guide id="66" pos="5192">
          <p15:clr>
            <a:srgbClr val="646464"/>
          </p15:clr>
        </p15:guide>
        <p15:guide id="67" pos="5596">
          <p15:clr>
            <a:srgbClr val="646464"/>
          </p15:clr>
        </p15:guide>
        <p15:guide id="68" pos="5814">
          <p15:clr>
            <a:srgbClr val="646464"/>
          </p15:clr>
        </p15:guide>
        <p15:guide id="69" pos="6218">
          <p15:clr>
            <a:srgbClr val="646464"/>
          </p15:clr>
        </p15:guide>
        <p15:guide id="70" pos="6436">
          <p15:clr>
            <a:srgbClr val="646464"/>
          </p15:clr>
        </p15:guide>
        <p15:guide id="71" pos="6840">
          <p15:clr>
            <a:srgbClr val="646464"/>
          </p15:clr>
        </p15:guide>
        <p15:guide id="72" pos="7058">
          <p15:clr>
            <a:srgbClr val="646464"/>
          </p15:clr>
        </p15:guide>
        <p15:guide id="73" pos="7462">
          <p15:clr>
            <a:srgbClr val="646464"/>
          </p15:clr>
        </p15:guide>
        <p15:guide id="74" orient="horz">
          <p15:clr>
            <a:srgbClr val="646464"/>
          </p15:clr>
        </p15:guide>
        <p15:guide id="75" orient="horz" pos="4320">
          <p15:clr>
            <a:srgbClr val="646464"/>
          </p15:clr>
        </p15:guide>
        <p15:guide id="76" orient="horz" pos="217">
          <p15:clr>
            <a:srgbClr val="646464"/>
          </p15:clr>
        </p15:guide>
        <p15:guide id="77" orient="horz" pos="433">
          <p15:clr>
            <a:srgbClr val="646464"/>
          </p15:clr>
        </p15:guide>
        <p15:guide id="78" orient="horz" pos="649">
          <p15:clr>
            <a:srgbClr val="646464"/>
          </p15:clr>
        </p15:guide>
        <p15:guide id="79" orient="horz" pos="865">
          <p15:clr>
            <a:srgbClr val="646464"/>
          </p15:clr>
        </p15:guide>
        <p15:guide id="80" orient="horz" pos="1080">
          <p15:clr>
            <a:srgbClr val="646464"/>
          </p15:clr>
        </p15:guide>
        <p15:guide id="81" orient="horz" pos="1296">
          <p15:clr>
            <a:srgbClr val="646464"/>
          </p15:clr>
        </p15:guide>
        <p15:guide id="82" orient="horz" pos="1512">
          <p15:clr>
            <a:srgbClr val="646464"/>
          </p15:clr>
        </p15:guide>
        <p15:guide id="83" orient="horz" pos="1728">
          <p15:clr>
            <a:srgbClr val="646464"/>
          </p15:clr>
        </p15:guide>
        <p15:guide id="84" orient="horz" pos="1944">
          <p15:clr>
            <a:srgbClr val="646464"/>
          </p15:clr>
        </p15:guide>
        <p15:guide id="85" orient="horz" pos="2160">
          <p15:clr>
            <a:srgbClr val="646464"/>
          </p15:clr>
        </p15:guide>
        <p15:guide id="86" orient="horz" pos="2375">
          <p15:clr>
            <a:srgbClr val="646464"/>
          </p15:clr>
        </p15:guide>
        <p15:guide id="87" orient="horz" pos="2591">
          <p15:clr>
            <a:srgbClr val="646464"/>
          </p15:clr>
        </p15:guide>
        <p15:guide id="88" orient="horz" pos="2807">
          <p15:clr>
            <a:srgbClr val="646464"/>
          </p15:clr>
        </p15:guide>
        <p15:guide id="89" orient="horz" pos="3023">
          <p15:clr>
            <a:srgbClr val="646464"/>
          </p15:clr>
        </p15:guide>
        <p15:guide id="90" orient="horz" pos="3239">
          <p15:clr>
            <a:srgbClr val="646464"/>
          </p15:clr>
        </p15:guide>
        <p15:guide id="91" orient="horz" pos="3454">
          <p15:clr>
            <a:srgbClr val="646464"/>
          </p15:clr>
        </p15:guide>
        <p15:guide id="92" orient="horz" pos="3670">
          <p15:clr>
            <a:srgbClr val="646464"/>
          </p15:clr>
        </p15:guide>
        <p15:guide id="93" orient="horz" pos="3886">
          <p15:clr>
            <a:srgbClr val="646464"/>
          </p15:clr>
        </p15:guide>
        <p15:guide id="94" orient="horz" pos="4102">
          <p15:clr>
            <a:srgbClr val="646464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Imag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CC014-6AE0-EDD0-46E5-FDE1863D7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270000"/>
            <a:ext cx="11506199" cy="972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AB4F64D-55F2-3DBF-7C02-51D0FB3CFE0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41208" y="2743199"/>
            <a:ext cx="2626558" cy="1370013"/>
          </a:xfrm>
          <a:noFill/>
        </p:spPr>
        <p:txBody>
          <a:bodyPr anchor="b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GB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E03C895-F592-6079-C327-40AF22DF478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41208" y="4306741"/>
            <a:ext cx="2621067" cy="1851026"/>
          </a:xfrm>
        </p:spPr>
        <p:txBody>
          <a:bodyPr/>
          <a:lstStyle>
            <a:lvl1pPr>
              <a:lnSpc>
                <a:spcPct val="112000"/>
              </a:lnSpc>
              <a:defRPr sz="1600"/>
            </a:lvl1pPr>
            <a:lvl2pPr>
              <a:lnSpc>
                <a:spcPct val="112000"/>
              </a:lnSpc>
              <a:defRPr sz="1200"/>
            </a:lvl2pPr>
            <a:lvl3pPr>
              <a:lnSpc>
                <a:spcPct val="112000"/>
              </a:lnSpc>
              <a:defRPr sz="1200"/>
            </a:lvl3pPr>
            <a:lvl4pPr>
              <a:lnSpc>
                <a:spcPct val="112000"/>
              </a:lnSpc>
              <a:defRPr sz="1200"/>
            </a:lvl4pPr>
            <a:lvl5pPr>
              <a:lnSpc>
                <a:spcPct val="112000"/>
              </a:lnSpc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DB10AACC-F196-4206-9CCE-36EE1E03C90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301524" y="2743199"/>
            <a:ext cx="2622947" cy="1370013"/>
          </a:xfrm>
          <a:noFill/>
        </p:spPr>
        <p:txBody>
          <a:bodyPr anchor="b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GB"/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B5DA6D5B-8FB8-11FA-E25A-0C0CD5DFC0F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303589" y="4306741"/>
            <a:ext cx="2617464" cy="1851026"/>
          </a:xfrm>
        </p:spPr>
        <p:txBody>
          <a:bodyPr/>
          <a:lstStyle>
            <a:lvl1pPr>
              <a:lnSpc>
                <a:spcPct val="112000"/>
              </a:lnSpc>
              <a:defRPr sz="1600"/>
            </a:lvl1pPr>
            <a:lvl2pPr>
              <a:lnSpc>
                <a:spcPct val="112000"/>
              </a:lnSpc>
              <a:defRPr sz="1200"/>
            </a:lvl2pPr>
            <a:lvl3pPr>
              <a:lnSpc>
                <a:spcPct val="112000"/>
              </a:lnSpc>
              <a:defRPr sz="1200"/>
            </a:lvl3pPr>
            <a:lvl4pPr>
              <a:lnSpc>
                <a:spcPct val="112000"/>
              </a:lnSpc>
              <a:defRPr sz="1200"/>
            </a:lvl4pPr>
            <a:lvl5pPr>
              <a:lnSpc>
                <a:spcPct val="112000"/>
              </a:lnSpc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2BE32184-39D9-F3A4-94C5-9E54320C681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267530" y="2743199"/>
            <a:ext cx="2624782" cy="1370013"/>
          </a:xfrm>
          <a:noFill/>
        </p:spPr>
        <p:txBody>
          <a:bodyPr anchor="b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GB"/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EA5F606A-ADB4-B4BE-D52B-826D1402A25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267530" y="4306741"/>
            <a:ext cx="2619295" cy="1851026"/>
          </a:xfrm>
        </p:spPr>
        <p:txBody>
          <a:bodyPr/>
          <a:lstStyle>
            <a:lvl1pPr>
              <a:lnSpc>
                <a:spcPct val="112000"/>
              </a:lnSpc>
              <a:defRPr sz="1600"/>
            </a:lvl1pPr>
            <a:lvl2pPr>
              <a:lnSpc>
                <a:spcPct val="112000"/>
              </a:lnSpc>
              <a:defRPr sz="1200"/>
            </a:lvl2pPr>
            <a:lvl3pPr>
              <a:lnSpc>
                <a:spcPct val="112000"/>
              </a:lnSpc>
              <a:defRPr sz="1200"/>
            </a:lvl3pPr>
            <a:lvl4pPr>
              <a:lnSpc>
                <a:spcPct val="112000"/>
              </a:lnSpc>
              <a:defRPr sz="1200"/>
            </a:lvl4pPr>
            <a:lvl5pPr>
              <a:lnSpc>
                <a:spcPct val="112000"/>
              </a:lnSpc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25959FCA-2E16-0878-55BC-75C923A6E667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228798" y="2743199"/>
            <a:ext cx="2624782" cy="1370013"/>
          </a:xfrm>
          <a:noFill/>
        </p:spPr>
        <p:txBody>
          <a:bodyPr anchor="b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GB"/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017D1660-2D73-7333-C756-986852FBD07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230866" y="4306741"/>
            <a:ext cx="2619295" cy="1851026"/>
          </a:xfrm>
        </p:spPr>
        <p:txBody>
          <a:bodyPr/>
          <a:lstStyle>
            <a:lvl1pPr>
              <a:lnSpc>
                <a:spcPct val="112000"/>
              </a:lnSpc>
              <a:defRPr sz="1600"/>
            </a:lvl1pPr>
            <a:lvl2pPr>
              <a:lnSpc>
                <a:spcPct val="112000"/>
              </a:lnSpc>
              <a:defRPr sz="1200"/>
            </a:lvl2pPr>
            <a:lvl3pPr>
              <a:lnSpc>
                <a:spcPct val="112000"/>
              </a:lnSpc>
              <a:defRPr sz="1200"/>
            </a:lvl3pPr>
            <a:lvl4pPr>
              <a:lnSpc>
                <a:spcPct val="112000"/>
              </a:lnSpc>
              <a:defRPr sz="1200"/>
            </a:lvl4pPr>
            <a:lvl5pPr>
              <a:lnSpc>
                <a:spcPct val="112000"/>
              </a:lnSpc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sp>
        <p:nvSpPr>
          <p:cNvPr id="3" name="Footer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WSP | Footer goes here | Date</a:t>
            </a:r>
          </a:p>
        </p:txBody>
      </p:sp>
      <p:sp>
        <p:nvSpPr>
          <p:cNvPr id="4" name="Slide Number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568E7-61F5-D04E-995D-81EF41C01A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7484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8">
          <p15:clr>
            <a:srgbClr val="E1E1E1"/>
          </p15:clr>
        </p15:guide>
        <p15:guide id="49" pos="7680">
          <p15:clr>
            <a:srgbClr val="E1E1E1"/>
          </p15:clr>
        </p15:guide>
        <p15:guide id="50" pos="217">
          <p15:clr>
            <a:srgbClr val="E1E1E1"/>
          </p15:clr>
        </p15:guide>
        <p15:guide id="51" pos="621">
          <p15:clr>
            <a:srgbClr val="E1E1E1"/>
          </p15:clr>
        </p15:guide>
        <p15:guide id="52" pos="839">
          <p15:clr>
            <a:srgbClr val="E1E1E1"/>
          </p15:clr>
        </p15:guide>
        <p15:guide id="53" pos="1243">
          <p15:clr>
            <a:srgbClr val="E1E1E1"/>
          </p15:clr>
        </p15:guide>
        <p15:guide id="54" pos="1461">
          <p15:clr>
            <a:srgbClr val="E1E1E1"/>
          </p15:clr>
        </p15:guide>
        <p15:guide id="55" pos="1865">
          <p15:clr>
            <a:srgbClr val="E1E1E1"/>
          </p15:clr>
        </p15:guide>
        <p15:guide id="56" pos="2083">
          <p15:clr>
            <a:srgbClr val="E1E1E1"/>
          </p15:clr>
        </p15:guide>
        <p15:guide id="57" pos="2487">
          <p15:clr>
            <a:srgbClr val="E1E1E1"/>
          </p15:clr>
        </p15:guide>
        <p15:guide id="58" pos="2705">
          <p15:clr>
            <a:srgbClr val="E1E1E1"/>
          </p15:clr>
        </p15:guide>
        <p15:guide id="59" pos="3109">
          <p15:clr>
            <a:srgbClr val="E1E1E1"/>
          </p15:clr>
        </p15:guide>
        <p15:guide id="60" pos="3326">
          <p15:clr>
            <a:srgbClr val="E1E1E1"/>
          </p15:clr>
        </p15:guide>
        <p15:guide id="61" pos="3731">
          <p15:clr>
            <a:srgbClr val="E1E1E1"/>
          </p15:clr>
        </p15:guide>
        <p15:guide id="62" pos="3948">
          <p15:clr>
            <a:srgbClr val="E1E1E1"/>
          </p15:clr>
        </p15:guide>
        <p15:guide id="63" pos="4353">
          <p15:clr>
            <a:srgbClr val="E1E1E1"/>
          </p15:clr>
        </p15:guide>
        <p15:guide id="64" pos="4570">
          <p15:clr>
            <a:srgbClr val="E1E1E1"/>
          </p15:clr>
        </p15:guide>
        <p15:guide id="65" pos="4974">
          <p15:clr>
            <a:srgbClr val="E1E1E1"/>
          </p15:clr>
        </p15:guide>
        <p15:guide id="66" pos="5192">
          <p15:clr>
            <a:srgbClr val="E1E1E1"/>
          </p15:clr>
        </p15:guide>
        <p15:guide id="67" pos="5596">
          <p15:clr>
            <a:srgbClr val="E1E1E1"/>
          </p15:clr>
        </p15:guide>
        <p15:guide id="68" pos="5814">
          <p15:clr>
            <a:srgbClr val="E1E1E1"/>
          </p15:clr>
        </p15:guide>
        <p15:guide id="69" pos="6218">
          <p15:clr>
            <a:srgbClr val="E1E1E1"/>
          </p15:clr>
        </p15:guide>
        <p15:guide id="70" pos="6436">
          <p15:clr>
            <a:srgbClr val="E1E1E1"/>
          </p15:clr>
        </p15:guide>
        <p15:guide id="71" pos="6840">
          <p15:clr>
            <a:srgbClr val="E1E1E1"/>
          </p15:clr>
        </p15:guide>
        <p15:guide id="72" pos="7058">
          <p15:clr>
            <a:srgbClr val="E1E1E1"/>
          </p15:clr>
        </p15:guide>
        <p15:guide id="73" pos="7462">
          <p15:clr>
            <a:srgbClr val="E1E1E1"/>
          </p15:clr>
        </p15:guide>
        <p15:guide id="74" orient="horz">
          <p15:clr>
            <a:srgbClr val="E1E1E1"/>
          </p15:clr>
        </p15:guide>
        <p15:guide id="75" orient="horz" pos="4320">
          <p15:clr>
            <a:srgbClr val="E1E1E1"/>
          </p15:clr>
        </p15:guide>
        <p15:guide id="76" orient="horz" pos="217">
          <p15:clr>
            <a:srgbClr val="E1E1E1"/>
          </p15:clr>
        </p15:guide>
        <p15:guide id="77" orient="horz" pos="433">
          <p15:clr>
            <a:srgbClr val="E1E1E1"/>
          </p15:clr>
        </p15:guide>
        <p15:guide id="78" orient="horz" pos="649">
          <p15:clr>
            <a:srgbClr val="E1E1E1"/>
          </p15:clr>
        </p15:guide>
        <p15:guide id="79" orient="horz" pos="865">
          <p15:clr>
            <a:srgbClr val="E1E1E1"/>
          </p15:clr>
        </p15:guide>
        <p15:guide id="80" orient="horz" pos="1080">
          <p15:clr>
            <a:srgbClr val="E1E1E1"/>
          </p15:clr>
        </p15:guide>
        <p15:guide id="81" orient="horz" pos="1296">
          <p15:clr>
            <a:srgbClr val="E1E1E1"/>
          </p15:clr>
        </p15:guide>
        <p15:guide id="82" orient="horz" pos="1512">
          <p15:clr>
            <a:srgbClr val="E1E1E1"/>
          </p15:clr>
        </p15:guide>
        <p15:guide id="83" orient="horz" pos="1728">
          <p15:clr>
            <a:srgbClr val="E1E1E1"/>
          </p15:clr>
        </p15:guide>
        <p15:guide id="84" orient="horz" pos="1944">
          <p15:clr>
            <a:srgbClr val="E1E1E1"/>
          </p15:clr>
        </p15:guide>
        <p15:guide id="85" orient="horz" pos="2160">
          <p15:clr>
            <a:srgbClr val="E1E1E1"/>
          </p15:clr>
        </p15:guide>
        <p15:guide id="86" orient="horz" pos="2375">
          <p15:clr>
            <a:srgbClr val="E1E1E1"/>
          </p15:clr>
        </p15:guide>
        <p15:guide id="87" orient="horz" pos="2591">
          <p15:clr>
            <a:srgbClr val="E1E1E1"/>
          </p15:clr>
        </p15:guide>
        <p15:guide id="88" orient="horz" pos="2807">
          <p15:clr>
            <a:srgbClr val="E1E1E1"/>
          </p15:clr>
        </p15:guide>
        <p15:guide id="89" orient="horz" pos="3023">
          <p15:clr>
            <a:srgbClr val="E1E1E1"/>
          </p15:clr>
        </p15:guide>
        <p15:guide id="90" orient="horz" pos="3239">
          <p15:clr>
            <a:srgbClr val="E1E1E1"/>
          </p15:clr>
        </p15:guide>
        <p15:guide id="91" orient="horz" pos="3454">
          <p15:clr>
            <a:srgbClr val="E1E1E1"/>
          </p15:clr>
        </p15:guide>
        <p15:guide id="92" orient="horz" pos="3670">
          <p15:clr>
            <a:srgbClr val="E1E1E1"/>
          </p15:clr>
        </p15:guide>
        <p15:guide id="93" orient="horz" pos="3886">
          <p15:clr>
            <a:srgbClr val="E1E1E1"/>
          </p15:clr>
        </p15:guide>
        <p15:guide id="94" orient="horz" pos="4102">
          <p15:clr>
            <a:srgbClr val="E1E1E1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Imag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060F7-3698-BF02-027A-B8691F7F5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270000"/>
            <a:ext cx="11506199" cy="972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AB4F64D-55F2-3DBF-7C02-51D0FB3CFE0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41208" y="2743199"/>
            <a:ext cx="1635474" cy="1372959"/>
          </a:xfrm>
          <a:noFill/>
        </p:spPr>
        <p:txBody>
          <a:bodyPr anchor="b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GB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E03C895-F592-6079-C327-40AF22DF478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41208" y="4352924"/>
            <a:ext cx="1632055" cy="1817689"/>
          </a:xfrm>
        </p:spPr>
        <p:txBody>
          <a:bodyPr/>
          <a:lstStyle>
            <a:lvl1pPr>
              <a:lnSpc>
                <a:spcPct val="112000"/>
              </a:lnSpc>
              <a:defRPr sz="1600"/>
            </a:lvl1pPr>
            <a:lvl2pPr>
              <a:lnSpc>
                <a:spcPct val="112000"/>
              </a:lnSpc>
              <a:defRPr sz="1200"/>
            </a:lvl2pPr>
            <a:lvl3pPr>
              <a:lnSpc>
                <a:spcPct val="112000"/>
              </a:lnSpc>
              <a:defRPr sz="1200"/>
            </a:lvl3pPr>
            <a:lvl4pPr>
              <a:lnSpc>
                <a:spcPct val="112000"/>
              </a:lnSpc>
              <a:defRPr sz="1200"/>
            </a:lvl4pPr>
            <a:lvl5pPr>
              <a:lnSpc>
                <a:spcPct val="112000"/>
              </a:lnSpc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8C903D41-3A63-4C1C-7220-484463B0213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315103" y="2743199"/>
            <a:ext cx="1635474" cy="1372959"/>
          </a:xfrm>
          <a:noFill/>
        </p:spPr>
        <p:txBody>
          <a:bodyPr anchor="b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GB"/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6B6AB55B-6C6F-2BCE-35FD-F6AD9943AC93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315103" y="4352924"/>
            <a:ext cx="1632055" cy="1817689"/>
          </a:xfrm>
        </p:spPr>
        <p:txBody>
          <a:bodyPr/>
          <a:lstStyle>
            <a:lvl1pPr>
              <a:lnSpc>
                <a:spcPct val="112000"/>
              </a:lnSpc>
              <a:defRPr sz="1600"/>
            </a:lvl1pPr>
            <a:lvl2pPr>
              <a:lnSpc>
                <a:spcPct val="112000"/>
              </a:lnSpc>
              <a:defRPr sz="1200"/>
            </a:lvl2pPr>
            <a:lvl3pPr>
              <a:lnSpc>
                <a:spcPct val="112000"/>
              </a:lnSpc>
              <a:defRPr sz="1200"/>
            </a:lvl3pPr>
            <a:lvl4pPr>
              <a:lnSpc>
                <a:spcPct val="112000"/>
              </a:lnSpc>
              <a:defRPr sz="1200"/>
            </a:lvl4pPr>
            <a:lvl5pPr>
              <a:lnSpc>
                <a:spcPct val="112000"/>
              </a:lnSpc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DB10AACC-F196-4206-9CCE-36EE1E03C90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288997" y="2743199"/>
            <a:ext cx="1635474" cy="1372959"/>
          </a:xfrm>
          <a:noFill/>
        </p:spPr>
        <p:txBody>
          <a:bodyPr anchor="b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GB"/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B5DA6D5B-8FB8-11FA-E25A-0C0CD5DFC0F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288997" y="4352924"/>
            <a:ext cx="1632055" cy="1817689"/>
          </a:xfrm>
        </p:spPr>
        <p:txBody>
          <a:bodyPr/>
          <a:lstStyle>
            <a:lvl1pPr>
              <a:lnSpc>
                <a:spcPct val="112000"/>
              </a:lnSpc>
              <a:defRPr sz="1600"/>
            </a:lvl1pPr>
            <a:lvl2pPr>
              <a:lnSpc>
                <a:spcPct val="112000"/>
              </a:lnSpc>
              <a:defRPr sz="1200"/>
            </a:lvl2pPr>
            <a:lvl3pPr>
              <a:lnSpc>
                <a:spcPct val="112000"/>
              </a:lnSpc>
              <a:defRPr sz="1200"/>
            </a:lvl3pPr>
            <a:lvl4pPr>
              <a:lnSpc>
                <a:spcPct val="112000"/>
              </a:lnSpc>
              <a:defRPr sz="1200"/>
            </a:lvl4pPr>
            <a:lvl5pPr>
              <a:lnSpc>
                <a:spcPct val="112000"/>
              </a:lnSpc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2BE32184-39D9-F3A4-94C5-9E54320C681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267530" y="2743199"/>
            <a:ext cx="1635474" cy="1372959"/>
          </a:xfrm>
          <a:noFill/>
        </p:spPr>
        <p:txBody>
          <a:bodyPr anchor="b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GB"/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EA5F606A-ADB4-B4BE-D52B-826D1402A25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267530" y="4352924"/>
            <a:ext cx="1632055" cy="1817689"/>
          </a:xfrm>
        </p:spPr>
        <p:txBody>
          <a:bodyPr/>
          <a:lstStyle>
            <a:lvl1pPr>
              <a:lnSpc>
                <a:spcPct val="112000"/>
              </a:lnSpc>
              <a:defRPr sz="1600"/>
            </a:lvl1pPr>
            <a:lvl2pPr>
              <a:lnSpc>
                <a:spcPct val="112000"/>
              </a:lnSpc>
              <a:defRPr sz="1200"/>
            </a:lvl2pPr>
            <a:lvl3pPr>
              <a:lnSpc>
                <a:spcPct val="112000"/>
              </a:lnSpc>
              <a:defRPr sz="1200"/>
            </a:lvl3pPr>
            <a:lvl4pPr>
              <a:lnSpc>
                <a:spcPct val="112000"/>
              </a:lnSpc>
              <a:defRPr sz="1200"/>
            </a:lvl4pPr>
            <a:lvl5pPr>
              <a:lnSpc>
                <a:spcPct val="112000"/>
              </a:lnSpc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A51B3833-10C6-CAA5-FBA5-5C579BA99F2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241424" y="2743199"/>
            <a:ext cx="1635474" cy="1372959"/>
          </a:xfrm>
          <a:noFill/>
        </p:spPr>
        <p:txBody>
          <a:bodyPr anchor="b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GB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06306560-C9B2-B79F-457A-7ACA07085CD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241424" y="4352924"/>
            <a:ext cx="1632055" cy="1817689"/>
          </a:xfrm>
        </p:spPr>
        <p:txBody>
          <a:bodyPr/>
          <a:lstStyle>
            <a:lvl1pPr>
              <a:lnSpc>
                <a:spcPct val="112000"/>
              </a:lnSpc>
              <a:defRPr sz="1600"/>
            </a:lvl1pPr>
            <a:lvl2pPr>
              <a:lnSpc>
                <a:spcPct val="112000"/>
              </a:lnSpc>
              <a:defRPr sz="1200"/>
            </a:lvl2pPr>
            <a:lvl3pPr>
              <a:lnSpc>
                <a:spcPct val="112000"/>
              </a:lnSpc>
              <a:defRPr sz="1200"/>
            </a:lvl3pPr>
            <a:lvl4pPr>
              <a:lnSpc>
                <a:spcPct val="112000"/>
              </a:lnSpc>
              <a:defRPr sz="1200"/>
            </a:lvl4pPr>
            <a:lvl5pPr>
              <a:lnSpc>
                <a:spcPct val="112000"/>
              </a:lnSpc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25959FCA-2E16-0878-55BC-75C923A6E667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10218106" y="2743199"/>
            <a:ext cx="1635474" cy="1372959"/>
          </a:xfrm>
          <a:noFill/>
        </p:spPr>
        <p:txBody>
          <a:bodyPr anchor="b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GB"/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017D1660-2D73-7333-C756-986852FBD07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0218106" y="4352924"/>
            <a:ext cx="1632055" cy="1817689"/>
          </a:xfrm>
        </p:spPr>
        <p:txBody>
          <a:bodyPr/>
          <a:lstStyle>
            <a:lvl1pPr>
              <a:lnSpc>
                <a:spcPct val="112000"/>
              </a:lnSpc>
              <a:defRPr sz="1600"/>
            </a:lvl1pPr>
            <a:lvl2pPr>
              <a:lnSpc>
                <a:spcPct val="112000"/>
              </a:lnSpc>
              <a:defRPr sz="1200"/>
            </a:lvl2pPr>
            <a:lvl3pPr>
              <a:lnSpc>
                <a:spcPct val="112000"/>
              </a:lnSpc>
              <a:defRPr sz="1200"/>
            </a:lvl3pPr>
            <a:lvl4pPr>
              <a:lnSpc>
                <a:spcPct val="112000"/>
              </a:lnSpc>
              <a:defRPr sz="1200"/>
            </a:lvl4pPr>
            <a:lvl5pPr>
              <a:lnSpc>
                <a:spcPct val="112000"/>
              </a:lnSpc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sp>
        <p:nvSpPr>
          <p:cNvPr id="4" name="Slide Number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5327" y="6407378"/>
            <a:ext cx="643773" cy="107722"/>
          </a:xfrm>
        </p:spPr>
        <p:txBody>
          <a:bodyPr/>
          <a:lstStyle/>
          <a:p>
            <a:fld id="{91D568E7-61F5-D04E-995D-81EF41C01A2A}" type="slidenum">
              <a:rPr lang="en-GB" smtClean="0"/>
              <a:t>‹#›</a:t>
            </a:fld>
            <a:endParaRPr lang="en-GB"/>
          </a:p>
        </p:txBody>
      </p:sp>
      <p:sp>
        <p:nvSpPr>
          <p:cNvPr id="3" name="Footer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WSP | Footer goes here | Date</a:t>
            </a:r>
          </a:p>
        </p:txBody>
      </p:sp>
    </p:spTree>
    <p:extLst>
      <p:ext uri="{BB962C8B-B14F-4D97-AF65-F5344CB8AC3E}">
        <p14:creationId xmlns:p14="http://schemas.microsoft.com/office/powerpoint/2010/main" val="1532332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8">
          <p15:clr>
            <a:srgbClr val="E1E1E1"/>
          </p15:clr>
        </p15:guide>
        <p15:guide id="49" pos="7680">
          <p15:clr>
            <a:srgbClr val="E1E1E1"/>
          </p15:clr>
        </p15:guide>
        <p15:guide id="50" pos="217">
          <p15:clr>
            <a:srgbClr val="E1E1E1"/>
          </p15:clr>
        </p15:guide>
        <p15:guide id="51" pos="621">
          <p15:clr>
            <a:srgbClr val="E1E1E1"/>
          </p15:clr>
        </p15:guide>
        <p15:guide id="52" pos="839">
          <p15:clr>
            <a:srgbClr val="E1E1E1"/>
          </p15:clr>
        </p15:guide>
        <p15:guide id="53" pos="1243">
          <p15:clr>
            <a:srgbClr val="E1E1E1"/>
          </p15:clr>
        </p15:guide>
        <p15:guide id="54" pos="1461">
          <p15:clr>
            <a:srgbClr val="E1E1E1"/>
          </p15:clr>
        </p15:guide>
        <p15:guide id="55" pos="1865">
          <p15:clr>
            <a:srgbClr val="E1E1E1"/>
          </p15:clr>
        </p15:guide>
        <p15:guide id="56" pos="2083">
          <p15:clr>
            <a:srgbClr val="E1E1E1"/>
          </p15:clr>
        </p15:guide>
        <p15:guide id="57" pos="2487">
          <p15:clr>
            <a:srgbClr val="E1E1E1"/>
          </p15:clr>
        </p15:guide>
        <p15:guide id="58" pos="2705">
          <p15:clr>
            <a:srgbClr val="E1E1E1"/>
          </p15:clr>
        </p15:guide>
        <p15:guide id="59" pos="3109">
          <p15:clr>
            <a:srgbClr val="E1E1E1"/>
          </p15:clr>
        </p15:guide>
        <p15:guide id="60" pos="3326">
          <p15:clr>
            <a:srgbClr val="E1E1E1"/>
          </p15:clr>
        </p15:guide>
        <p15:guide id="61" pos="3731">
          <p15:clr>
            <a:srgbClr val="E1E1E1"/>
          </p15:clr>
        </p15:guide>
        <p15:guide id="62" pos="3948">
          <p15:clr>
            <a:srgbClr val="E1E1E1"/>
          </p15:clr>
        </p15:guide>
        <p15:guide id="63" pos="4353">
          <p15:clr>
            <a:srgbClr val="E1E1E1"/>
          </p15:clr>
        </p15:guide>
        <p15:guide id="64" pos="4570">
          <p15:clr>
            <a:srgbClr val="E1E1E1"/>
          </p15:clr>
        </p15:guide>
        <p15:guide id="65" pos="4974">
          <p15:clr>
            <a:srgbClr val="E1E1E1"/>
          </p15:clr>
        </p15:guide>
        <p15:guide id="66" pos="5192">
          <p15:clr>
            <a:srgbClr val="E1E1E1"/>
          </p15:clr>
        </p15:guide>
        <p15:guide id="67" pos="5596">
          <p15:clr>
            <a:srgbClr val="E1E1E1"/>
          </p15:clr>
        </p15:guide>
        <p15:guide id="68" pos="5814">
          <p15:clr>
            <a:srgbClr val="E1E1E1"/>
          </p15:clr>
        </p15:guide>
        <p15:guide id="69" pos="6218">
          <p15:clr>
            <a:srgbClr val="E1E1E1"/>
          </p15:clr>
        </p15:guide>
        <p15:guide id="70" pos="6436">
          <p15:clr>
            <a:srgbClr val="E1E1E1"/>
          </p15:clr>
        </p15:guide>
        <p15:guide id="71" pos="6840">
          <p15:clr>
            <a:srgbClr val="E1E1E1"/>
          </p15:clr>
        </p15:guide>
        <p15:guide id="72" pos="7058">
          <p15:clr>
            <a:srgbClr val="E1E1E1"/>
          </p15:clr>
        </p15:guide>
        <p15:guide id="73" pos="7462">
          <p15:clr>
            <a:srgbClr val="E1E1E1"/>
          </p15:clr>
        </p15:guide>
        <p15:guide id="74" orient="horz">
          <p15:clr>
            <a:srgbClr val="E1E1E1"/>
          </p15:clr>
        </p15:guide>
        <p15:guide id="75" orient="horz" pos="4320">
          <p15:clr>
            <a:srgbClr val="E1E1E1"/>
          </p15:clr>
        </p15:guide>
        <p15:guide id="76" orient="horz" pos="217">
          <p15:clr>
            <a:srgbClr val="E1E1E1"/>
          </p15:clr>
        </p15:guide>
        <p15:guide id="77" orient="horz" pos="433">
          <p15:clr>
            <a:srgbClr val="E1E1E1"/>
          </p15:clr>
        </p15:guide>
        <p15:guide id="78" orient="horz" pos="649">
          <p15:clr>
            <a:srgbClr val="E1E1E1"/>
          </p15:clr>
        </p15:guide>
        <p15:guide id="79" orient="horz" pos="865">
          <p15:clr>
            <a:srgbClr val="E1E1E1"/>
          </p15:clr>
        </p15:guide>
        <p15:guide id="80" orient="horz" pos="1080">
          <p15:clr>
            <a:srgbClr val="E1E1E1"/>
          </p15:clr>
        </p15:guide>
        <p15:guide id="81" orient="horz" pos="1296">
          <p15:clr>
            <a:srgbClr val="E1E1E1"/>
          </p15:clr>
        </p15:guide>
        <p15:guide id="82" orient="horz" pos="1512">
          <p15:clr>
            <a:srgbClr val="E1E1E1"/>
          </p15:clr>
        </p15:guide>
        <p15:guide id="83" orient="horz" pos="1728">
          <p15:clr>
            <a:srgbClr val="E1E1E1"/>
          </p15:clr>
        </p15:guide>
        <p15:guide id="84" orient="horz" pos="1944">
          <p15:clr>
            <a:srgbClr val="E1E1E1"/>
          </p15:clr>
        </p15:guide>
        <p15:guide id="85" orient="horz" pos="2160">
          <p15:clr>
            <a:srgbClr val="E1E1E1"/>
          </p15:clr>
        </p15:guide>
        <p15:guide id="86" orient="horz" pos="2375">
          <p15:clr>
            <a:srgbClr val="E1E1E1"/>
          </p15:clr>
        </p15:guide>
        <p15:guide id="87" orient="horz" pos="2591">
          <p15:clr>
            <a:srgbClr val="E1E1E1"/>
          </p15:clr>
        </p15:guide>
        <p15:guide id="88" orient="horz" pos="2807">
          <p15:clr>
            <a:srgbClr val="E1E1E1"/>
          </p15:clr>
        </p15:guide>
        <p15:guide id="89" orient="horz" pos="3023">
          <p15:clr>
            <a:srgbClr val="E1E1E1"/>
          </p15:clr>
        </p15:guide>
        <p15:guide id="90" orient="horz" pos="3239">
          <p15:clr>
            <a:srgbClr val="E1E1E1"/>
          </p15:clr>
        </p15:guide>
        <p15:guide id="91" orient="horz" pos="3454">
          <p15:clr>
            <a:srgbClr val="E1E1E1"/>
          </p15:clr>
        </p15:guide>
        <p15:guide id="92" orient="horz" pos="3670">
          <p15:clr>
            <a:srgbClr val="E1E1E1"/>
          </p15:clr>
        </p15:guide>
        <p15:guide id="93" orient="horz" pos="3886">
          <p15:clr>
            <a:srgbClr val="E1E1E1"/>
          </p15:clr>
        </p15:guide>
        <p15:guide id="94" orient="horz" pos="4102">
          <p15:clr>
            <a:srgbClr val="E1E1E1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(x4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FB6167C-9AEC-42D7-1530-33139BDF1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748AD747-8E28-DD10-D5BF-8518E237EC1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44488" y="2055642"/>
            <a:ext cx="2619981" cy="261998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="b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add </a:t>
            </a:r>
            <a:br>
              <a:rPr lang="en-GB"/>
            </a:br>
            <a:r>
              <a:rPr lang="en-GB"/>
              <a:t>Team Photo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D2A98D6C-3F04-53AF-C4A8-4501035CF0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2294" y="5154258"/>
            <a:ext cx="2617873" cy="34560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buNone/>
              <a:defRPr sz="1600" b="1"/>
            </a:lvl2pPr>
            <a:lvl3pPr marL="0" indent="0">
              <a:lnSpc>
                <a:spcPct val="100000"/>
              </a:lnSpc>
              <a:buNone/>
              <a:defRPr sz="1600" b="1"/>
            </a:lvl3pPr>
            <a:lvl4pPr marL="0" indent="0">
              <a:lnSpc>
                <a:spcPct val="100000"/>
              </a:lnSpc>
              <a:buNone/>
              <a:defRPr sz="1600" b="1"/>
            </a:lvl4pPr>
            <a:lvl5pPr marL="0" indent="0">
              <a:lnSpc>
                <a:spcPct val="100000"/>
              </a:lnSpc>
              <a:buNone/>
              <a:defRPr sz="1600" b="1"/>
            </a:lvl5pPr>
          </a:lstStyle>
          <a:p>
            <a:pPr lvl="0"/>
            <a:r>
              <a:rPr lang="en-US"/>
              <a:t>Name Surname</a:t>
            </a:r>
            <a:endParaRPr lang="en-GB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75A1E741-5224-B294-4BE1-153EF59D5C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2293" y="5486400"/>
            <a:ext cx="2617873" cy="341313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None/>
              <a:defRPr sz="1600" b="1"/>
            </a:lvl2pPr>
            <a:lvl3pPr marL="0" indent="0">
              <a:lnSpc>
                <a:spcPct val="100000"/>
              </a:lnSpc>
              <a:buNone/>
              <a:defRPr sz="1600" b="1"/>
            </a:lvl3pPr>
            <a:lvl4pPr marL="0" indent="0">
              <a:lnSpc>
                <a:spcPct val="100000"/>
              </a:lnSpc>
              <a:buNone/>
              <a:defRPr sz="1600" b="1"/>
            </a:lvl4pPr>
            <a:lvl5pPr marL="0" indent="0">
              <a:lnSpc>
                <a:spcPct val="100000"/>
              </a:lnSpc>
              <a:buNone/>
              <a:defRPr sz="1600" b="1"/>
            </a:lvl5pPr>
          </a:lstStyle>
          <a:p>
            <a:pPr lvl="0"/>
            <a:r>
              <a:rPr lang="en-US"/>
              <a:t>Add text</a:t>
            </a:r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F83CFA-5F8E-8873-148A-EA3E1F950D5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304569" y="2055642"/>
            <a:ext cx="2619981" cy="261998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="b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add </a:t>
            </a:r>
            <a:br>
              <a:rPr lang="en-GB"/>
            </a:br>
            <a:r>
              <a:rPr lang="en-GB"/>
              <a:t>Team Photo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701FEF4-5426-7BE9-BE5E-346A54B12B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03587" y="5154258"/>
            <a:ext cx="2617873" cy="34560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buNone/>
              <a:defRPr sz="1600" b="1"/>
            </a:lvl2pPr>
            <a:lvl3pPr marL="0" indent="0">
              <a:lnSpc>
                <a:spcPct val="100000"/>
              </a:lnSpc>
              <a:buNone/>
              <a:defRPr sz="1600" b="1"/>
            </a:lvl3pPr>
            <a:lvl4pPr marL="0" indent="0">
              <a:lnSpc>
                <a:spcPct val="100000"/>
              </a:lnSpc>
              <a:buNone/>
              <a:defRPr sz="1600" b="1"/>
            </a:lvl4pPr>
            <a:lvl5pPr marL="0" indent="0">
              <a:lnSpc>
                <a:spcPct val="100000"/>
              </a:lnSpc>
              <a:buNone/>
              <a:defRPr sz="1600" b="1"/>
            </a:lvl5pPr>
          </a:lstStyle>
          <a:p>
            <a:pPr lvl="0"/>
            <a:r>
              <a:rPr lang="en-US"/>
              <a:t>Name Surname</a:t>
            </a:r>
            <a:endParaRPr lang="en-GB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4500CAB3-A743-1AF6-CF31-8584B45276D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03587" y="5486400"/>
            <a:ext cx="2617873" cy="341313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None/>
              <a:defRPr sz="1600" b="1"/>
            </a:lvl2pPr>
            <a:lvl3pPr marL="0" indent="0">
              <a:lnSpc>
                <a:spcPct val="100000"/>
              </a:lnSpc>
              <a:buNone/>
              <a:defRPr sz="1600" b="1"/>
            </a:lvl3pPr>
            <a:lvl4pPr marL="0" indent="0">
              <a:lnSpc>
                <a:spcPct val="100000"/>
              </a:lnSpc>
              <a:buNone/>
              <a:defRPr sz="1600" b="1"/>
            </a:lvl4pPr>
            <a:lvl5pPr marL="0" indent="0">
              <a:lnSpc>
                <a:spcPct val="100000"/>
              </a:lnSpc>
              <a:buNone/>
              <a:defRPr sz="1600" b="1"/>
            </a:lvl5pPr>
          </a:lstStyle>
          <a:p>
            <a:pPr lvl="0"/>
            <a:r>
              <a:rPr lang="en-US"/>
              <a:t>Add text</a:t>
            </a:r>
            <a:endParaRPr lang="en-GB"/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F5962421-E217-70A5-B59F-2BFAB5F7F8C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271524" y="2055642"/>
            <a:ext cx="2619981" cy="261998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="b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add </a:t>
            </a:r>
            <a:br>
              <a:rPr lang="en-GB"/>
            </a:br>
            <a:r>
              <a:rPr lang="en-GB"/>
              <a:t>Team Photo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82629CA9-17A9-A638-327E-F18796B3E73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0542" y="5154258"/>
            <a:ext cx="2617873" cy="34560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buNone/>
              <a:defRPr sz="1600" b="1"/>
            </a:lvl2pPr>
            <a:lvl3pPr marL="0" indent="0">
              <a:lnSpc>
                <a:spcPct val="100000"/>
              </a:lnSpc>
              <a:buNone/>
              <a:defRPr sz="1600" b="1"/>
            </a:lvl3pPr>
            <a:lvl4pPr marL="0" indent="0">
              <a:lnSpc>
                <a:spcPct val="100000"/>
              </a:lnSpc>
              <a:buNone/>
              <a:defRPr sz="1600" b="1"/>
            </a:lvl4pPr>
            <a:lvl5pPr marL="0" indent="0">
              <a:lnSpc>
                <a:spcPct val="100000"/>
              </a:lnSpc>
              <a:buNone/>
              <a:defRPr sz="1600" b="1"/>
            </a:lvl5pPr>
          </a:lstStyle>
          <a:p>
            <a:pPr lvl="0"/>
            <a:r>
              <a:rPr lang="en-US"/>
              <a:t>Name Surname</a:t>
            </a:r>
            <a:endParaRPr lang="en-GB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A8A4AD90-F277-CE0E-89B5-9B0825F62B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70542" y="5486400"/>
            <a:ext cx="2617873" cy="341313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None/>
              <a:defRPr sz="1600" b="1"/>
            </a:lvl2pPr>
            <a:lvl3pPr marL="0" indent="0">
              <a:lnSpc>
                <a:spcPct val="100000"/>
              </a:lnSpc>
              <a:buNone/>
              <a:defRPr sz="1600" b="1"/>
            </a:lvl3pPr>
            <a:lvl4pPr marL="0" indent="0">
              <a:lnSpc>
                <a:spcPct val="100000"/>
              </a:lnSpc>
              <a:buNone/>
              <a:defRPr sz="1600" b="1"/>
            </a:lvl4pPr>
            <a:lvl5pPr marL="0" indent="0">
              <a:lnSpc>
                <a:spcPct val="100000"/>
              </a:lnSpc>
              <a:buNone/>
              <a:defRPr sz="1600" b="1"/>
            </a:lvl5pPr>
          </a:lstStyle>
          <a:p>
            <a:pPr lvl="0"/>
            <a:r>
              <a:rPr lang="en-US"/>
              <a:t>Add text</a:t>
            </a:r>
            <a:endParaRPr lang="en-GB"/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292D5CBE-D7EF-F122-2EF9-E16257B7C50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227004" y="2055642"/>
            <a:ext cx="2619981" cy="261998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="b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add </a:t>
            </a:r>
            <a:br>
              <a:rPr lang="en-GB"/>
            </a:br>
            <a:r>
              <a:rPr lang="en-GB"/>
              <a:t>Team Photo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0E544C57-B306-D539-2A5F-6743F90FFD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226022" y="5154258"/>
            <a:ext cx="2617873" cy="34560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buNone/>
              <a:defRPr sz="1600" b="1"/>
            </a:lvl2pPr>
            <a:lvl3pPr marL="0" indent="0">
              <a:lnSpc>
                <a:spcPct val="100000"/>
              </a:lnSpc>
              <a:buNone/>
              <a:defRPr sz="1600" b="1"/>
            </a:lvl3pPr>
            <a:lvl4pPr marL="0" indent="0">
              <a:lnSpc>
                <a:spcPct val="100000"/>
              </a:lnSpc>
              <a:buNone/>
              <a:defRPr sz="1600" b="1"/>
            </a:lvl4pPr>
            <a:lvl5pPr marL="0" indent="0">
              <a:lnSpc>
                <a:spcPct val="100000"/>
              </a:lnSpc>
              <a:buNone/>
              <a:defRPr sz="1600" b="1"/>
            </a:lvl5pPr>
          </a:lstStyle>
          <a:p>
            <a:pPr lvl="0"/>
            <a:r>
              <a:rPr lang="en-US"/>
              <a:t>Name Surname</a:t>
            </a:r>
            <a:endParaRPr lang="en-GB"/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FCB9643F-9F47-B539-9A15-65A62036276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26022" y="5486400"/>
            <a:ext cx="2617873" cy="341313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None/>
              <a:defRPr sz="1600" b="1"/>
            </a:lvl2pPr>
            <a:lvl3pPr marL="0" indent="0">
              <a:lnSpc>
                <a:spcPct val="100000"/>
              </a:lnSpc>
              <a:buNone/>
              <a:defRPr sz="1600" b="1"/>
            </a:lvl3pPr>
            <a:lvl4pPr marL="0" indent="0">
              <a:lnSpc>
                <a:spcPct val="100000"/>
              </a:lnSpc>
              <a:buNone/>
              <a:defRPr sz="1600" b="1"/>
            </a:lvl4pPr>
            <a:lvl5pPr marL="0" indent="0">
              <a:lnSpc>
                <a:spcPct val="100000"/>
              </a:lnSpc>
              <a:buNone/>
              <a:defRPr sz="1600" b="1"/>
            </a:lvl5pPr>
          </a:lstStyle>
          <a:p>
            <a:pPr lvl="0"/>
            <a:r>
              <a:rPr lang="en-US"/>
              <a:t>Add text</a:t>
            </a:r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ACD4E0C-F9AE-C153-6EB8-2B8427395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D568E7-61F5-D04E-995D-81EF41C01A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649DA47-95C3-2A0A-8E7B-5B912AF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WSP | Footer goes here | Date</a:t>
            </a:r>
          </a:p>
        </p:txBody>
      </p:sp>
    </p:spTree>
    <p:extLst>
      <p:ext uri="{BB962C8B-B14F-4D97-AF65-F5344CB8AC3E}">
        <p14:creationId xmlns:p14="http://schemas.microsoft.com/office/powerpoint/2010/main" val="23311153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8">
          <p15:clr>
            <a:srgbClr val="646464"/>
          </p15:clr>
        </p15:guide>
        <p15:guide id="49" pos="7680">
          <p15:clr>
            <a:srgbClr val="646464"/>
          </p15:clr>
        </p15:guide>
        <p15:guide id="50" pos="217">
          <p15:clr>
            <a:srgbClr val="646464"/>
          </p15:clr>
        </p15:guide>
        <p15:guide id="51" pos="621">
          <p15:clr>
            <a:srgbClr val="646464"/>
          </p15:clr>
        </p15:guide>
        <p15:guide id="52" pos="839">
          <p15:clr>
            <a:srgbClr val="646464"/>
          </p15:clr>
        </p15:guide>
        <p15:guide id="53" pos="1243">
          <p15:clr>
            <a:srgbClr val="646464"/>
          </p15:clr>
        </p15:guide>
        <p15:guide id="54" pos="1461">
          <p15:clr>
            <a:srgbClr val="646464"/>
          </p15:clr>
        </p15:guide>
        <p15:guide id="55" pos="1865">
          <p15:clr>
            <a:srgbClr val="646464"/>
          </p15:clr>
        </p15:guide>
        <p15:guide id="56" pos="2083">
          <p15:clr>
            <a:srgbClr val="646464"/>
          </p15:clr>
        </p15:guide>
        <p15:guide id="57" pos="2487">
          <p15:clr>
            <a:srgbClr val="646464"/>
          </p15:clr>
        </p15:guide>
        <p15:guide id="58" pos="2705">
          <p15:clr>
            <a:srgbClr val="646464"/>
          </p15:clr>
        </p15:guide>
        <p15:guide id="59" pos="3109">
          <p15:clr>
            <a:srgbClr val="646464"/>
          </p15:clr>
        </p15:guide>
        <p15:guide id="60" pos="3326">
          <p15:clr>
            <a:srgbClr val="646464"/>
          </p15:clr>
        </p15:guide>
        <p15:guide id="61" pos="3731">
          <p15:clr>
            <a:srgbClr val="646464"/>
          </p15:clr>
        </p15:guide>
        <p15:guide id="62" pos="3948">
          <p15:clr>
            <a:srgbClr val="646464"/>
          </p15:clr>
        </p15:guide>
        <p15:guide id="63" pos="4353">
          <p15:clr>
            <a:srgbClr val="646464"/>
          </p15:clr>
        </p15:guide>
        <p15:guide id="64" pos="4570">
          <p15:clr>
            <a:srgbClr val="646464"/>
          </p15:clr>
        </p15:guide>
        <p15:guide id="65" pos="4974">
          <p15:clr>
            <a:srgbClr val="646464"/>
          </p15:clr>
        </p15:guide>
        <p15:guide id="66" pos="5192">
          <p15:clr>
            <a:srgbClr val="646464"/>
          </p15:clr>
        </p15:guide>
        <p15:guide id="67" pos="5596">
          <p15:clr>
            <a:srgbClr val="646464"/>
          </p15:clr>
        </p15:guide>
        <p15:guide id="68" pos="5814">
          <p15:clr>
            <a:srgbClr val="646464"/>
          </p15:clr>
        </p15:guide>
        <p15:guide id="69" pos="6218">
          <p15:clr>
            <a:srgbClr val="646464"/>
          </p15:clr>
        </p15:guide>
        <p15:guide id="70" pos="6436">
          <p15:clr>
            <a:srgbClr val="646464"/>
          </p15:clr>
        </p15:guide>
        <p15:guide id="71" pos="6840">
          <p15:clr>
            <a:srgbClr val="646464"/>
          </p15:clr>
        </p15:guide>
        <p15:guide id="72" pos="7058">
          <p15:clr>
            <a:srgbClr val="646464"/>
          </p15:clr>
        </p15:guide>
        <p15:guide id="73" pos="7462">
          <p15:clr>
            <a:srgbClr val="646464"/>
          </p15:clr>
        </p15:guide>
        <p15:guide id="74" orient="horz">
          <p15:clr>
            <a:srgbClr val="646464"/>
          </p15:clr>
        </p15:guide>
        <p15:guide id="75" orient="horz" pos="4320">
          <p15:clr>
            <a:srgbClr val="646464"/>
          </p15:clr>
        </p15:guide>
        <p15:guide id="76" orient="horz" pos="217">
          <p15:clr>
            <a:srgbClr val="646464"/>
          </p15:clr>
        </p15:guide>
        <p15:guide id="77" orient="horz" pos="433">
          <p15:clr>
            <a:srgbClr val="646464"/>
          </p15:clr>
        </p15:guide>
        <p15:guide id="78" orient="horz" pos="649">
          <p15:clr>
            <a:srgbClr val="646464"/>
          </p15:clr>
        </p15:guide>
        <p15:guide id="79" orient="horz" pos="865">
          <p15:clr>
            <a:srgbClr val="646464"/>
          </p15:clr>
        </p15:guide>
        <p15:guide id="80" orient="horz" pos="1080">
          <p15:clr>
            <a:srgbClr val="646464"/>
          </p15:clr>
        </p15:guide>
        <p15:guide id="81" orient="horz" pos="1296">
          <p15:clr>
            <a:srgbClr val="646464"/>
          </p15:clr>
        </p15:guide>
        <p15:guide id="82" orient="horz" pos="1512">
          <p15:clr>
            <a:srgbClr val="646464"/>
          </p15:clr>
        </p15:guide>
        <p15:guide id="83" orient="horz" pos="1728">
          <p15:clr>
            <a:srgbClr val="646464"/>
          </p15:clr>
        </p15:guide>
        <p15:guide id="84" orient="horz" pos="1944">
          <p15:clr>
            <a:srgbClr val="646464"/>
          </p15:clr>
        </p15:guide>
        <p15:guide id="85" orient="horz" pos="2160">
          <p15:clr>
            <a:srgbClr val="646464"/>
          </p15:clr>
        </p15:guide>
        <p15:guide id="86" orient="horz" pos="2375">
          <p15:clr>
            <a:srgbClr val="646464"/>
          </p15:clr>
        </p15:guide>
        <p15:guide id="87" orient="horz" pos="2591">
          <p15:clr>
            <a:srgbClr val="646464"/>
          </p15:clr>
        </p15:guide>
        <p15:guide id="88" orient="horz" pos="2807">
          <p15:clr>
            <a:srgbClr val="646464"/>
          </p15:clr>
        </p15:guide>
        <p15:guide id="89" orient="horz" pos="3023">
          <p15:clr>
            <a:srgbClr val="646464"/>
          </p15:clr>
        </p15:guide>
        <p15:guide id="90" orient="horz" pos="3239">
          <p15:clr>
            <a:srgbClr val="646464"/>
          </p15:clr>
        </p15:guide>
        <p15:guide id="91" orient="horz" pos="3454">
          <p15:clr>
            <a:srgbClr val="646464"/>
          </p15:clr>
        </p15:guide>
        <p15:guide id="92" orient="horz" pos="3670">
          <p15:clr>
            <a:srgbClr val="646464"/>
          </p15:clr>
        </p15:guide>
        <p15:guide id="93" orient="horz" pos="3886">
          <p15:clr>
            <a:srgbClr val="646464"/>
          </p15:clr>
        </p15:guide>
        <p15:guide id="94" orient="horz" pos="4102">
          <p15:clr>
            <a:srgbClr val="646464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(x1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1D1C8DD-9AE7-C49F-B4D5-387DD59151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38074" y="2743200"/>
            <a:ext cx="3608911" cy="1444358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Name</a:t>
            </a:r>
            <a:br>
              <a:rPr lang="en-US"/>
            </a:br>
            <a:r>
              <a:rPr lang="en-US"/>
              <a:t>Surname</a:t>
            </a:r>
            <a:endParaRPr lang="en-GB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1E9CB78D-34B8-45C4-C11C-EAF51C5454C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238074" y="4352926"/>
            <a:ext cx="3611026" cy="1851024"/>
          </a:xfrm>
        </p:spPr>
        <p:txBody>
          <a:bodyPr/>
          <a:lstStyle>
            <a:lvl2pPr marL="226800" indent="-226800">
              <a:defRPr/>
            </a:lvl2pPr>
            <a:lvl3pPr marL="453600" indent="-226800">
              <a:defRPr/>
            </a:lvl3pPr>
            <a:lvl4pPr marL="680400" indent="-226800">
              <a:defRPr/>
            </a:lvl4pPr>
            <a:lvl5pPr marL="907200" indent="-226800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79AD20B-1215-4D52-70E0-79FBD911122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-2112" y="188914"/>
            <a:ext cx="7830861" cy="6669089"/>
          </a:xfrm>
          <a:custGeom>
            <a:avLst/>
            <a:gdLst>
              <a:gd name="connsiteX0" fmla="*/ 3564861 w 7830861"/>
              <a:gd name="connsiteY0" fmla="*/ 0 h 6669089"/>
              <a:gd name="connsiteX1" fmla="*/ 7830861 w 7830861"/>
              <a:gd name="connsiteY1" fmla="*/ 4266000 h 6669089"/>
              <a:gd name="connsiteX2" fmla="*/ 7102295 w 7830861"/>
              <a:gd name="connsiteY2" fmla="*/ 6651162 h 6669089"/>
              <a:gd name="connsiteX3" fmla="*/ 7088889 w 7830861"/>
              <a:gd name="connsiteY3" fmla="*/ 6669089 h 6669089"/>
              <a:gd name="connsiteX4" fmla="*/ 1333500 w 7830861"/>
              <a:gd name="connsiteY4" fmla="*/ 6669089 h 6669089"/>
              <a:gd name="connsiteX5" fmla="*/ 40338 w 7830861"/>
              <a:gd name="connsiteY5" fmla="*/ 6669089 h 6669089"/>
              <a:gd name="connsiteX6" fmla="*/ 0 w 7830861"/>
              <a:gd name="connsiteY6" fmla="*/ 6669089 h 6669089"/>
              <a:gd name="connsiteX7" fmla="*/ 0 w 7830861"/>
              <a:gd name="connsiteY7" fmla="*/ 6608380 h 6669089"/>
              <a:gd name="connsiteX8" fmla="*/ 0 w 7830861"/>
              <a:gd name="connsiteY8" fmla="*/ 5335589 h 6669089"/>
              <a:gd name="connsiteX9" fmla="*/ 0 w 7830861"/>
              <a:gd name="connsiteY9" fmla="*/ 1923620 h 6669089"/>
              <a:gd name="connsiteX10" fmla="*/ 27427 w 7830861"/>
              <a:gd name="connsiteY10" fmla="*/ 1880839 h 6669089"/>
              <a:gd name="connsiteX11" fmla="*/ 3564861 w 7830861"/>
              <a:gd name="connsiteY11" fmla="*/ 0 h 6669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830861" h="6669089">
                <a:moveTo>
                  <a:pt x="3564861" y="0"/>
                </a:moveTo>
                <a:cubicBezTo>
                  <a:pt x="5920908" y="0"/>
                  <a:pt x="7830861" y="1909953"/>
                  <a:pt x="7830861" y="4266000"/>
                </a:cubicBezTo>
                <a:cubicBezTo>
                  <a:pt x="7830861" y="5149518"/>
                  <a:pt x="7562274" y="5970304"/>
                  <a:pt x="7102295" y="6651162"/>
                </a:cubicBezTo>
                <a:lnTo>
                  <a:pt x="7088889" y="6669089"/>
                </a:lnTo>
                <a:lnTo>
                  <a:pt x="1333500" y="6669089"/>
                </a:lnTo>
                <a:lnTo>
                  <a:pt x="40338" y="6669089"/>
                </a:lnTo>
                <a:lnTo>
                  <a:pt x="0" y="6669089"/>
                </a:lnTo>
                <a:lnTo>
                  <a:pt x="0" y="6608380"/>
                </a:lnTo>
                <a:lnTo>
                  <a:pt x="0" y="5335589"/>
                </a:lnTo>
                <a:lnTo>
                  <a:pt x="0" y="1923620"/>
                </a:lnTo>
                <a:lnTo>
                  <a:pt x="27427" y="1880839"/>
                </a:lnTo>
                <a:cubicBezTo>
                  <a:pt x="794058" y="746076"/>
                  <a:pt x="2092332" y="0"/>
                  <a:pt x="356486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bIns="2700000" anchor="b" anchorCtr="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ACD4E0C-F9AE-C153-6EB8-2B8427395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D568E7-61F5-D04E-995D-81EF41C01A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649DA47-95C3-2A0A-8E7B-5B912AF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WSP | Footer goes here | Date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2FA173A-5DD3-09E2-673F-94173F0A9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401" y="343694"/>
            <a:ext cx="1004465" cy="47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1815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8">
          <p15:clr>
            <a:srgbClr val="646464"/>
          </p15:clr>
        </p15:guide>
        <p15:guide id="49" pos="7680">
          <p15:clr>
            <a:srgbClr val="646464"/>
          </p15:clr>
        </p15:guide>
        <p15:guide id="50" pos="217">
          <p15:clr>
            <a:srgbClr val="646464"/>
          </p15:clr>
        </p15:guide>
        <p15:guide id="51" pos="621">
          <p15:clr>
            <a:srgbClr val="646464"/>
          </p15:clr>
        </p15:guide>
        <p15:guide id="52" pos="839">
          <p15:clr>
            <a:srgbClr val="646464"/>
          </p15:clr>
        </p15:guide>
        <p15:guide id="53" pos="1243">
          <p15:clr>
            <a:srgbClr val="646464"/>
          </p15:clr>
        </p15:guide>
        <p15:guide id="54" pos="1461">
          <p15:clr>
            <a:srgbClr val="646464"/>
          </p15:clr>
        </p15:guide>
        <p15:guide id="55" pos="1865">
          <p15:clr>
            <a:srgbClr val="646464"/>
          </p15:clr>
        </p15:guide>
        <p15:guide id="56" pos="2083">
          <p15:clr>
            <a:srgbClr val="646464"/>
          </p15:clr>
        </p15:guide>
        <p15:guide id="57" pos="2487">
          <p15:clr>
            <a:srgbClr val="646464"/>
          </p15:clr>
        </p15:guide>
        <p15:guide id="58" pos="2705">
          <p15:clr>
            <a:srgbClr val="646464"/>
          </p15:clr>
        </p15:guide>
        <p15:guide id="59" pos="3109">
          <p15:clr>
            <a:srgbClr val="646464"/>
          </p15:clr>
        </p15:guide>
        <p15:guide id="60" pos="3326">
          <p15:clr>
            <a:srgbClr val="646464"/>
          </p15:clr>
        </p15:guide>
        <p15:guide id="61" pos="3731">
          <p15:clr>
            <a:srgbClr val="646464"/>
          </p15:clr>
        </p15:guide>
        <p15:guide id="62" pos="3948">
          <p15:clr>
            <a:srgbClr val="646464"/>
          </p15:clr>
        </p15:guide>
        <p15:guide id="63" pos="4353">
          <p15:clr>
            <a:srgbClr val="646464"/>
          </p15:clr>
        </p15:guide>
        <p15:guide id="64" pos="4570">
          <p15:clr>
            <a:srgbClr val="646464"/>
          </p15:clr>
        </p15:guide>
        <p15:guide id="65" pos="4974">
          <p15:clr>
            <a:srgbClr val="646464"/>
          </p15:clr>
        </p15:guide>
        <p15:guide id="66" pos="5192">
          <p15:clr>
            <a:srgbClr val="646464"/>
          </p15:clr>
        </p15:guide>
        <p15:guide id="67" pos="5596">
          <p15:clr>
            <a:srgbClr val="646464"/>
          </p15:clr>
        </p15:guide>
        <p15:guide id="68" pos="5814">
          <p15:clr>
            <a:srgbClr val="646464"/>
          </p15:clr>
        </p15:guide>
        <p15:guide id="69" pos="6218">
          <p15:clr>
            <a:srgbClr val="646464"/>
          </p15:clr>
        </p15:guide>
        <p15:guide id="70" pos="6436">
          <p15:clr>
            <a:srgbClr val="646464"/>
          </p15:clr>
        </p15:guide>
        <p15:guide id="71" pos="6840">
          <p15:clr>
            <a:srgbClr val="646464"/>
          </p15:clr>
        </p15:guide>
        <p15:guide id="72" pos="7058">
          <p15:clr>
            <a:srgbClr val="646464"/>
          </p15:clr>
        </p15:guide>
        <p15:guide id="73" pos="7462">
          <p15:clr>
            <a:srgbClr val="646464"/>
          </p15:clr>
        </p15:guide>
        <p15:guide id="74" orient="horz">
          <p15:clr>
            <a:srgbClr val="646464"/>
          </p15:clr>
        </p15:guide>
        <p15:guide id="75" orient="horz" pos="4320">
          <p15:clr>
            <a:srgbClr val="646464"/>
          </p15:clr>
        </p15:guide>
        <p15:guide id="76" orient="horz" pos="217">
          <p15:clr>
            <a:srgbClr val="646464"/>
          </p15:clr>
        </p15:guide>
        <p15:guide id="77" orient="horz" pos="433">
          <p15:clr>
            <a:srgbClr val="646464"/>
          </p15:clr>
        </p15:guide>
        <p15:guide id="78" orient="horz" pos="649">
          <p15:clr>
            <a:srgbClr val="646464"/>
          </p15:clr>
        </p15:guide>
        <p15:guide id="79" orient="horz" pos="865">
          <p15:clr>
            <a:srgbClr val="646464"/>
          </p15:clr>
        </p15:guide>
        <p15:guide id="80" orient="horz" pos="1080">
          <p15:clr>
            <a:srgbClr val="646464"/>
          </p15:clr>
        </p15:guide>
        <p15:guide id="81" orient="horz" pos="1296">
          <p15:clr>
            <a:srgbClr val="646464"/>
          </p15:clr>
        </p15:guide>
        <p15:guide id="82" orient="horz" pos="1512">
          <p15:clr>
            <a:srgbClr val="646464"/>
          </p15:clr>
        </p15:guide>
        <p15:guide id="83" orient="horz" pos="1728">
          <p15:clr>
            <a:srgbClr val="646464"/>
          </p15:clr>
        </p15:guide>
        <p15:guide id="84" orient="horz" pos="1944">
          <p15:clr>
            <a:srgbClr val="646464"/>
          </p15:clr>
        </p15:guide>
        <p15:guide id="85" orient="horz" pos="2160">
          <p15:clr>
            <a:srgbClr val="646464"/>
          </p15:clr>
        </p15:guide>
        <p15:guide id="86" orient="horz" pos="2375">
          <p15:clr>
            <a:srgbClr val="646464"/>
          </p15:clr>
        </p15:guide>
        <p15:guide id="87" orient="horz" pos="2591">
          <p15:clr>
            <a:srgbClr val="646464"/>
          </p15:clr>
        </p15:guide>
        <p15:guide id="88" orient="horz" pos="2807">
          <p15:clr>
            <a:srgbClr val="646464"/>
          </p15:clr>
        </p15:guide>
        <p15:guide id="89" orient="horz" pos="3023">
          <p15:clr>
            <a:srgbClr val="646464"/>
          </p15:clr>
        </p15:guide>
        <p15:guide id="90" orient="horz" pos="3239">
          <p15:clr>
            <a:srgbClr val="646464"/>
          </p15:clr>
        </p15:guide>
        <p15:guide id="91" orient="horz" pos="3454">
          <p15:clr>
            <a:srgbClr val="646464"/>
          </p15:clr>
        </p15:guide>
        <p15:guide id="92" orient="horz" pos="3670">
          <p15:clr>
            <a:srgbClr val="646464"/>
          </p15:clr>
        </p15:guide>
        <p15:guide id="93" orient="horz" pos="3886">
          <p15:clr>
            <a:srgbClr val="646464"/>
          </p15:clr>
        </p15:guide>
        <p15:guide id="94" orient="horz" pos="4102">
          <p15:clr>
            <a:srgbClr val="646464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ojec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6">
            <a:extLst>
              <a:ext uri="{FF2B5EF4-FFF2-40B4-BE49-F238E27FC236}">
                <a16:creationId xmlns:a16="http://schemas.microsoft.com/office/drawing/2014/main" id="{284AE56D-313B-F96B-6518-F7ADEC63D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67565" y="494"/>
            <a:ext cx="5924433" cy="3455749"/>
          </a:xfrm>
          <a:custGeom>
            <a:avLst/>
            <a:gdLst>
              <a:gd name="connsiteX0" fmla="*/ 7330874 w 11848094"/>
              <a:gd name="connsiteY0" fmla="*/ 6911371 h 6911498"/>
              <a:gd name="connsiteX1" fmla="*/ 7330954 w 11848094"/>
              <a:gd name="connsiteY1" fmla="*/ 6911371 h 6911498"/>
              <a:gd name="connsiteX2" fmla="*/ 7330826 w 11848094"/>
              <a:gd name="connsiteY2" fmla="*/ 6911498 h 6911498"/>
              <a:gd name="connsiteX3" fmla="*/ 9890670 w 11848094"/>
              <a:gd name="connsiteY3" fmla="*/ 381 h 6911498"/>
              <a:gd name="connsiteX4" fmla="*/ 11515930 w 11848094"/>
              <a:gd name="connsiteY4" fmla="*/ 381 h 6911498"/>
              <a:gd name="connsiteX5" fmla="*/ 11397534 w 11848094"/>
              <a:gd name="connsiteY5" fmla="*/ 1136735 h 6911498"/>
              <a:gd name="connsiteX6" fmla="*/ 11797112 w 11848094"/>
              <a:gd name="connsiteY6" fmla="*/ 1759148 h 6911498"/>
              <a:gd name="connsiteX7" fmla="*/ 11848094 w 11848094"/>
              <a:gd name="connsiteY7" fmla="*/ 1804299 h 6911498"/>
              <a:gd name="connsiteX8" fmla="*/ 11848094 w 11848094"/>
              <a:gd name="connsiteY8" fmla="*/ 4047105 h 6911498"/>
              <a:gd name="connsiteX9" fmla="*/ 11694538 w 11848094"/>
              <a:gd name="connsiteY9" fmla="*/ 3977684 h 6911498"/>
              <a:gd name="connsiteX10" fmla="*/ 10584904 w 11848094"/>
              <a:gd name="connsiteY10" fmla="*/ 3307052 h 6911498"/>
              <a:gd name="connsiteX11" fmla="*/ 9816862 w 11848094"/>
              <a:gd name="connsiteY11" fmla="*/ 2312726 h 6911498"/>
              <a:gd name="connsiteX12" fmla="*/ 9642828 w 11848094"/>
              <a:gd name="connsiteY12" fmla="*/ 1149440 h 6911498"/>
              <a:gd name="connsiteX13" fmla="*/ 9650958 w 11848094"/>
              <a:gd name="connsiteY13" fmla="*/ 1025323 h 6911498"/>
              <a:gd name="connsiteX14" fmla="*/ 9890670 w 11848094"/>
              <a:gd name="connsiteY14" fmla="*/ 381 h 6911498"/>
              <a:gd name="connsiteX15" fmla="*/ 3795499 w 11848094"/>
              <a:gd name="connsiteY15" fmla="*/ 0 h 6911498"/>
              <a:gd name="connsiteX16" fmla="*/ 5652466 w 11848094"/>
              <a:gd name="connsiteY16" fmla="*/ 0 h 6911498"/>
              <a:gd name="connsiteX17" fmla="*/ 7765788 w 11848094"/>
              <a:gd name="connsiteY17" fmla="*/ 5731697 h 6911498"/>
              <a:gd name="connsiteX18" fmla="*/ 7330874 w 11848094"/>
              <a:gd name="connsiteY18" fmla="*/ 6911371 h 6911498"/>
              <a:gd name="connsiteX19" fmla="*/ 6343906 w 11848094"/>
              <a:gd name="connsiteY19" fmla="*/ 6911371 h 6911498"/>
              <a:gd name="connsiteX20" fmla="*/ 0 w 11848094"/>
              <a:gd name="connsiteY20" fmla="*/ 0 h 6911498"/>
              <a:gd name="connsiteX21" fmla="*/ 670994 w 11848094"/>
              <a:gd name="connsiteY21" fmla="*/ 0 h 6911498"/>
              <a:gd name="connsiteX22" fmla="*/ 2784316 w 11848094"/>
              <a:gd name="connsiteY22" fmla="*/ 5731697 h 6911498"/>
              <a:gd name="connsiteX23" fmla="*/ 2349354 w 11848094"/>
              <a:gd name="connsiteY23" fmla="*/ 6911498 h 6911498"/>
              <a:gd name="connsiteX24" fmla="*/ 1362308 w 11848094"/>
              <a:gd name="connsiteY24" fmla="*/ 6911498 h 6911498"/>
              <a:gd name="connsiteX25" fmla="*/ 0 w 11848094"/>
              <a:gd name="connsiteY25" fmla="*/ 3216806 h 6911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48094" h="6911498">
                <a:moveTo>
                  <a:pt x="7330874" y="6911371"/>
                </a:moveTo>
                <a:lnTo>
                  <a:pt x="7330954" y="6911371"/>
                </a:lnTo>
                <a:lnTo>
                  <a:pt x="7330826" y="6911498"/>
                </a:lnTo>
                <a:close/>
                <a:moveTo>
                  <a:pt x="9890670" y="381"/>
                </a:moveTo>
                <a:lnTo>
                  <a:pt x="11515930" y="381"/>
                </a:lnTo>
                <a:cubicBezTo>
                  <a:pt x="11380132" y="245564"/>
                  <a:pt x="11252464" y="692611"/>
                  <a:pt x="11397534" y="1136735"/>
                </a:cubicBezTo>
                <a:cubicBezTo>
                  <a:pt x="11479472" y="1387636"/>
                  <a:pt x="11618722" y="1588614"/>
                  <a:pt x="11797112" y="1759148"/>
                </a:cubicBezTo>
                <a:lnTo>
                  <a:pt x="11848094" y="1804299"/>
                </a:lnTo>
                <a:lnTo>
                  <a:pt x="11848094" y="4047105"/>
                </a:lnTo>
                <a:lnTo>
                  <a:pt x="11694538" y="3977684"/>
                </a:lnTo>
                <a:cubicBezTo>
                  <a:pt x="11302642" y="3794623"/>
                  <a:pt x="10918874" y="3584248"/>
                  <a:pt x="10584904" y="3307052"/>
                </a:cubicBezTo>
                <a:cubicBezTo>
                  <a:pt x="10239882" y="3020580"/>
                  <a:pt x="9977814" y="2733475"/>
                  <a:pt x="9816862" y="2312726"/>
                </a:cubicBezTo>
                <a:cubicBezTo>
                  <a:pt x="9675602" y="1943553"/>
                  <a:pt x="9623900" y="1543256"/>
                  <a:pt x="9642828" y="1149440"/>
                </a:cubicBezTo>
                <a:cubicBezTo>
                  <a:pt x="9644860" y="1108152"/>
                  <a:pt x="9647528" y="1066737"/>
                  <a:pt x="9650958" y="1025323"/>
                </a:cubicBezTo>
                <a:cubicBezTo>
                  <a:pt x="9680048" y="671395"/>
                  <a:pt x="9743818" y="322422"/>
                  <a:pt x="9890670" y="381"/>
                </a:cubicBezTo>
                <a:close/>
                <a:moveTo>
                  <a:pt x="3795499" y="0"/>
                </a:moveTo>
                <a:lnTo>
                  <a:pt x="5652466" y="0"/>
                </a:lnTo>
                <a:lnTo>
                  <a:pt x="7765788" y="5731697"/>
                </a:lnTo>
                <a:lnTo>
                  <a:pt x="7330874" y="6911371"/>
                </a:lnTo>
                <a:lnTo>
                  <a:pt x="6343906" y="6911371"/>
                </a:lnTo>
                <a:close/>
                <a:moveTo>
                  <a:pt x="0" y="0"/>
                </a:moveTo>
                <a:lnTo>
                  <a:pt x="670994" y="0"/>
                </a:lnTo>
                <a:lnTo>
                  <a:pt x="2784316" y="5731697"/>
                </a:lnTo>
                <a:lnTo>
                  <a:pt x="2349354" y="6911498"/>
                </a:lnTo>
                <a:lnTo>
                  <a:pt x="1362308" y="6911498"/>
                </a:lnTo>
                <a:lnTo>
                  <a:pt x="0" y="3216806"/>
                </a:lnTo>
                <a:close/>
              </a:path>
            </a:pathLst>
          </a:custGeom>
          <a:solidFill>
            <a:srgbClr val="F9423A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900"/>
          </a:p>
        </p:txBody>
      </p:sp>
      <p:sp>
        <p:nvSpPr>
          <p:cNvPr id="3" name="Freeform 28">
            <a:extLst>
              <a:ext uri="{FF2B5EF4-FFF2-40B4-BE49-F238E27FC236}">
                <a16:creationId xmlns:a16="http://schemas.microsoft.com/office/drawing/2014/main" id="{75FDD79E-5158-1071-6B1B-D6A734DBD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67565" y="3434139"/>
            <a:ext cx="5924436" cy="3423861"/>
          </a:xfrm>
          <a:custGeom>
            <a:avLst/>
            <a:gdLst>
              <a:gd name="connsiteX0" fmla="*/ 0 w 11848100"/>
              <a:gd name="connsiteY0" fmla="*/ 2085131 h 6847721"/>
              <a:gd name="connsiteX1" fmla="*/ 65605 w 11848100"/>
              <a:gd name="connsiteY1" fmla="*/ 2124432 h 6847721"/>
              <a:gd name="connsiteX2" fmla="*/ 1246201 w 11848100"/>
              <a:gd name="connsiteY2" fmla="*/ 2650644 h 6847721"/>
              <a:gd name="connsiteX3" fmla="*/ 2551466 w 11848100"/>
              <a:gd name="connsiteY3" fmla="*/ 3430403 h 6847721"/>
              <a:gd name="connsiteX4" fmla="*/ 3514760 w 11848100"/>
              <a:gd name="connsiteY4" fmla="*/ 5253016 h 6847721"/>
              <a:gd name="connsiteX5" fmla="*/ 3524540 w 11848100"/>
              <a:gd name="connsiteY5" fmla="*/ 5523225 h 6847721"/>
              <a:gd name="connsiteX6" fmla="*/ 3373517 w 11848100"/>
              <a:gd name="connsiteY6" fmla="*/ 6559057 h 6847721"/>
              <a:gd name="connsiteX7" fmla="*/ 3255597 w 11848100"/>
              <a:gd name="connsiteY7" fmla="*/ 6847721 h 6847721"/>
              <a:gd name="connsiteX8" fmla="*/ 1598282 w 11848100"/>
              <a:gd name="connsiteY8" fmla="*/ 6847721 h 6847721"/>
              <a:gd name="connsiteX9" fmla="*/ 1637461 w 11848100"/>
              <a:gd name="connsiteY9" fmla="*/ 6776019 h 6847721"/>
              <a:gd name="connsiteX10" fmla="*/ 1846814 w 11848100"/>
              <a:gd name="connsiteY10" fmla="*/ 5877661 h 6847721"/>
              <a:gd name="connsiteX11" fmla="*/ 180541 w 11848100"/>
              <a:gd name="connsiteY11" fmla="*/ 4293667 h 6847721"/>
              <a:gd name="connsiteX12" fmla="*/ 0 w 11848100"/>
              <a:gd name="connsiteY12" fmla="*/ 4212390 h 6847721"/>
              <a:gd name="connsiteX13" fmla="*/ 10297812 w 11848100"/>
              <a:gd name="connsiteY13" fmla="*/ 129 h 6847721"/>
              <a:gd name="connsiteX14" fmla="*/ 11848100 w 11848100"/>
              <a:gd name="connsiteY14" fmla="*/ 129 h 6847721"/>
              <a:gd name="connsiteX15" fmla="*/ 11848100 w 11848100"/>
              <a:gd name="connsiteY15" fmla="*/ 6847721 h 6847721"/>
              <a:gd name="connsiteX16" fmla="*/ 10325436 w 11848100"/>
              <a:gd name="connsiteY16" fmla="*/ 6847721 h 6847721"/>
              <a:gd name="connsiteX17" fmla="*/ 10422324 w 11848100"/>
              <a:gd name="connsiteY17" fmla="*/ 6731900 h 6847721"/>
              <a:gd name="connsiteX18" fmla="*/ 11516568 w 11848100"/>
              <a:gd name="connsiteY18" fmla="*/ 3442853 h 6847721"/>
              <a:gd name="connsiteX19" fmla="*/ 11516568 w 11848100"/>
              <a:gd name="connsiteY19" fmla="*/ 3438152 h 6847721"/>
              <a:gd name="connsiteX20" fmla="*/ 10297812 w 11848100"/>
              <a:gd name="connsiteY20" fmla="*/ 129 h 6847721"/>
              <a:gd name="connsiteX21" fmla="*/ 5789284 w 11848100"/>
              <a:gd name="connsiteY21" fmla="*/ 0 h 6847721"/>
              <a:gd name="connsiteX22" fmla="*/ 7559488 w 11848100"/>
              <a:gd name="connsiteY22" fmla="*/ 0 h 6847721"/>
              <a:gd name="connsiteX23" fmla="*/ 7559488 w 11848100"/>
              <a:gd name="connsiteY23" fmla="*/ 6847721 h 6847721"/>
              <a:gd name="connsiteX24" fmla="*/ 5789284 w 11848100"/>
              <a:gd name="connsiteY24" fmla="*/ 6847721 h 6847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848100" h="6847721">
                <a:moveTo>
                  <a:pt x="0" y="2085131"/>
                </a:moveTo>
                <a:lnTo>
                  <a:pt x="65605" y="2124432"/>
                </a:lnTo>
                <a:cubicBezTo>
                  <a:pt x="440739" y="2333927"/>
                  <a:pt x="858496" y="2470013"/>
                  <a:pt x="1246201" y="2650644"/>
                </a:cubicBezTo>
                <a:cubicBezTo>
                  <a:pt x="1710634" y="2866990"/>
                  <a:pt x="2162999" y="3093118"/>
                  <a:pt x="2551466" y="3430403"/>
                </a:cubicBezTo>
                <a:cubicBezTo>
                  <a:pt x="3115874" y="3920516"/>
                  <a:pt x="3458864" y="4501841"/>
                  <a:pt x="3514760" y="5253016"/>
                </a:cubicBezTo>
                <a:cubicBezTo>
                  <a:pt x="3521492" y="5342831"/>
                  <a:pt x="3524540" y="5433029"/>
                  <a:pt x="3524540" y="5523225"/>
                </a:cubicBezTo>
                <a:cubicBezTo>
                  <a:pt x="3524540" y="5876042"/>
                  <a:pt x="3482952" y="6226714"/>
                  <a:pt x="3373517" y="6559057"/>
                </a:cubicBezTo>
                <a:lnTo>
                  <a:pt x="3255597" y="6847721"/>
                </a:lnTo>
                <a:lnTo>
                  <a:pt x="1598282" y="6847721"/>
                </a:lnTo>
                <a:lnTo>
                  <a:pt x="1637461" y="6776019"/>
                </a:lnTo>
                <a:cubicBezTo>
                  <a:pt x="1771299" y="6512319"/>
                  <a:pt x="1867266" y="6183902"/>
                  <a:pt x="1846814" y="5877661"/>
                </a:cubicBezTo>
                <a:cubicBezTo>
                  <a:pt x="1795795" y="5118785"/>
                  <a:pt x="978369" y="4660743"/>
                  <a:pt x="180541" y="4293667"/>
                </a:cubicBezTo>
                <a:lnTo>
                  <a:pt x="0" y="4212390"/>
                </a:lnTo>
                <a:close/>
                <a:moveTo>
                  <a:pt x="10297812" y="129"/>
                </a:moveTo>
                <a:lnTo>
                  <a:pt x="11848100" y="129"/>
                </a:lnTo>
                <a:lnTo>
                  <a:pt x="11848100" y="6847721"/>
                </a:lnTo>
                <a:lnTo>
                  <a:pt x="10325436" y="6847721"/>
                </a:lnTo>
                <a:lnTo>
                  <a:pt x="10422324" y="6731900"/>
                </a:lnTo>
                <a:cubicBezTo>
                  <a:pt x="11050988" y="5943926"/>
                  <a:pt x="11516568" y="4798904"/>
                  <a:pt x="11516568" y="3442853"/>
                </a:cubicBezTo>
                <a:lnTo>
                  <a:pt x="11516568" y="3438152"/>
                </a:lnTo>
                <a:cubicBezTo>
                  <a:pt x="11516568" y="1994113"/>
                  <a:pt x="10988620" y="789287"/>
                  <a:pt x="10297812" y="129"/>
                </a:cubicBezTo>
                <a:close/>
                <a:moveTo>
                  <a:pt x="5789284" y="0"/>
                </a:moveTo>
                <a:lnTo>
                  <a:pt x="7559488" y="0"/>
                </a:lnTo>
                <a:lnTo>
                  <a:pt x="7559488" y="6847721"/>
                </a:lnTo>
                <a:lnTo>
                  <a:pt x="5789284" y="6847721"/>
                </a:lnTo>
                <a:close/>
              </a:path>
            </a:pathLst>
          </a:custGeom>
          <a:solidFill>
            <a:srgbClr val="EFF1F4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90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5AE4EB8-BECF-EBD0-9126-361817EE53B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-1" y="0"/>
            <a:ext cx="6267565" cy="6858000"/>
          </a:xfrm>
        </p:spPr>
        <p:txBody>
          <a:bodyPr bIns="2808000" anchor="b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GB"/>
          </a:p>
        </p:txBody>
      </p:sp>
      <p:sp>
        <p:nvSpPr>
          <p:cNvPr id="4" name="Text Placeholder 24">
            <a:extLst>
              <a:ext uri="{FF2B5EF4-FFF2-40B4-BE49-F238E27FC236}">
                <a16:creationId xmlns:a16="http://schemas.microsoft.com/office/drawing/2014/main" id="{51BC1020-1D61-99ED-B8DC-CD2E66C0CE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4401" y="343694"/>
            <a:ext cx="1005966" cy="472262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 </a:t>
            </a:r>
          </a:p>
        </p:txBody>
      </p:sp>
      <p:sp>
        <p:nvSpPr>
          <p:cNvPr id="41" name="Text Placeholder 9">
            <a:extLst>
              <a:ext uri="{FF2B5EF4-FFF2-40B4-BE49-F238E27FC236}">
                <a16:creationId xmlns:a16="http://schemas.microsoft.com/office/drawing/2014/main" id="{31E0CDCA-4D06-B830-F24B-826FF5BAA2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0154" y="5847948"/>
            <a:ext cx="3692962" cy="66715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cap="none" baseline="0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2pPr>
            <a:lvl3pPr marL="135000" indent="-1350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7B38B57C-C8CB-F478-E367-7DF8F55C5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67565" y="494"/>
            <a:ext cx="5924433" cy="3455749"/>
          </a:xfrm>
          <a:custGeom>
            <a:avLst/>
            <a:gdLst>
              <a:gd name="connsiteX0" fmla="*/ 7330874 w 11848094"/>
              <a:gd name="connsiteY0" fmla="*/ 6911371 h 6911498"/>
              <a:gd name="connsiteX1" fmla="*/ 7330954 w 11848094"/>
              <a:gd name="connsiteY1" fmla="*/ 6911371 h 6911498"/>
              <a:gd name="connsiteX2" fmla="*/ 7330826 w 11848094"/>
              <a:gd name="connsiteY2" fmla="*/ 6911498 h 6911498"/>
              <a:gd name="connsiteX3" fmla="*/ 9890670 w 11848094"/>
              <a:gd name="connsiteY3" fmla="*/ 381 h 6911498"/>
              <a:gd name="connsiteX4" fmla="*/ 11515930 w 11848094"/>
              <a:gd name="connsiteY4" fmla="*/ 381 h 6911498"/>
              <a:gd name="connsiteX5" fmla="*/ 11397534 w 11848094"/>
              <a:gd name="connsiteY5" fmla="*/ 1136735 h 6911498"/>
              <a:gd name="connsiteX6" fmla="*/ 11797112 w 11848094"/>
              <a:gd name="connsiteY6" fmla="*/ 1759148 h 6911498"/>
              <a:gd name="connsiteX7" fmla="*/ 11848094 w 11848094"/>
              <a:gd name="connsiteY7" fmla="*/ 1804299 h 6911498"/>
              <a:gd name="connsiteX8" fmla="*/ 11848094 w 11848094"/>
              <a:gd name="connsiteY8" fmla="*/ 4047105 h 6911498"/>
              <a:gd name="connsiteX9" fmla="*/ 11694538 w 11848094"/>
              <a:gd name="connsiteY9" fmla="*/ 3977684 h 6911498"/>
              <a:gd name="connsiteX10" fmla="*/ 10584904 w 11848094"/>
              <a:gd name="connsiteY10" fmla="*/ 3307052 h 6911498"/>
              <a:gd name="connsiteX11" fmla="*/ 9816862 w 11848094"/>
              <a:gd name="connsiteY11" fmla="*/ 2312726 h 6911498"/>
              <a:gd name="connsiteX12" fmla="*/ 9642828 w 11848094"/>
              <a:gd name="connsiteY12" fmla="*/ 1149440 h 6911498"/>
              <a:gd name="connsiteX13" fmla="*/ 9650958 w 11848094"/>
              <a:gd name="connsiteY13" fmla="*/ 1025323 h 6911498"/>
              <a:gd name="connsiteX14" fmla="*/ 9890670 w 11848094"/>
              <a:gd name="connsiteY14" fmla="*/ 381 h 6911498"/>
              <a:gd name="connsiteX15" fmla="*/ 3795499 w 11848094"/>
              <a:gd name="connsiteY15" fmla="*/ 0 h 6911498"/>
              <a:gd name="connsiteX16" fmla="*/ 5652466 w 11848094"/>
              <a:gd name="connsiteY16" fmla="*/ 0 h 6911498"/>
              <a:gd name="connsiteX17" fmla="*/ 7765788 w 11848094"/>
              <a:gd name="connsiteY17" fmla="*/ 5731697 h 6911498"/>
              <a:gd name="connsiteX18" fmla="*/ 7330874 w 11848094"/>
              <a:gd name="connsiteY18" fmla="*/ 6911371 h 6911498"/>
              <a:gd name="connsiteX19" fmla="*/ 6343906 w 11848094"/>
              <a:gd name="connsiteY19" fmla="*/ 6911371 h 6911498"/>
              <a:gd name="connsiteX20" fmla="*/ 0 w 11848094"/>
              <a:gd name="connsiteY20" fmla="*/ 0 h 6911498"/>
              <a:gd name="connsiteX21" fmla="*/ 670994 w 11848094"/>
              <a:gd name="connsiteY21" fmla="*/ 0 h 6911498"/>
              <a:gd name="connsiteX22" fmla="*/ 2784316 w 11848094"/>
              <a:gd name="connsiteY22" fmla="*/ 5731697 h 6911498"/>
              <a:gd name="connsiteX23" fmla="*/ 2349354 w 11848094"/>
              <a:gd name="connsiteY23" fmla="*/ 6911498 h 6911498"/>
              <a:gd name="connsiteX24" fmla="*/ 1362308 w 11848094"/>
              <a:gd name="connsiteY24" fmla="*/ 6911498 h 6911498"/>
              <a:gd name="connsiteX25" fmla="*/ 0 w 11848094"/>
              <a:gd name="connsiteY25" fmla="*/ 3216806 h 6911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48094" h="6911498">
                <a:moveTo>
                  <a:pt x="7330874" y="6911371"/>
                </a:moveTo>
                <a:lnTo>
                  <a:pt x="7330954" y="6911371"/>
                </a:lnTo>
                <a:lnTo>
                  <a:pt x="7330826" y="6911498"/>
                </a:lnTo>
                <a:close/>
                <a:moveTo>
                  <a:pt x="9890670" y="381"/>
                </a:moveTo>
                <a:lnTo>
                  <a:pt x="11515930" y="381"/>
                </a:lnTo>
                <a:cubicBezTo>
                  <a:pt x="11380132" y="245564"/>
                  <a:pt x="11252464" y="692611"/>
                  <a:pt x="11397534" y="1136735"/>
                </a:cubicBezTo>
                <a:cubicBezTo>
                  <a:pt x="11479472" y="1387636"/>
                  <a:pt x="11618722" y="1588614"/>
                  <a:pt x="11797112" y="1759148"/>
                </a:cubicBezTo>
                <a:lnTo>
                  <a:pt x="11848094" y="1804299"/>
                </a:lnTo>
                <a:lnTo>
                  <a:pt x="11848094" y="4047105"/>
                </a:lnTo>
                <a:lnTo>
                  <a:pt x="11694538" y="3977684"/>
                </a:lnTo>
                <a:cubicBezTo>
                  <a:pt x="11302642" y="3794623"/>
                  <a:pt x="10918874" y="3584248"/>
                  <a:pt x="10584904" y="3307052"/>
                </a:cubicBezTo>
                <a:cubicBezTo>
                  <a:pt x="10239882" y="3020580"/>
                  <a:pt x="9977814" y="2733475"/>
                  <a:pt x="9816862" y="2312726"/>
                </a:cubicBezTo>
                <a:cubicBezTo>
                  <a:pt x="9675602" y="1943553"/>
                  <a:pt x="9623900" y="1543256"/>
                  <a:pt x="9642828" y="1149440"/>
                </a:cubicBezTo>
                <a:cubicBezTo>
                  <a:pt x="9644860" y="1108152"/>
                  <a:pt x="9647528" y="1066737"/>
                  <a:pt x="9650958" y="1025323"/>
                </a:cubicBezTo>
                <a:cubicBezTo>
                  <a:pt x="9680048" y="671395"/>
                  <a:pt x="9743818" y="322422"/>
                  <a:pt x="9890670" y="381"/>
                </a:cubicBezTo>
                <a:close/>
                <a:moveTo>
                  <a:pt x="3795499" y="0"/>
                </a:moveTo>
                <a:lnTo>
                  <a:pt x="5652466" y="0"/>
                </a:lnTo>
                <a:lnTo>
                  <a:pt x="7765788" y="5731697"/>
                </a:lnTo>
                <a:lnTo>
                  <a:pt x="7330874" y="6911371"/>
                </a:lnTo>
                <a:lnTo>
                  <a:pt x="6343906" y="6911371"/>
                </a:lnTo>
                <a:close/>
                <a:moveTo>
                  <a:pt x="0" y="0"/>
                </a:moveTo>
                <a:lnTo>
                  <a:pt x="670994" y="0"/>
                </a:lnTo>
                <a:lnTo>
                  <a:pt x="2784316" y="5731697"/>
                </a:lnTo>
                <a:lnTo>
                  <a:pt x="2349354" y="6911498"/>
                </a:lnTo>
                <a:lnTo>
                  <a:pt x="1362308" y="6911498"/>
                </a:lnTo>
                <a:lnTo>
                  <a:pt x="0" y="3216806"/>
                </a:lnTo>
                <a:close/>
              </a:path>
            </a:pathLst>
          </a:custGeom>
          <a:solidFill>
            <a:srgbClr val="F9423A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900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662D7A19-F103-E7F0-71A1-AE5CDCCC0F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67565" y="3434139"/>
            <a:ext cx="5924436" cy="3423861"/>
          </a:xfrm>
          <a:custGeom>
            <a:avLst/>
            <a:gdLst>
              <a:gd name="connsiteX0" fmla="*/ 0 w 11848100"/>
              <a:gd name="connsiteY0" fmla="*/ 2085131 h 6847721"/>
              <a:gd name="connsiteX1" fmla="*/ 65605 w 11848100"/>
              <a:gd name="connsiteY1" fmla="*/ 2124432 h 6847721"/>
              <a:gd name="connsiteX2" fmla="*/ 1246201 w 11848100"/>
              <a:gd name="connsiteY2" fmla="*/ 2650644 h 6847721"/>
              <a:gd name="connsiteX3" fmla="*/ 2551466 w 11848100"/>
              <a:gd name="connsiteY3" fmla="*/ 3430403 h 6847721"/>
              <a:gd name="connsiteX4" fmla="*/ 3514760 w 11848100"/>
              <a:gd name="connsiteY4" fmla="*/ 5253016 h 6847721"/>
              <a:gd name="connsiteX5" fmla="*/ 3524540 w 11848100"/>
              <a:gd name="connsiteY5" fmla="*/ 5523225 h 6847721"/>
              <a:gd name="connsiteX6" fmla="*/ 3373517 w 11848100"/>
              <a:gd name="connsiteY6" fmla="*/ 6559057 h 6847721"/>
              <a:gd name="connsiteX7" fmla="*/ 3255597 w 11848100"/>
              <a:gd name="connsiteY7" fmla="*/ 6847721 h 6847721"/>
              <a:gd name="connsiteX8" fmla="*/ 1598282 w 11848100"/>
              <a:gd name="connsiteY8" fmla="*/ 6847721 h 6847721"/>
              <a:gd name="connsiteX9" fmla="*/ 1637461 w 11848100"/>
              <a:gd name="connsiteY9" fmla="*/ 6776019 h 6847721"/>
              <a:gd name="connsiteX10" fmla="*/ 1846814 w 11848100"/>
              <a:gd name="connsiteY10" fmla="*/ 5877661 h 6847721"/>
              <a:gd name="connsiteX11" fmla="*/ 180541 w 11848100"/>
              <a:gd name="connsiteY11" fmla="*/ 4293667 h 6847721"/>
              <a:gd name="connsiteX12" fmla="*/ 0 w 11848100"/>
              <a:gd name="connsiteY12" fmla="*/ 4212390 h 6847721"/>
              <a:gd name="connsiteX13" fmla="*/ 10297812 w 11848100"/>
              <a:gd name="connsiteY13" fmla="*/ 129 h 6847721"/>
              <a:gd name="connsiteX14" fmla="*/ 11848100 w 11848100"/>
              <a:gd name="connsiteY14" fmla="*/ 129 h 6847721"/>
              <a:gd name="connsiteX15" fmla="*/ 11848100 w 11848100"/>
              <a:gd name="connsiteY15" fmla="*/ 6847721 h 6847721"/>
              <a:gd name="connsiteX16" fmla="*/ 10325436 w 11848100"/>
              <a:gd name="connsiteY16" fmla="*/ 6847721 h 6847721"/>
              <a:gd name="connsiteX17" fmla="*/ 10422324 w 11848100"/>
              <a:gd name="connsiteY17" fmla="*/ 6731900 h 6847721"/>
              <a:gd name="connsiteX18" fmla="*/ 11516568 w 11848100"/>
              <a:gd name="connsiteY18" fmla="*/ 3442853 h 6847721"/>
              <a:gd name="connsiteX19" fmla="*/ 11516568 w 11848100"/>
              <a:gd name="connsiteY19" fmla="*/ 3438152 h 6847721"/>
              <a:gd name="connsiteX20" fmla="*/ 10297812 w 11848100"/>
              <a:gd name="connsiteY20" fmla="*/ 129 h 6847721"/>
              <a:gd name="connsiteX21" fmla="*/ 5789284 w 11848100"/>
              <a:gd name="connsiteY21" fmla="*/ 0 h 6847721"/>
              <a:gd name="connsiteX22" fmla="*/ 7559488 w 11848100"/>
              <a:gd name="connsiteY22" fmla="*/ 0 h 6847721"/>
              <a:gd name="connsiteX23" fmla="*/ 7559488 w 11848100"/>
              <a:gd name="connsiteY23" fmla="*/ 6847721 h 6847721"/>
              <a:gd name="connsiteX24" fmla="*/ 5789284 w 11848100"/>
              <a:gd name="connsiteY24" fmla="*/ 6847721 h 6847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848100" h="6847721">
                <a:moveTo>
                  <a:pt x="0" y="2085131"/>
                </a:moveTo>
                <a:lnTo>
                  <a:pt x="65605" y="2124432"/>
                </a:lnTo>
                <a:cubicBezTo>
                  <a:pt x="440739" y="2333927"/>
                  <a:pt x="858496" y="2470013"/>
                  <a:pt x="1246201" y="2650644"/>
                </a:cubicBezTo>
                <a:cubicBezTo>
                  <a:pt x="1710634" y="2866990"/>
                  <a:pt x="2162999" y="3093118"/>
                  <a:pt x="2551466" y="3430403"/>
                </a:cubicBezTo>
                <a:cubicBezTo>
                  <a:pt x="3115874" y="3920516"/>
                  <a:pt x="3458864" y="4501841"/>
                  <a:pt x="3514760" y="5253016"/>
                </a:cubicBezTo>
                <a:cubicBezTo>
                  <a:pt x="3521492" y="5342831"/>
                  <a:pt x="3524540" y="5433029"/>
                  <a:pt x="3524540" y="5523225"/>
                </a:cubicBezTo>
                <a:cubicBezTo>
                  <a:pt x="3524540" y="5876042"/>
                  <a:pt x="3482952" y="6226714"/>
                  <a:pt x="3373517" y="6559057"/>
                </a:cubicBezTo>
                <a:lnTo>
                  <a:pt x="3255597" y="6847721"/>
                </a:lnTo>
                <a:lnTo>
                  <a:pt x="1598282" y="6847721"/>
                </a:lnTo>
                <a:lnTo>
                  <a:pt x="1637461" y="6776019"/>
                </a:lnTo>
                <a:cubicBezTo>
                  <a:pt x="1771299" y="6512319"/>
                  <a:pt x="1867266" y="6183902"/>
                  <a:pt x="1846814" y="5877661"/>
                </a:cubicBezTo>
                <a:cubicBezTo>
                  <a:pt x="1795795" y="5118785"/>
                  <a:pt x="978369" y="4660743"/>
                  <a:pt x="180541" y="4293667"/>
                </a:cubicBezTo>
                <a:lnTo>
                  <a:pt x="0" y="4212390"/>
                </a:lnTo>
                <a:close/>
                <a:moveTo>
                  <a:pt x="10297812" y="129"/>
                </a:moveTo>
                <a:lnTo>
                  <a:pt x="11848100" y="129"/>
                </a:lnTo>
                <a:lnTo>
                  <a:pt x="11848100" y="6847721"/>
                </a:lnTo>
                <a:lnTo>
                  <a:pt x="10325436" y="6847721"/>
                </a:lnTo>
                <a:lnTo>
                  <a:pt x="10422324" y="6731900"/>
                </a:lnTo>
                <a:cubicBezTo>
                  <a:pt x="11050988" y="5943926"/>
                  <a:pt x="11516568" y="4798904"/>
                  <a:pt x="11516568" y="3442853"/>
                </a:cubicBezTo>
                <a:lnTo>
                  <a:pt x="11516568" y="3438152"/>
                </a:lnTo>
                <a:cubicBezTo>
                  <a:pt x="11516568" y="1994113"/>
                  <a:pt x="10988620" y="789287"/>
                  <a:pt x="10297812" y="129"/>
                </a:cubicBezTo>
                <a:close/>
                <a:moveTo>
                  <a:pt x="5789284" y="0"/>
                </a:moveTo>
                <a:lnTo>
                  <a:pt x="7559488" y="0"/>
                </a:lnTo>
                <a:lnTo>
                  <a:pt x="7559488" y="6847721"/>
                </a:lnTo>
                <a:lnTo>
                  <a:pt x="5789284" y="684772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90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CFFF592A-5D48-01A8-3F5E-838FD41069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63586" y="1713053"/>
            <a:ext cx="3935649" cy="3773347"/>
          </a:xfrm>
          <a:solidFill>
            <a:schemeClr val="bg1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GB"/>
          </a:p>
        </p:txBody>
      </p:sp>
      <p:sp>
        <p:nvSpPr>
          <p:cNvPr id="42" name="Text Placeholder 9">
            <a:extLst>
              <a:ext uri="{FF2B5EF4-FFF2-40B4-BE49-F238E27FC236}">
                <a16:creationId xmlns:a16="http://schemas.microsoft.com/office/drawing/2014/main" id="{217747AB-0152-84D3-BDA3-208107FE7A5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30109" y="4969790"/>
            <a:ext cx="3692962" cy="436402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cap="none" baseline="0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2pPr>
            <a:lvl3pPr marL="135000" indent="-1350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</p:spTree>
    <p:extLst>
      <p:ext uri="{BB962C8B-B14F-4D97-AF65-F5344CB8AC3E}">
        <p14:creationId xmlns:p14="http://schemas.microsoft.com/office/powerpoint/2010/main" val="2189586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8">
          <p15:clr>
            <a:srgbClr val="646464"/>
          </p15:clr>
        </p15:guide>
        <p15:guide id="49" pos="7680">
          <p15:clr>
            <a:srgbClr val="646464"/>
          </p15:clr>
        </p15:guide>
        <p15:guide id="50" pos="217">
          <p15:clr>
            <a:srgbClr val="646464"/>
          </p15:clr>
        </p15:guide>
        <p15:guide id="51" pos="621">
          <p15:clr>
            <a:srgbClr val="646464"/>
          </p15:clr>
        </p15:guide>
        <p15:guide id="52" pos="839">
          <p15:clr>
            <a:srgbClr val="646464"/>
          </p15:clr>
        </p15:guide>
        <p15:guide id="53" pos="1243">
          <p15:clr>
            <a:srgbClr val="646464"/>
          </p15:clr>
        </p15:guide>
        <p15:guide id="54" pos="1461">
          <p15:clr>
            <a:srgbClr val="646464"/>
          </p15:clr>
        </p15:guide>
        <p15:guide id="55" pos="1865">
          <p15:clr>
            <a:srgbClr val="646464"/>
          </p15:clr>
        </p15:guide>
        <p15:guide id="56" pos="2083">
          <p15:clr>
            <a:srgbClr val="646464"/>
          </p15:clr>
        </p15:guide>
        <p15:guide id="57" pos="2487">
          <p15:clr>
            <a:srgbClr val="646464"/>
          </p15:clr>
        </p15:guide>
        <p15:guide id="58" pos="2705">
          <p15:clr>
            <a:srgbClr val="646464"/>
          </p15:clr>
        </p15:guide>
        <p15:guide id="59" pos="3109">
          <p15:clr>
            <a:srgbClr val="646464"/>
          </p15:clr>
        </p15:guide>
        <p15:guide id="60" pos="3326">
          <p15:clr>
            <a:srgbClr val="646464"/>
          </p15:clr>
        </p15:guide>
        <p15:guide id="61" pos="3731">
          <p15:clr>
            <a:srgbClr val="646464"/>
          </p15:clr>
        </p15:guide>
        <p15:guide id="62" pos="3948">
          <p15:clr>
            <a:srgbClr val="646464"/>
          </p15:clr>
        </p15:guide>
        <p15:guide id="63" pos="4353">
          <p15:clr>
            <a:srgbClr val="646464"/>
          </p15:clr>
        </p15:guide>
        <p15:guide id="64" pos="4570">
          <p15:clr>
            <a:srgbClr val="646464"/>
          </p15:clr>
        </p15:guide>
        <p15:guide id="65" pos="4974">
          <p15:clr>
            <a:srgbClr val="646464"/>
          </p15:clr>
        </p15:guide>
        <p15:guide id="66" pos="5192">
          <p15:clr>
            <a:srgbClr val="646464"/>
          </p15:clr>
        </p15:guide>
        <p15:guide id="67" pos="5596">
          <p15:clr>
            <a:srgbClr val="646464"/>
          </p15:clr>
        </p15:guide>
        <p15:guide id="68" pos="5814">
          <p15:clr>
            <a:srgbClr val="646464"/>
          </p15:clr>
        </p15:guide>
        <p15:guide id="69" pos="6218">
          <p15:clr>
            <a:srgbClr val="646464"/>
          </p15:clr>
        </p15:guide>
        <p15:guide id="70" pos="6436">
          <p15:clr>
            <a:srgbClr val="646464"/>
          </p15:clr>
        </p15:guide>
        <p15:guide id="71" pos="6840">
          <p15:clr>
            <a:srgbClr val="646464"/>
          </p15:clr>
        </p15:guide>
        <p15:guide id="72" pos="7058">
          <p15:clr>
            <a:srgbClr val="646464"/>
          </p15:clr>
        </p15:guide>
        <p15:guide id="73" pos="7462">
          <p15:clr>
            <a:srgbClr val="646464"/>
          </p15:clr>
        </p15:guide>
        <p15:guide id="74" orient="horz">
          <p15:clr>
            <a:srgbClr val="646464"/>
          </p15:clr>
        </p15:guide>
        <p15:guide id="75" orient="horz" pos="4320">
          <p15:clr>
            <a:srgbClr val="646464"/>
          </p15:clr>
        </p15:guide>
        <p15:guide id="76" orient="horz" pos="217">
          <p15:clr>
            <a:srgbClr val="646464"/>
          </p15:clr>
        </p15:guide>
        <p15:guide id="77" orient="horz" pos="433">
          <p15:clr>
            <a:srgbClr val="646464"/>
          </p15:clr>
        </p15:guide>
        <p15:guide id="78" orient="horz" pos="649">
          <p15:clr>
            <a:srgbClr val="646464"/>
          </p15:clr>
        </p15:guide>
        <p15:guide id="79" orient="horz" pos="865">
          <p15:clr>
            <a:srgbClr val="646464"/>
          </p15:clr>
        </p15:guide>
        <p15:guide id="80" orient="horz" pos="1080">
          <p15:clr>
            <a:srgbClr val="646464"/>
          </p15:clr>
        </p15:guide>
        <p15:guide id="81" orient="horz" pos="1296">
          <p15:clr>
            <a:srgbClr val="646464"/>
          </p15:clr>
        </p15:guide>
        <p15:guide id="82" orient="horz" pos="1512">
          <p15:clr>
            <a:srgbClr val="646464"/>
          </p15:clr>
        </p15:guide>
        <p15:guide id="83" orient="horz" pos="1728">
          <p15:clr>
            <a:srgbClr val="646464"/>
          </p15:clr>
        </p15:guide>
        <p15:guide id="84" orient="horz" pos="1944">
          <p15:clr>
            <a:srgbClr val="646464"/>
          </p15:clr>
        </p15:guide>
        <p15:guide id="85" orient="horz" pos="2160">
          <p15:clr>
            <a:srgbClr val="646464"/>
          </p15:clr>
        </p15:guide>
        <p15:guide id="86" orient="horz" pos="2375">
          <p15:clr>
            <a:srgbClr val="646464"/>
          </p15:clr>
        </p15:guide>
        <p15:guide id="87" orient="horz" pos="2591">
          <p15:clr>
            <a:srgbClr val="646464"/>
          </p15:clr>
        </p15:guide>
        <p15:guide id="88" orient="horz" pos="2807">
          <p15:clr>
            <a:srgbClr val="646464"/>
          </p15:clr>
        </p15:guide>
        <p15:guide id="89" orient="horz" pos="3023">
          <p15:clr>
            <a:srgbClr val="646464"/>
          </p15:clr>
        </p15:guide>
        <p15:guide id="90" orient="horz" pos="3239">
          <p15:clr>
            <a:srgbClr val="646464"/>
          </p15:clr>
        </p15:guide>
        <p15:guide id="91" orient="horz" pos="3454">
          <p15:clr>
            <a:srgbClr val="646464"/>
          </p15:clr>
        </p15:guide>
        <p15:guide id="92" orient="horz" pos="3670">
          <p15:clr>
            <a:srgbClr val="646464"/>
          </p15:clr>
        </p15:guide>
        <p15:guide id="93" orient="horz" pos="3886">
          <p15:clr>
            <a:srgbClr val="646464"/>
          </p15:clr>
        </p15:guide>
        <p15:guide id="94" orient="horz" pos="4102">
          <p15:clr>
            <a:srgbClr val="646464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ject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3F7784C-DEBA-3468-B59B-5DAD73E6AE8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030288"/>
            <a:ext cx="3947576" cy="4452937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GB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4A56565E-D28B-6BA5-8D1F-DD8A4381EEB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0153" y="5622925"/>
            <a:ext cx="2966609" cy="68421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cap="none" baseline="0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2pPr>
            <a:lvl3pPr marL="135000" indent="-1350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D5C224D8-52CC-92CA-83E8-7FD1E0C473E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295777" y="1030288"/>
            <a:ext cx="3600974" cy="4452937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GB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C23AFCB-BF0A-06E9-AD94-1AB0286FF4B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295777" y="5622925"/>
            <a:ext cx="2966609" cy="68421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cap="none" baseline="0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2pPr>
            <a:lvl3pPr marL="135000" indent="-1350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62FA86A3-D1F8-CE2E-F4A5-36C59719229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243353" y="1030288"/>
            <a:ext cx="3948646" cy="4452937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GB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29E8C645-5B5A-8FDD-A499-22A85E9BCE9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43353" y="5622925"/>
            <a:ext cx="2966609" cy="68421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cap="none" baseline="0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2pPr>
            <a:lvl3pPr marL="135000" indent="-1350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WSP | Footer goes here | Date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568E7-61F5-D04E-995D-81EF41C01A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748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8">
          <p15:clr>
            <a:srgbClr val="646464"/>
          </p15:clr>
        </p15:guide>
        <p15:guide id="49" pos="7680">
          <p15:clr>
            <a:srgbClr val="646464"/>
          </p15:clr>
        </p15:guide>
        <p15:guide id="50" pos="217">
          <p15:clr>
            <a:srgbClr val="646464"/>
          </p15:clr>
        </p15:guide>
        <p15:guide id="51" pos="621">
          <p15:clr>
            <a:srgbClr val="646464"/>
          </p15:clr>
        </p15:guide>
        <p15:guide id="52" pos="839">
          <p15:clr>
            <a:srgbClr val="646464"/>
          </p15:clr>
        </p15:guide>
        <p15:guide id="53" pos="1243">
          <p15:clr>
            <a:srgbClr val="646464"/>
          </p15:clr>
        </p15:guide>
        <p15:guide id="54" pos="1461">
          <p15:clr>
            <a:srgbClr val="646464"/>
          </p15:clr>
        </p15:guide>
        <p15:guide id="55" pos="1865">
          <p15:clr>
            <a:srgbClr val="646464"/>
          </p15:clr>
        </p15:guide>
        <p15:guide id="56" pos="2083">
          <p15:clr>
            <a:srgbClr val="646464"/>
          </p15:clr>
        </p15:guide>
        <p15:guide id="57" pos="2487">
          <p15:clr>
            <a:srgbClr val="646464"/>
          </p15:clr>
        </p15:guide>
        <p15:guide id="58" pos="2705">
          <p15:clr>
            <a:srgbClr val="646464"/>
          </p15:clr>
        </p15:guide>
        <p15:guide id="59" pos="3109">
          <p15:clr>
            <a:srgbClr val="646464"/>
          </p15:clr>
        </p15:guide>
        <p15:guide id="60" pos="3326">
          <p15:clr>
            <a:srgbClr val="646464"/>
          </p15:clr>
        </p15:guide>
        <p15:guide id="61" pos="3731">
          <p15:clr>
            <a:srgbClr val="646464"/>
          </p15:clr>
        </p15:guide>
        <p15:guide id="62" pos="3948">
          <p15:clr>
            <a:srgbClr val="646464"/>
          </p15:clr>
        </p15:guide>
        <p15:guide id="63" pos="4353">
          <p15:clr>
            <a:srgbClr val="646464"/>
          </p15:clr>
        </p15:guide>
        <p15:guide id="64" pos="4570">
          <p15:clr>
            <a:srgbClr val="646464"/>
          </p15:clr>
        </p15:guide>
        <p15:guide id="65" pos="4974">
          <p15:clr>
            <a:srgbClr val="646464"/>
          </p15:clr>
        </p15:guide>
        <p15:guide id="66" pos="5192">
          <p15:clr>
            <a:srgbClr val="646464"/>
          </p15:clr>
        </p15:guide>
        <p15:guide id="67" pos="5596">
          <p15:clr>
            <a:srgbClr val="646464"/>
          </p15:clr>
        </p15:guide>
        <p15:guide id="68" pos="5814">
          <p15:clr>
            <a:srgbClr val="646464"/>
          </p15:clr>
        </p15:guide>
        <p15:guide id="69" pos="6218">
          <p15:clr>
            <a:srgbClr val="646464"/>
          </p15:clr>
        </p15:guide>
        <p15:guide id="70" pos="6436">
          <p15:clr>
            <a:srgbClr val="646464"/>
          </p15:clr>
        </p15:guide>
        <p15:guide id="71" pos="6840">
          <p15:clr>
            <a:srgbClr val="646464"/>
          </p15:clr>
        </p15:guide>
        <p15:guide id="72" pos="7058">
          <p15:clr>
            <a:srgbClr val="646464"/>
          </p15:clr>
        </p15:guide>
        <p15:guide id="73" pos="7462">
          <p15:clr>
            <a:srgbClr val="646464"/>
          </p15:clr>
        </p15:guide>
        <p15:guide id="74" orient="horz">
          <p15:clr>
            <a:srgbClr val="646464"/>
          </p15:clr>
        </p15:guide>
        <p15:guide id="75" orient="horz" pos="4320">
          <p15:clr>
            <a:srgbClr val="646464"/>
          </p15:clr>
        </p15:guide>
        <p15:guide id="76" orient="horz" pos="217">
          <p15:clr>
            <a:srgbClr val="646464"/>
          </p15:clr>
        </p15:guide>
        <p15:guide id="77" orient="horz" pos="433">
          <p15:clr>
            <a:srgbClr val="646464"/>
          </p15:clr>
        </p15:guide>
        <p15:guide id="78" orient="horz" pos="649">
          <p15:clr>
            <a:srgbClr val="646464"/>
          </p15:clr>
        </p15:guide>
        <p15:guide id="79" orient="horz" pos="865">
          <p15:clr>
            <a:srgbClr val="646464"/>
          </p15:clr>
        </p15:guide>
        <p15:guide id="80" orient="horz" pos="1080">
          <p15:clr>
            <a:srgbClr val="646464"/>
          </p15:clr>
        </p15:guide>
        <p15:guide id="81" orient="horz" pos="1296">
          <p15:clr>
            <a:srgbClr val="646464"/>
          </p15:clr>
        </p15:guide>
        <p15:guide id="82" orient="horz" pos="1512">
          <p15:clr>
            <a:srgbClr val="646464"/>
          </p15:clr>
        </p15:guide>
        <p15:guide id="83" orient="horz" pos="1728">
          <p15:clr>
            <a:srgbClr val="646464"/>
          </p15:clr>
        </p15:guide>
        <p15:guide id="84" orient="horz" pos="1944">
          <p15:clr>
            <a:srgbClr val="646464"/>
          </p15:clr>
        </p15:guide>
        <p15:guide id="85" orient="horz" pos="2160">
          <p15:clr>
            <a:srgbClr val="646464"/>
          </p15:clr>
        </p15:guide>
        <p15:guide id="86" orient="horz" pos="2375">
          <p15:clr>
            <a:srgbClr val="646464"/>
          </p15:clr>
        </p15:guide>
        <p15:guide id="87" orient="horz" pos="2591">
          <p15:clr>
            <a:srgbClr val="646464"/>
          </p15:clr>
        </p15:guide>
        <p15:guide id="88" orient="horz" pos="2807">
          <p15:clr>
            <a:srgbClr val="646464"/>
          </p15:clr>
        </p15:guide>
        <p15:guide id="89" orient="horz" pos="3023">
          <p15:clr>
            <a:srgbClr val="646464"/>
          </p15:clr>
        </p15:guide>
        <p15:guide id="90" orient="horz" pos="3239">
          <p15:clr>
            <a:srgbClr val="646464"/>
          </p15:clr>
        </p15:guide>
        <p15:guide id="91" orient="horz" pos="3454">
          <p15:clr>
            <a:srgbClr val="646464"/>
          </p15:clr>
        </p15:guide>
        <p15:guide id="92" orient="horz" pos="3670">
          <p15:clr>
            <a:srgbClr val="646464"/>
          </p15:clr>
        </p15:guide>
        <p15:guide id="93" orient="horz" pos="3886">
          <p15:clr>
            <a:srgbClr val="646464"/>
          </p15:clr>
        </p15:guide>
        <p15:guide id="94" orient="horz" pos="4102">
          <p15:clr>
            <a:srgbClr val="64646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9AAA0281-F474-80E6-3C0C-23138CEDCFC1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tags r:id="rId1"/>
            </p:custDataLst>
          </p:nvPr>
        </p:nvSpPr>
        <p:spPr>
          <a:xfrm>
            <a:off x="7084896" y="32688"/>
            <a:ext cx="4818577" cy="1213666"/>
          </a:xfrm>
        </p:spPr>
        <p:txBody>
          <a:bodyPr wrap="square">
            <a:spAutoFit/>
          </a:bodyPr>
          <a:lstStyle>
            <a:lvl1pPr marL="0" indent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5250" b="1" cap="all" spc="-75" baseline="0">
                <a:solidFill>
                  <a:schemeClr val="tx1"/>
                </a:solidFill>
              </a:defRPr>
            </a:lvl1pPr>
            <a:lvl2pPr marL="0" indent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250" b="1" cap="all" spc="-75" baseline="0">
                <a:solidFill>
                  <a:schemeClr val="accent1"/>
                </a:solidFill>
              </a:defRPr>
            </a:lvl2pPr>
            <a:lvl3pPr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defRPr sz="1500">
                <a:solidFill>
                  <a:schemeClr val="bg1"/>
                </a:solidFill>
              </a:defRPr>
            </a:lvl3pPr>
            <a:lvl4pPr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defRPr sz="1500">
                <a:solidFill>
                  <a:schemeClr val="bg1"/>
                </a:solidFill>
              </a:defRPr>
            </a:lvl4pPr>
            <a:lvl5pPr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Level 1 text</a:t>
            </a:r>
          </a:p>
          <a:p>
            <a:pPr lvl="1"/>
            <a:r>
              <a:rPr lang="en-GB"/>
              <a:t>Level 2 text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A153A70-D027-2663-C177-298A71E6B57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0" y="0"/>
            <a:ext cx="6096000" cy="6848416"/>
          </a:xfrm>
        </p:spPr>
        <p:txBody>
          <a:bodyPr bIns="2808000" anchor="b"/>
          <a:lstStyle>
            <a:lvl1pPr algn="ctr">
              <a:defRPr/>
            </a:lvl1pPr>
          </a:lstStyle>
          <a:p>
            <a:r>
              <a:rPr lang="nb-NO"/>
              <a:t>Klikk på ikonet for å legge til et bilde</a:t>
            </a:r>
            <a:endParaRPr lang="en-GB"/>
          </a:p>
        </p:txBody>
      </p:sp>
      <p:sp>
        <p:nvSpPr>
          <p:cNvPr id="10" name="Text Placeholder 24">
            <a:extLst>
              <a:ext uri="{FF2B5EF4-FFF2-40B4-BE49-F238E27FC236}">
                <a16:creationId xmlns:a16="http://schemas.microsoft.com/office/drawing/2014/main" id="{5D326B1D-29CB-7092-8DA7-97156A5A3C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4401" y="343693"/>
            <a:ext cx="1359250" cy="638115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 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E0394D99-CBE8-1F34-3C20-31ABE2227F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4489" y="5827712"/>
            <a:ext cx="5472490" cy="324000"/>
          </a:xfrm>
        </p:spPr>
        <p:txBody>
          <a:bodyPr anchor="b"/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800" b="1" cap="all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CB3874C6-B4DF-BE1A-7681-7CD6889A45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2345" y="6192000"/>
            <a:ext cx="5484634" cy="324000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500" b="0">
                <a:solidFill>
                  <a:schemeClr val="tx1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3pPr>
            <a:lvl4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4pPr>
            <a:lvl5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5pPr>
            <a:lvl6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6pPr>
            <a:lvl7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7pPr>
            <a:lvl8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8pPr>
            <a:lvl9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6752783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9">
          <p15:clr>
            <a:srgbClr val="646464"/>
          </p15:clr>
        </p15:guide>
        <p15:guide id="10" pos="7680">
          <p15:clr>
            <a:srgbClr val="646464"/>
          </p15:clr>
        </p15:guide>
        <p15:guide id="11" pos="217">
          <p15:clr>
            <a:srgbClr val="646464"/>
          </p15:clr>
        </p15:guide>
        <p15:guide id="12" pos="7462">
          <p15:clr>
            <a:srgbClr val="646464"/>
          </p15:clr>
        </p15:guide>
        <p15:guide id="13" orient="horz">
          <p15:clr>
            <a:srgbClr val="646464"/>
          </p15:clr>
        </p15:guide>
        <p15:guide id="14" orient="horz" pos="4320">
          <p15:clr>
            <a:srgbClr val="646464"/>
          </p15:clr>
        </p15:guide>
        <p15:guide id="15" orient="horz" pos="217">
          <p15:clr>
            <a:srgbClr val="646464"/>
          </p15:clr>
        </p15:guide>
        <p15:guide id="16" orient="horz" pos="4102">
          <p15:clr>
            <a:srgbClr val="646464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C, A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1C0DE16D-DC52-A715-4CD1-35A654E06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289138"/>
            <a:ext cx="11506199" cy="972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36428CDC-BECF-1700-FBD9-E47AAF6194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9702" y="2972491"/>
            <a:ext cx="748788" cy="596787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5050" b="1" spc="-200" baseline="0">
                <a:solidFill>
                  <a:schemeClr val="accent1"/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b="1" spc="-200" baseline="0">
                <a:solidFill>
                  <a:schemeClr val="accent1"/>
                </a:solidFill>
              </a:defRPr>
            </a:lvl2pPr>
            <a:lvl3pPr marL="135000" indent="-135000"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00</a:t>
            </a:r>
          </a:p>
          <a:p>
            <a:pPr lvl="1"/>
            <a:endParaRPr lang="en-GB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A958EC97-F459-CB1F-30D6-AFA60418F2C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29004" y="3072369"/>
            <a:ext cx="2618572" cy="39703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0" indent="0">
              <a:lnSpc>
                <a:spcPct val="112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F1649CBD-5A8E-F75F-2515-D628FF754B1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9702" y="3990800"/>
            <a:ext cx="748788" cy="596787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5050" b="1" spc="-200" baseline="0">
                <a:solidFill>
                  <a:schemeClr val="accent1"/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b="1" spc="-200" baseline="0">
                <a:solidFill>
                  <a:schemeClr val="accent1"/>
                </a:solidFill>
              </a:defRPr>
            </a:lvl2pPr>
            <a:lvl3pPr marL="135000" indent="-135000"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00</a:t>
            </a:r>
          </a:p>
          <a:p>
            <a:pPr lvl="1"/>
            <a:endParaRPr lang="en-GB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05838D1A-0376-649E-6951-71776BD9A36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329004" y="4090678"/>
            <a:ext cx="2618572" cy="39703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0" indent="0">
              <a:lnSpc>
                <a:spcPct val="112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BE9694B7-988C-8322-B792-C88E246967F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9702" y="5019500"/>
            <a:ext cx="748788" cy="596787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5050" b="1" spc="-200" baseline="0">
                <a:solidFill>
                  <a:schemeClr val="accent1"/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b="1" spc="-200" baseline="0">
                <a:solidFill>
                  <a:schemeClr val="accent1"/>
                </a:solidFill>
              </a:defRPr>
            </a:lvl2pPr>
            <a:lvl3pPr marL="135000" indent="-135000"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00</a:t>
            </a:r>
          </a:p>
          <a:p>
            <a:pPr lvl="1"/>
            <a:endParaRPr lang="en-GB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8106EED9-7707-B2B5-9D90-35A6C3CB808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329004" y="5119378"/>
            <a:ext cx="2618572" cy="39703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0" indent="0">
              <a:lnSpc>
                <a:spcPct val="112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1DF0891E-4679-7763-96EE-40F0733C211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94188" y="2972491"/>
            <a:ext cx="748788" cy="596787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5050" b="1" spc="-200" baseline="0">
                <a:solidFill>
                  <a:schemeClr val="accent1"/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b="1" spc="-200" baseline="0">
                <a:solidFill>
                  <a:schemeClr val="accent1"/>
                </a:solidFill>
              </a:defRPr>
            </a:lvl2pPr>
            <a:lvl3pPr marL="135000" indent="-135000"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00</a:t>
            </a:r>
          </a:p>
          <a:p>
            <a:pPr lvl="1"/>
            <a:endParaRPr lang="en-GB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2468DD1D-CC96-EA9D-8593-A5CCB79BCE2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283002" y="3072369"/>
            <a:ext cx="2618572" cy="39703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0" indent="0">
              <a:lnSpc>
                <a:spcPct val="112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9F1BBE91-B500-C88A-030A-07C10F026C1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294188" y="3990800"/>
            <a:ext cx="748788" cy="596787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5050" b="1" spc="-200" baseline="0">
                <a:solidFill>
                  <a:schemeClr val="accent1"/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b="1" spc="-200" baseline="0">
                <a:solidFill>
                  <a:schemeClr val="accent1"/>
                </a:solidFill>
              </a:defRPr>
            </a:lvl2pPr>
            <a:lvl3pPr marL="135000" indent="-135000"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00</a:t>
            </a:r>
          </a:p>
          <a:p>
            <a:pPr lvl="1"/>
            <a:endParaRPr lang="en-GB"/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08728887-AEF3-A659-B80D-509BBB6E925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283002" y="4090678"/>
            <a:ext cx="2618572" cy="39703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0" indent="0">
              <a:lnSpc>
                <a:spcPct val="112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20B3DBA4-D1ED-3882-64B5-7E5E4B74ECB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294188" y="5019500"/>
            <a:ext cx="748788" cy="596787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5050" b="1" spc="-200" baseline="0">
                <a:solidFill>
                  <a:schemeClr val="accent1"/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b="1" spc="-200" baseline="0">
                <a:solidFill>
                  <a:schemeClr val="accent1"/>
                </a:solidFill>
              </a:defRPr>
            </a:lvl2pPr>
            <a:lvl3pPr marL="135000" indent="-135000"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00</a:t>
            </a:r>
          </a:p>
          <a:p>
            <a:pPr lvl="1"/>
            <a:endParaRPr lang="en-GB"/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48CAF2DE-513E-2089-A70D-C29B34BB548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283002" y="5119378"/>
            <a:ext cx="2618572" cy="39703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0" indent="0">
              <a:lnSpc>
                <a:spcPct val="112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0818C9C3-7E55-04E0-B509-8FBD49EB9CC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42300" y="2972491"/>
            <a:ext cx="748788" cy="596787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5050" b="1" spc="-200" baseline="0">
                <a:solidFill>
                  <a:schemeClr val="accent1"/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b="1" spc="-200" baseline="0">
                <a:solidFill>
                  <a:schemeClr val="accent1"/>
                </a:solidFill>
              </a:defRPr>
            </a:lvl2pPr>
            <a:lvl3pPr marL="135000" indent="-135000"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00</a:t>
            </a:r>
          </a:p>
          <a:p>
            <a:pPr lvl="1"/>
            <a:endParaRPr lang="en-GB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EFC3638C-643D-E0EA-EA80-B429D1F7838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9228452" y="3072369"/>
            <a:ext cx="2618572" cy="39703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0" indent="0">
              <a:lnSpc>
                <a:spcPct val="112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E984B1A0-2F2B-0F3A-447C-C7E6929C4B3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242300" y="3990800"/>
            <a:ext cx="748788" cy="596787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5050" b="1" spc="-200" baseline="0">
                <a:solidFill>
                  <a:schemeClr val="accent1"/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b="1" spc="-200" baseline="0">
                <a:solidFill>
                  <a:schemeClr val="accent1"/>
                </a:solidFill>
              </a:defRPr>
            </a:lvl2pPr>
            <a:lvl3pPr marL="135000" indent="-135000"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00</a:t>
            </a:r>
          </a:p>
          <a:p>
            <a:pPr lvl="1"/>
            <a:endParaRPr lang="en-GB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A31BA69D-AF3C-F86E-D8D8-9AF9DBAA711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228452" y="4090678"/>
            <a:ext cx="2618572" cy="39703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0" indent="0">
              <a:lnSpc>
                <a:spcPct val="112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61FDAF4-FD67-5B1E-FDBB-369372944F5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242300" y="5019500"/>
            <a:ext cx="748788" cy="596787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5050" b="1" spc="-200" baseline="0">
                <a:solidFill>
                  <a:schemeClr val="accent1"/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b="1" spc="-200" baseline="0">
                <a:solidFill>
                  <a:schemeClr val="accent1"/>
                </a:solidFill>
              </a:defRPr>
            </a:lvl2pPr>
            <a:lvl3pPr marL="135000" indent="-135000"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00</a:t>
            </a:r>
          </a:p>
          <a:p>
            <a:pPr lvl="1"/>
            <a:endParaRPr lang="en-GB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F02B847-83B2-C664-EE0A-AF493946A87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228452" y="5119378"/>
            <a:ext cx="2618572" cy="39703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0" indent="0">
              <a:lnSpc>
                <a:spcPct val="112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2" name="Guides">
            <a:extLst>
              <a:ext uri="{FF2B5EF4-FFF2-40B4-BE49-F238E27FC236}">
                <a16:creationId xmlns:a16="http://schemas.microsoft.com/office/drawing/2014/main" id="{C587CF81-528D-2F99-C085-E98AE20C8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564017-289F-ED30-7D75-9F9520F54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GB"/>
              <a:t>WSP | Footer goes here | Date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6DB41925-2FD8-BD23-1C7F-66FD22FA89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91D568E7-61F5-D04E-995D-81EF41C01A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Guides">
            <a:extLst>
              <a:ext uri="{FF2B5EF4-FFF2-40B4-BE49-F238E27FC236}">
                <a16:creationId xmlns:a16="http://schemas.microsoft.com/office/drawing/2014/main" id="{49E7643B-1D1A-2DE1-619E-99FEA9492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5446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8">
          <p15:clr>
            <a:srgbClr val="E1E1E1"/>
          </p15:clr>
        </p15:guide>
        <p15:guide id="49" pos="7680">
          <p15:clr>
            <a:srgbClr val="E1E1E1"/>
          </p15:clr>
        </p15:guide>
        <p15:guide id="50" pos="217">
          <p15:clr>
            <a:srgbClr val="E1E1E1"/>
          </p15:clr>
        </p15:guide>
        <p15:guide id="51" pos="621">
          <p15:clr>
            <a:srgbClr val="E1E1E1"/>
          </p15:clr>
        </p15:guide>
        <p15:guide id="52" pos="839">
          <p15:clr>
            <a:srgbClr val="E1E1E1"/>
          </p15:clr>
        </p15:guide>
        <p15:guide id="53" pos="1243">
          <p15:clr>
            <a:srgbClr val="E1E1E1"/>
          </p15:clr>
        </p15:guide>
        <p15:guide id="54" pos="1461">
          <p15:clr>
            <a:srgbClr val="E1E1E1"/>
          </p15:clr>
        </p15:guide>
        <p15:guide id="55" pos="1865">
          <p15:clr>
            <a:srgbClr val="E1E1E1"/>
          </p15:clr>
        </p15:guide>
        <p15:guide id="56" pos="2083">
          <p15:clr>
            <a:srgbClr val="E1E1E1"/>
          </p15:clr>
        </p15:guide>
        <p15:guide id="57" pos="2487">
          <p15:clr>
            <a:srgbClr val="E1E1E1"/>
          </p15:clr>
        </p15:guide>
        <p15:guide id="58" pos="2705">
          <p15:clr>
            <a:srgbClr val="E1E1E1"/>
          </p15:clr>
        </p15:guide>
        <p15:guide id="59" pos="3109">
          <p15:clr>
            <a:srgbClr val="E1E1E1"/>
          </p15:clr>
        </p15:guide>
        <p15:guide id="60" pos="3326">
          <p15:clr>
            <a:srgbClr val="E1E1E1"/>
          </p15:clr>
        </p15:guide>
        <p15:guide id="61" pos="3731">
          <p15:clr>
            <a:srgbClr val="E1E1E1"/>
          </p15:clr>
        </p15:guide>
        <p15:guide id="62" pos="3948">
          <p15:clr>
            <a:srgbClr val="E1E1E1"/>
          </p15:clr>
        </p15:guide>
        <p15:guide id="63" pos="4353">
          <p15:clr>
            <a:srgbClr val="E1E1E1"/>
          </p15:clr>
        </p15:guide>
        <p15:guide id="64" pos="4570">
          <p15:clr>
            <a:srgbClr val="E1E1E1"/>
          </p15:clr>
        </p15:guide>
        <p15:guide id="65" pos="4974">
          <p15:clr>
            <a:srgbClr val="E1E1E1"/>
          </p15:clr>
        </p15:guide>
        <p15:guide id="66" pos="5192">
          <p15:clr>
            <a:srgbClr val="E1E1E1"/>
          </p15:clr>
        </p15:guide>
        <p15:guide id="67" pos="5596">
          <p15:clr>
            <a:srgbClr val="E1E1E1"/>
          </p15:clr>
        </p15:guide>
        <p15:guide id="68" pos="5814">
          <p15:clr>
            <a:srgbClr val="E1E1E1"/>
          </p15:clr>
        </p15:guide>
        <p15:guide id="69" pos="6218">
          <p15:clr>
            <a:srgbClr val="E1E1E1"/>
          </p15:clr>
        </p15:guide>
        <p15:guide id="70" pos="6436">
          <p15:clr>
            <a:srgbClr val="E1E1E1"/>
          </p15:clr>
        </p15:guide>
        <p15:guide id="71" pos="6840">
          <p15:clr>
            <a:srgbClr val="E1E1E1"/>
          </p15:clr>
        </p15:guide>
        <p15:guide id="72" pos="7058">
          <p15:clr>
            <a:srgbClr val="E1E1E1"/>
          </p15:clr>
        </p15:guide>
        <p15:guide id="73" pos="7462">
          <p15:clr>
            <a:srgbClr val="E1E1E1"/>
          </p15:clr>
        </p15:guide>
        <p15:guide id="74" orient="horz">
          <p15:clr>
            <a:srgbClr val="E1E1E1"/>
          </p15:clr>
        </p15:guide>
        <p15:guide id="75" orient="horz" pos="4320">
          <p15:clr>
            <a:srgbClr val="E1E1E1"/>
          </p15:clr>
        </p15:guide>
        <p15:guide id="76" orient="horz" pos="217">
          <p15:clr>
            <a:srgbClr val="E1E1E1"/>
          </p15:clr>
        </p15:guide>
        <p15:guide id="77" orient="horz" pos="433">
          <p15:clr>
            <a:srgbClr val="E1E1E1"/>
          </p15:clr>
        </p15:guide>
        <p15:guide id="78" orient="horz" pos="649">
          <p15:clr>
            <a:srgbClr val="E1E1E1"/>
          </p15:clr>
        </p15:guide>
        <p15:guide id="79" orient="horz" pos="865">
          <p15:clr>
            <a:srgbClr val="E1E1E1"/>
          </p15:clr>
        </p15:guide>
        <p15:guide id="80" orient="horz" pos="1080">
          <p15:clr>
            <a:srgbClr val="E1E1E1"/>
          </p15:clr>
        </p15:guide>
        <p15:guide id="81" orient="horz" pos="1296">
          <p15:clr>
            <a:srgbClr val="E1E1E1"/>
          </p15:clr>
        </p15:guide>
        <p15:guide id="82" orient="horz" pos="1512">
          <p15:clr>
            <a:srgbClr val="E1E1E1"/>
          </p15:clr>
        </p15:guide>
        <p15:guide id="83" orient="horz" pos="1728">
          <p15:clr>
            <a:srgbClr val="E1E1E1"/>
          </p15:clr>
        </p15:guide>
        <p15:guide id="84" orient="horz" pos="1944">
          <p15:clr>
            <a:srgbClr val="E1E1E1"/>
          </p15:clr>
        </p15:guide>
        <p15:guide id="85" orient="horz" pos="2160">
          <p15:clr>
            <a:srgbClr val="E1E1E1"/>
          </p15:clr>
        </p15:guide>
        <p15:guide id="86" orient="horz" pos="2375">
          <p15:clr>
            <a:srgbClr val="E1E1E1"/>
          </p15:clr>
        </p15:guide>
        <p15:guide id="87" orient="horz" pos="2591">
          <p15:clr>
            <a:srgbClr val="E1E1E1"/>
          </p15:clr>
        </p15:guide>
        <p15:guide id="88" orient="horz" pos="2807">
          <p15:clr>
            <a:srgbClr val="E1E1E1"/>
          </p15:clr>
        </p15:guide>
        <p15:guide id="89" orient="horz" pos="3023">
          <p15:clr>
            <a:srgbClr val="E1E1E1"/>
          </p15:clr>
        </p15:guide>
        <p15:guide id="90" orient="horz" pos="3239">
          <p15:clr>
            <a:srgbClr val="E1E1E1"/>
          </p15:clr>
        </p15:guide>
        <p15:guide id="91" orient="horz" pos="3454">
          <p15:clr>
            <a:srgbClr val="E1E1E1"/>
          </p15:clr>
        </p15:guide>
        <p15:guide id="92" orient="horz" pos="3670">
          <p15:clr>
            <a:srgbClr val="E1E1E1"/>
          </p15:clr>
        </p15:guide>
        <p15:guide id="93" orient="horz" pos="3886">
          <p15:clr>
            <a:srgbClr val="E1E1E1"/>
          </p15:clr>
        </p15:guide>
        <p15:guide id="94" orient="horz" pos="4102">
          <p15:clr>
            <a:srgbClr val="E1E1E1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ntent_Dar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E37489D-067D-8C7D-7C99-8AC105A17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FD66723-746C-D68A-DC72-FE661B12196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42900" y="2400299"/>
            <a:ext cx="11506200" cy="376872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8EAB78-8D9C-0E2E-827A-42CC0FBB23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D568E7-61F5-D04E-995D-81EF41C01A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3E29C8-0B12-5C41-BF4B-DCC4A875C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WSP | Footer goes here | Date</a:t>
            </a:r>
          </a:p>
        </p:txBody>
      </p:sp>
    </p:spTree>
    <p:extLst>
      <p:ext uri="{BB962C8B-B14F-4D97-AF65-F5344CB8AC3E}">
        <p14:creationId xmlns:p14="http://schemas.microsoft.com/office/powerpoint/2010/main" val="17906382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8">
          <p15:clr>
            <a:srgbClr val="646464"/>
          </p15:clr>
        </p15:guide>
        <p15:guide id="49" pos="7680">
          <p15:clr>
            <a:srgbClr val="646464"/>
          </p15:clr>
        </p15:guide>
        <p15:guide id="50" pos="217">
          <p15:clr>
            <a:srgbClr val="646464"/>
          </p15:clr>
        </p15:guide>
        <p15:guide id="51" pos="621">
          <p15:clr>
            <a:srgbClr val="646464"/>
          </p15:clr>
        </p15:guide>
        <p15:guide id="52" pos="839">
          <p15:clr>
            <a:srgbClr val="646464"/>
          </p15:clr>
        </p15:guide>
        <p15:guide id="53" pos="1243">
          <p15:clr>
            <a:srgbClr val="646464"/>
          </p15:clr>
        </p15:guide>
        <p15:guide id="54" pos="1461">
          <p15:clr>
            <a:srgbClr val="646464"/>
          </p15:clr>
        </p15:guide>
        <p15:guide id="55" pos="1865">
          <p15:clr>
            <a:srgbClr val="646464"/>
          </p15:clr>
        </p15:guide>
        <p15:guide id="56" pos="2083">
          <p15:clr>
            <a:srgbClr val="646464"/>
          </p15:clr>
        </p15:guide>
        <p15:guide id="57" pos="2487">
          <p15:clr>
            <a:srgbClr val="646464"/>
          </p15:clr>
        </p15:guide>
        <p15:guide id="58" pos="2705">
          <p15:clr>
            <a:srgbClr val="646464"/>
          </p15:clr>
        </p15:guide>
        <p15:guide id="59" pos="3109">
          <p15:clr>
            <a:srgbClr val="646464"/>
          </p15:clr>
        </p15:guide>
        <p15:guide id="60" pos="3326">
          <p15:clr>
            <a:srgbClr val="646464"/>
          </p15:clr>
        </p15:guide>
        <p15:guide id="61" pos="3731">
          <p15:clr>
            <a:srgbClr val="646464"/>
          </p15:clr>
        </p15:guide>
        <p15:guide id="62" pos="3948">
          <p15:clr>
            <a:srgbClr val="646464"/>
          </p15:clr>
        </p15:guide>
        <p15:guide id="63" pos="4353">
          <p15:clr>
            <a:srgbClr val="646464"/>
          </p15:clr>
        </p15:guide>
        <p15:guide id="64" pos="4570">
          <p15:clr>
            <a:srgbClr val="646464"/>
          </p15:clr>
        </p15:guide>
        <p15:guide id="65" pos="4974">
          <p15:clr>
            <a:srgbClr val="646464"/>
          </p15:clr>
        </p15:guide>
        <p15:guide id="66" pos="5192">
          <p15:clr>
            <a:srgbClr val="646464"/>
          </p15:clr>
        </p15:guide>
        <p15:guide id="67" pos="5596">
          <p15:clr>
            <a:srgbClr val="646464"/>
          </p15:clr>
        </p15:guide>
        <p15:guide id="68" pos="5814">
          <p15:clr>
            <a:srgbClr val="646464"/>
          </p15:clr>
        </p15:guide>
        <p15:guide id="69" pos="6218">
          <p15:clr>
            <a:srgbClr val="646464"/>
          </p15:clr>
        </p15:guide>
        <p15:guide id="70" pos="6436">
          <p15:clr>
            <a:srgbClr val="646464"/>
          </p15:clr>
        </p15:guide>
        <p15:guide id="71" pos="6840">
          <p15:clr>
            <a:srgbClr val="646464"/>
          </p15:clr>
        </p15:guide>
        <p15:guide id="72" pos="7058">
          <p15:clr>
            <a:srgbClr val="646464"/>
          </p15:clr>
        </p15:guide>
        <p15:guide id="73" pos="7462">
          <p15:clr>
            <a:srgbClr val="646464"/>
          </p15:clr>
        </p15:guide>
        <p15:guide id="74" orient="horz">
          <p15:clr>
            <a:srgbClr val="646464"/>
          </p15:clr>
        </p15:guide>
        <p15:guide id="75" orient="horz" pos="4320">
          <p15:clr>
            <a:srgbClr val="646464"/>
          </p15:clr>
        </p15:guide>
        <p15:guide id="76" orient="horz" pos="217">
          <p15:clr>
            <a:srgbClr val="646464"/>
          </p15:clr>
        </p15:guide>
        <p15:guide id="77" orient="horz" pos="433">
          <p15:clr>
            <a:srgbClr val="646464"/>
          </p15:clr>
        </p15:guide>
        <p15:guide id="78" orient="horz" pos="649">
          <p15:clr>
            <a:srgbClr val="646464"/>
          </p15:clr>
        </p15:guide>
        <p15:guide id="79" orient="horz" pos="865">
          <p15:clr>
            <a:srgbClr val="646464"/>
          </p15:clr>
        </p15:guide>
        <p15:guide id="80" orient="horz" pos="1080">
          <p15:clr>
            <a:srgbClr val="646464"/>
          </p15:clr>
        </p15:guide>
        <p15:guide id="81" orient="horz" pos="1296">
          <p15:clr>
            <a:srgbClr val="646464"/>
          </p15:clr>
        </p15:guide>
        <p15:guide id="82" orient="horz" pos="1512">
          <p15:clr>
            <a:srgbClr val="646464"/>
          </p15:clr>
        </p15:guide>
        <p15:guide id="83" orient="horz" pos="1728">
          <p15:clr>
            <a:srgbClr val="646464"/>
          </p15:clr>
        </p15:guide>
        <p15:guide id="84" orient="horz" pos="1944">
          <p15:clr>
            <a:srgbClr val="646464"/>
          </p15:clr>
        </p15:guide>
        <p15:guide id="85" orient="horz" pos="2160">
          <p15:clr>
            <a:srgbClr val="646464"/>
          </p15:clr>
        </p15:guide>
        <p15:guide id="86" orient="horz" pos="2375">
          <p15:clr>
            <a:srgbClr val="646464"/>
          </p15:clr>
        </p15:guide>
        <p15:guide id="87" orient="horz" pos="2591">
          <p15:clr>
            <a:srgbClr val="646464"/>
          </p15:clr>
        </p15:guide>
        <p15:guide id="88" orient="horz" pos="2807">
          <p15:clr>
            <a:srgbClr val="646464"/>
          </p15:clr>
        </p15:guide>
        <p15:guide id="89" orient="horz" pos="3023">
          <p15:clr>
            <a:srgbClr val="646464"/>
          </p15:clr>
        </p15:guide>
        <p15:guide id="90" orient="horz" pos="3239">
          <p15:clr>
            <a:srgbClr val="646464"/>
          </p15:clr>
        </p15:guide>
        <p15:guide id="91" orient="horz" pos="3454">
          <p15:clr>
            <a:srgbClr val="646464"/>
          </p15:clr>
        </p15:guide>
        <p15:guide id="92" orient="horz" pos="3670">
          <p15:clr>
            <a:srgbClr val="646464"/>
          </p15:clr>
        </p15:guide>
        <p15:guide id="93" orient="horz" pos="3886">
          <p15:clr>
            <a:srgbClr val="646464"/>
          </p15:clr>
        </p15:guide>
        <p15:guide id="94" orient="horz" pos="4102">
          <p15:clr>
            <a:srgbClr val="646464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Dar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4DD57FF-2311-685F-E90F-AE5230D31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9B30820-C7F7-14D4-D2E5-1E457033C9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9250" y="2400299"/>
            <a:ext cx="5581650" cy="376872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BF2E606E-B6B3-7C5A-905E-3122B74AF5B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67450" y="2400299"/>
            <a:ext cx="5581650" cy="376872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8EAB78-8D9C-0E2E-827A-42CC0FBB23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D568E7-61F5-D04E-995D-81EF41C01A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3E29C8-0B12-5C41-BF4B-DCC4A875C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WSP | Footer goes here | Date</a:t>
            </a:r>
          </a:p>
        </p:txBody>
      </p:sp>
    </p:spTree>
    <p:extLst>
      <p:ext uri="{BB962C8B-B14F-4D97-AF65-F5344CB8AC3E}">
        <p14:creationId xmlns:p14="http://schemas.microsoft.com/office/powerpoint/2010/main" val="20294325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8">
          <p15:clr>
            <a:srgbClr val="646464"/>
          </p15:clr>
        </p15:guide>
        <p15:guide id="49" pos="7680">
          <p15:clr>
            <a:srgbClr val="646464"/>
          </p15:clr>
        </p15:guide>
        <p15:guide id="50" pos="217">
          <p15:clr>
            <a:srgbClr val="646464"/>
          </p15:clr>
        </p15:guide>
        <p15:guide id="51" pos="621">
          <p15:clr>
            <a:srgbClr val="646464"/>
          </p15:clr>
        </p15:guide>
        <p15:guide id="52" pos="839">
          <p15:clr>
            <a:srgbClr val="646464"/>
          </p15:clr>
        </p15:guide>
        <p15:guide id="53" pos="1243">
          <p15:clr>
            <a:srgbClr val="646464"/>
          </p15:clr>
        </p15:guide>
        <p15:guide id="54" pos="1461">
          <p15:clr>
            <a:srgbClr val="646464"/>
          </p15:clr>
        </p15:guide>
        <p15:guide id="55" pos="1865">
          <p15:clr>
            <a:srgbClr val="646464"/>
          </p15:clr>
        </p15:guide>
        <p15:guide id="56" pos="2083">
          <p15:clr>
            <a:srgbClr val="646464"/>
          </p15:clr>
        </p15:guide>
        <p15:guide id="57" pos="2487">
          <p15:clr>
            <a:srgbClr val="646464"/>
          </p15:clr>
        </p15:guide>
        <p15:guide id="58" pos="2705">
          <p15:clr>
            <a:srgbClr val="646464"/>
          </p15:clr>
        </p15:guide>
        <p15:guide id="59" pos="3109">
          <p15:clr>
            <a:srgbClr val="646464"/>
          </p15:clr>
        </p15:guide>
        <p15:guide id="60" pos="3326">
          <p15:clr>
            <a:srgbClr val="646464"/>
          </p15:clr>
        </p15:guide>
        <p15:guide id="61" pos="3731">
          <p15:clr>
            <a:srgbClr val="646464"/>
          </p15:clr>
        </p15:guide>
        <p15:guide id="62" pos="3948">
          <p15:clr>
            <a:srgbClr val="646464"/>
          </p15:clr>
        </p15:guide>
        <p15:guide id="63" pos="4353">
          <p15:clr>
            <a:srgbClr val="646464"/>
          </p15:clr>
        </p15:guide>
        <p15:guide id="64" pos="4570">
          <p15:clr>
            <a:srgbClr val="646464"/>
          </p15:clr>
        </p15:guide>
        <p15:guide id="65" pos="4974">
          <p15:clr>
            <a:srgbClr val="646464"/>
          </p15:clr>
        </p15:guide>
        <p15:guide id="66" pos="5192">
          <p15:clr>
            <a:srgbClr val="646464"/>
          </p15:clr>
        </p15:guide>
        <p15:guide id="67" pos="5596">
          <p15:clr>
            <a:srgbClr val="646464"/>
          </p15:clr>
        </p15:guide>
        <p15:guide id="68" pos="5814">
          <p15:clr>
            <a:srgbClr val="646464"/>
          </p15:clr>
        </p15:guide>
        <p15:guide id="69" pos="6218">
          <p15:clr>
            <a:srgbClr val="646464"/>
          </p15:clr>
        </p15:guide>
        <p15:guide id="70" pos="6436">
          <p15:clr>
            <a:srgbClr val="646464"/>
          </p15:clr>
        </p15:guide>
        <p15:guide id="71" pos="6840">
          <p15:clr>
            <a:srgbClr val="646464"/>
          </p15:clr>
        </p15:guide>
        <p15:guide id="72" pos="7058">
          <p15:clr>
            <a:srgbClr val="646464"/>
          </p15:clr>
        </p15:guide>
        <p15:guide id="73" pos="7462">
          <p15:clr>
            <a:srgbClr val="646464"/>
          </p15:clr>
        </p15:guide>
        <p15:guide id="74" orient="horz">
          <p15:clr>
            <a:srgbClr val="646464"/>
          </p15:clr>
        </p15:guide>
        <p15:guide id="75" orient="horz" pos="4320">
          <p15:clr>
            <a:srgbClr val="646464"/>
          </p15:clr>
        </p15:guide>
        <p15:guide id="76" orient="horz" pos="217">
          <p15:clr>
            <a:srgbClr val="646464"/>
          </p15:clr>
        </p15:guide>
        <p15:guide id="77" orient="horz" pos="433">
          <p15:clr>
            <a:srgbClr val="646464"/>
          </p15:clr>
        </p15:guide>
        <p15:guide id="78" orient="horz" pos="649">
          <p15:clr>
            <a:srgbClr val="646464"/>
          </p15:clr>
        </p15:guide>
        <p15:guide id="79" orient="horz" pos="865">
          <p15:clr>
            <a:srgbClr val="646464"/>
          </p15:clr>
        </p15:guide>
        <p15:guide id="80" orient="horz" pos="1080">
          <p15:clr>
            <a:srgbClr val="646464"/>
          </p15:clr>
        </p15:guide>
        <p15:guide id="81" orient="horz" pos="1296">
          <p15:clr>
            <a:srgbClr val="646464"/>
          </p15:clr>
        </p15:guide>
        <p15:guide id="82" orient="horz" pos="1512">
          <p15:clr>
            <a:srgbClr val="646464"/>
          </p15:clr>
        </p15:guide>
        <p15:guide id="83" orient="horz" pos="1728">
          <p15:clr>
            <a:srgbClr val="646464"/>
          </p15:clr>
        </p15:guide>
        <p15:guide id="84" orient="horz" pos="1944">
          <p15:clr>
            <a:srgbClr val="646464"/>
          </p15:clr>
        </p15:guide>
        <p15:guide id="85" orient="horz" pos="2160">
          <p15:clr>
            <a:srgbClr val="646464"/>
          </p15:clr>
        </p15:guide>
        <p15:guide id="86" orient="horz" pos="2375">
          <p15:clr>
            <a:srgbClr val="646464"/>
          </p15:clr>
        </p15:guide>
        <p15:guide id="87" orient="horz" pos="2591">
          <p15:clr>
            <a:srgbClr val="646464"/>
          </p15:clr>
        </p15:guide>
        <p15:guide id="88" orient="horz" pos="2807">
          <p15:clr>
            <a:srgbClr val="646464"/>
          </p15:clr>
        </p15:guide>
        <p15:guide id="89" orient="horz" pos="3023">
          <p15:clr>
            <a:srgbClr val="646464"/>
          </p15:clr>
        </p15:guide>
        <p15:guide id="90" orient="horz" pos="3239">
          <p15:clr>
            <a:srgbClr val="646464"/>
          </p15:clr>
        </p15:guide>
        <p15:guide id="91" orient="horz" pos="3454">
          <p15:clr>
            <a:srgbClr val="646464"/>
          </p15:clr>
        </p15:guide>
        <p15:guide id="92" orient="horz" pos="3670">
          <p15:clr>
            <a:srgbClr val="646464"/>
          </p15:clr>
        </p15:guide>
        <p15:guide id="93" orient="horz" pos="3886">
          <p15:clr>
            <a:srgbClr val="646464"/>
          </p15:clr>
        </p15:guide>
        <p15:guide id="94" orient="horz" pos="4102">
          <p15:clr>
            <a:srgbClr val="646464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_Dar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A304780-B4E2-870D-699B-166F11783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68276A0-4AE3-3D53-58E7-A8E5CB46FDE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2899" y="2400299"/>
            <a:ext cx="3605213" cy="376872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77B7F741-53CE-FBAF-E825-D6A8278A51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2600" y="2400299"/>
            <a:ext cx="3605212" cy="376872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05DEABA2-AF10-F11F-FE17-BBEDB4599C3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242299" y="2400299"/>
            <a:ext cx="3605213" cy="376872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568E7-61F5-D04E-995D-81EF41C01A2A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WSP | Footer goes here | Date</a:t>
            </a:r>
          </a:p>
        </p:txBody>
      </p:sp>
    </p:spTree>
    <p:extLst>
      <p:ext uri="{BB962C8B-B14F-4D97-AF65-F5344CB8AC3E}">
        <p14:creationId xmlns:p14="http://schemas.microsoft.com/office/powerpoint/2010/main" val="6280177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8">
          <p15:clr>
            <a:srgbClr val="646464"/>
          </p15:clr>
        </p15:guide>
        <p15:guide id="49" pos="7680">
          <p15:clr>
            <a:srgbClr val="646464"/>
          </p15:clr>
        </p15:guide>
        <p15:guide id="50" pos="217">
          <p15:clr>
            <a:srgbClr val="646464"/>
          </p15:clr>
        </p15:guide>
        <p15:guide id="51" pos="621">
          <p15:clr>
            <a:srgbClr val="646464"/>
          </p15:clr>
        </p15:guide>
        <p15:guide id="52" pos="839">
          <p15:clr>
            <a:srgbClr val="646464"/>
          </p15:clr>
        </p15:guide>
        <p15:guide id="53" pos="1243">
          <p15:clr>
            <a:srgbClr val="646464"/>
          </p15:clr>
        </p15:guide>
        <p15:guide id="54" pos="1461">
          <p15:clr>
            <a:srgbClr val="646464"/>
          </p15:clr>
        </p15:guide>
        <p15:guide id="55" pos="1865">
          <p15:clr>
            <a:srgbClr val="646464"/>
          </p15:clr>
        </p15:guide>
        <p15:guide id="56" pos="2083">
          <p15:clr>
            <a:srgbClr val="646464"/>
          </p15:clr>
        </p15:guide>
        <p15:guide id="57" pos="2487">
          <p15:clr>
            <a:srgbClr val="646464"/>
          </p15:clr>
        </p15:guide>
        <p15:guide id="58" pos="2705">
          <p15:clr>
            <a:srgbClr val="646464"/>
          </p15:clr>
        </p15:guide>
        <p15:guide id="59" pos="3109">
          <p15:clr>
            <a:srgbClr val="646464"/>
          </p15:clr>
        </p15:guide>
        <p15:guide id="60" pos="3326">
          <p15:clr>
            <a:srgbClr val="646464"/>
          </p15:clr>
        </p15:guide>
        <p15:guide id="61" pos="3731">
          <p15:clr>
            <a:srgbClr val="646464"/>
          </p15:clr>
        </p15:guide>
        <p15:guide id="62" pos="3948">
          <p15:clr>
            <a:srgbClr val="646464"/>
          </p15:clr>
        </p15:guide>
        <p15:guide id="63" pos="4353">
          <p15:clr>
            <a:srgbClr val="646464"/>
          </p15:clr>
        </p15:guide>
        <p15:guide id="64" pos="4570">
          <p15:clr>
            <a:srgbClr val="646464"/>
          </p15:clr>
        </p15:guide>
        <p15:guide id="65" pos="4974">
          <p15:clr>
            <a:srgbClr val="646464"/>
          </p15:clr>
        </p15:guide>
        <p15:guide id="66" pos="5192">
          <p15:clr>
            <a:srgbClr val="646464"/>
          </p15:clr>
        </p15:guide>
        <p15:guide id="67" pos="5596">
          <p15:clr>
            <a:srgbClr val="646464"/>
          </p15:clr>
        </p15:guide>
        <p15:guide id="68" pos="5814">
          <p15:clr>
            <a:srgbClr val="646464"/>
          </p15:clr>
        </p15:guide>
        <p15:guide id="69" pos="6218">
          <p15:clr>
            <a:srgbClr val="646464"/>
          </p15:clr>
        </p15:guide>
        <p15:guide id="70" pos="6436">
          <p15:clr>
            <a:srgbClr val="646464"/>
          </p15:clr>
        </p15:guide>
        <p15:guide id="71" pos="6840">
          <p15:clr>
            <a:srgbClr val="646464"/>
          </p15:clr>
        </p15:guide>
        <p15:guide id="72" pos="7058">
          <p15:clr>
            <a:srgbClr val="646464"/>
          </p15:clr>
        </p15:guide>
        <p15:guide id="73" pos="7462">
          <p15:clr>
            <a:srgbClr val="646464"/>
          </p15:clr>
        </p15:guide>
        <p15:guide id="74" orient="horz">
          <p15:clr>
            <a:srgbClr val="646464"/>
          </p15:clr>
        </p15:guide>
        <p15:guide id="75" orient="horz" pos="4320">
          <p15:clr>
            <a:srgbClr val="646464"/>
          </p15:clr>
        </p15:guide>
        <p15:guide id="76" orient="horz" pos="217">
          <p15:clr>
            <a:srgbClr val="646464"/>
          </p15:clr>
        </p15:guide>
        <p15:guide id="77" orient="horz" pos="433">
          <p15:clr>
            <a:srgbClr val="646464"/>
          </p15:clr>
        </p15:guide>
        <p15:guide id="78" orient="horz" pos="649">
          <p15:clr>
            <a:srgbClr val="646464"/>
          </p15:clr>
        </p15:guide>
        <p15:guide id="79" orient="horz" pos="865">
          <p15:clr>
            <a:srgbClr val="646464"/>
          </p15:clr>
        </p15:guide>
        <p15:guide id="80" orient="horz" pos="1080">
          <p15:clr>
            <a:srgbClr val="646464"/>
          </p15:clr>
        </p15:guide>
        <p15:guide id="81" orient="horz" pos="1296">
          <p15:clr>
            <a:srgbClr val="646464"/>
          </p15:clr>
        </p15:guide>
        <p15:guide id="82" orient="horz" pos="1512">
          <p15:clr>
            <a:srgbClr val="646464"/>
          </p15:clr>
        </p15:guide>
        <p15:guide id="83" orient="horz" pos="1728">
          <p15:clr>
            <a:srgbClr val="646464"/>
          </p15:clr>
        </p15:guide>
        <p15:guide id="84" orient="horz" pos="1944">
          <p15:clr>
            <a:srgbClr val="646464"/>
          </p15:clr>
        </p15:guide>
        <p15:guide id="85" orient="horz" pos="2160">
          <p15:clr>
            <a:srgbClr val="646464"/>
          </p15:clr>
        </p15:guide>
        <p15:guide id="86" orient="horz" pos="2375">
          <p15:clr>
            <a:srgbClr val="646464"/>
          </p15:clr>
        </p15:guide>
        <p15:guide id="87" orient="horz" pos="2591">
          <p15:clr>
            <a:srgbClr val="646464"/>
          </p15:clr>
        </p15:guide>
        <p15:guide id="88" orient="horz" pos="2807">
          <p15:clr>
            <a:srgbClr val="646464"/>
          </p15:clr>
        </p15:guide>
        <p15:guide id="89" orient="horz" pos="3023">
          <p15:clr>
            <a:srgbClr val="646464"/>
          </p15:clr>
        </p15:guide>
        <p15:guide id="90" orient="horz" pos="3239">
          <p15:clr>
            <a:srgbClr val="646464"/>
          </p15:clr>
        </p15:guide>
        <p15:guide id="91" orient="horz" pos="3454">
          <p15:clr>
            <a:srgbClr val="646464"/>
          </p15:clr>
        </p15:guide>
        <p15:guide id="92" orient="horz" pos="3670">
          <p15:clr>
            <a:srgbClr val="646464"/>
          </p15:clr>
        </p15:guide>
        <p15:guide id="93" orient="horz" pos="3886">
          <p15:clr>
            <a:srgbClr val="646464"/>
          </p15:clr>
        </p15:guide>
        <p15:guide id="94" orient="horz" pos="4102">
          <p15:clr>
            <a:srgbClr val="646464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_Dar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FEC153-62BA-F754-A1BC-EFCE43220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E0ADA7C-694A-1BDC-6220-3B2E96ED649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4487" y="2400300"/>
            <a:ext cx="2617787" cy="376872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2BA123FA-2A3A-2966-75C1-FAFE59CA58A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03588" y="2400299"/>
            <a:ext cx="2622550" cy="376872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A7563498-E7E0-B663-9071-27FF537D39E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65863" y="2400299"/>
            <a:ext cx="2622550" cy="376872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E345F21B-27EA-D962-745A-3B27ACA6CB4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228138" y="2400299"/>
            <a:ext cx="2618847" cy="376872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568E7-61F5-D04E-995D-81EF41C01A2A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WSP | Footer goes here | Date</a:t>
            </a:r>
          </a:p>
        </p:txBody>
      </p:sp>
    </p:spTree>
    <p:extLst>
      <p:ext uri="{BB962C8B-B14F-4D97-AF65-F5344CB8AC3E}">
        <p14:creationId xmlns:p14="http://schemas.microsoft.com/office/powerpoint/2010/main" val="1751592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8">
          <p15:clr>
            <a:srgbClr val="646464"/>
          </p15:clr>
        </p15:guide>
        <p15:guide id="49" pos="7680">
          <p15:clr>
            <a:srgbClr val="646464"/>
          </p15:clr>
        </p15:guide>
        <p15:guide id="50" pos="217">
          <p15:clr>
            <a:srgbClr val="646464"/>
          </p15:clr>
        </p15:guide>
        <p15:guide id="51" pos="621">
          <p15:clr>
            <a:srgbClr val="646464"/>
          </p15:clr>
        </p15:guide>
        <p15:guide id="52" pos="839">
          <p15:clr>
            <a:srgbClr val="646464"/>
          </p15:clr>
        </p15:guide>
        <p15:guide id="53" pos="1243">
          <p15:clr>
            <a:srgbClr val="646464"/>
          </p15:clr>
        </p15:guide>
        <p15:guide id="54" pos="1461">
          <p15:clr>
            <a:srgbClr val="646464"/>
          </p15:clr>
        </p15:guide>
        <p15:guide id="55" pos="1865">
          <p15:clr>
            <a:srgbClr val="646464"/>
          </p15:clr>
        </p15:guide>
        <p15:guide id="56" pos="2083">
          <p15:clr>
            <a:srgbClr val="646464"/>
          </p15:clr>
        </p15:guide>
        <p15:guide id="57" pos="2487">
          <p15:clr>
            <a:srgbClr val="646464"/>
          </p15:clr>
        </p15:guide>
        <p15:guide id="58" pos="2705">
          <p15:clr>
            <a:srgbClr val="646464"/>
          </p15:clr>
        </p15:guide>
        <p15:guide id="59" pos="3109">
          <p15:clr>
            <a:srgbClr val="646464"/>
          </p15:clr>
        </p15:guide>
        <p15:guide id="60" pos="3326">
          <p15:clr>
            <a:srgbClr val="646464"/>
          </p15:clr>
        </p15:guide>
        <p15:guide id="61" pos="3731">
          <p15:clr>
            <a:srgbClr val="646464"/>
          </p15:clr>
        </p15:guide>
        <p15:guide id="62" pos="3948">
          <p15:clr>
            <a:srgbClr val="646464"/>
          </p15:clr>
        </p15:guide>
        <p15:guide id="63" pos="4353">
          <p15:clr>
            <a:srgbClr val="646464"/>
          </p15:clr>
        </p15:guide>
        <p15:guide id="64" pos="4570">
          <p15:clr>
            <a:srgbClr val="646464"/>
          </p15:clr>
        </p15:guide>
        <p15:guide id="65" pos="4974">
          <p15:clr>
            <a:srgbClr val="646464"/>
          </p15:clr>
        </p15:guide>
        <p15:guide id="66" pos="5192">
          <p15:clr>
            <a:srgbClr val="646464"/>
          </p15:clr>
        </p15:guide>
        <p15:guide id="67" pos="5596">
          <p15:clr>
            <a:srgbClr val="646464"/>
          </p15:clr>
        </p15:guide>
        <p15:guide id="68" pos="5814">
          <p15:clr>
            <a:srgbClr val="646464"/>
          </p15:clr>
        </p15:guide>
        <p15:guide id="69" pos="6218">
          <p15:clr>
            <a:srgbClr val="646464"/>
          </p15:clr>
        </p15:guide>
        <p15:guide id="70" pos="6436">
          <p15:clr>
            <a:srgbClr val="646464"/>
          </p15:clr>
        </p15:guide>
        <p15:guide id="71" pos="6840">
          <p15:clr>
            <a:srgbClr val="646464"/>
          </p15:clr>
        </p15:guide>
        <p15:guide id="72" pos="7058">
          <p15:clr>
            <a:srgbClr val="646464"/>
          </p15:clr>
        </p15:guide>
        <p15:guide id="73" pos="7462">
          <p15:clr>
            <a:srgbClr val="646464"/>
          </p15:clr>
        </p15:guide>
        <p15:guide id="74" orient="horz">
          <p15:clr>
            <a:srgbClr val="646464"/>
          </p15:clr>
        </p15:guide>
        <p15:guide id="75" orient="horz" pos="4320">
          <p15:clr>
            <a:srgbClr val="646464"/>
          </p15:clr>
        </p15:guide>
        <p15:guide id="76" orient="horz" pos="217">
          <p15:clr>
            <a:srgbClr val="646464"/>
          </p15:clr>
        </p15:guide>
        <p15:guide id="77" orient="horz" pos="433">
          <p15:clr>
            <a:srgbClr val="646464"/>
          </p15:clr>
        </p15:guide>
        <p15:guide id="78" orient="horz" pos="649">
          <p15:clr>
            <a:srgbClr val="646464"/>
          </p15:clr>
        </p15:guide>
        <p15:guide id="79" orient="horz" pos="865">
          <p15:clr>
            <a:srgbClr val="646464"/>
          </p15:clr>
        </p15:guide>
        <p15:guide id="80" orient="horz" pos="1080">
          <p15:clr>
            <a:srgbClr val="646464"/>
          </p15:clr>
        </p15:guide>
        <p15:guide id="81" orient="horz" pos="1296">
          <p15:clr>
            <a:srgbClr val="646464"/>
          </p15:clr>
        </p15:guide>
        <p15:guide id="82" orient="horz" pos="1512">
          <p15:clr>
            <a:srgbClr val="646464"/>
          </p15:clr>
        </p15:guide>
        <p15:guide id="83" orient="horz" pos="1728">
          <p15:clr>
            <a:srgbClr val="646464"/>
          </p15:clr>
        </p15:guide>
        <p15:guide id="84" orient="horz" pos="1944">
          <p15:clr>
            <a:srgbClr val="646464"/>
          </p15:clr>
        </p15:guide>
        <p15:guide id="85" orient="horz" pos="2160">
          <p15:clr>
            <a:srgbClr val="646464"/>
          </p15:clr>
        </p15:guide>
        <p15:guide id="86" orient="horz" pos="2375">
          <p15:clr>
            <a:srgbClr val="646464"/>
          </p15:clr>
        </p15:guide>
        <p15:guide id="87" orient="horz" pos="2591">
          <p15:clr>
            <a:srgbClr val="646464"/>
          </p15:clr>
        </p15:guide>
        <p15:guide id="88" orient="horz" pos="2807">
          <p15:clr>
            <a:srgbClr val="646464"/>
          </p15:clr>
        </p15:guide>
        <p15:guide id="89" orient="horz" pos="3023">
          <p15:clr>
            <a:srgbClr val="646464"/>
          </p15:clr>
        </p15:guide>
        <p15:guide id="90" orient="horz" pos="3239">
          <p15:clr>
            <a:srgbClr val="646464"/>
          </p15:clr>
        </p15:guide>
        <p15:guide id="91" orient="horz" pos="3454">
          <p15:clr>
            <a:srgbClr val="646464"/>
          </p15:clr>
        </p15:guide>
        <p15:guide id="92" orient="horz" pos="3670">
          <p15:clr>
            <a:srgbClr val="646464"/>
          </p15:clr>
        </p15:guide>
        <p15:guide id="93" orient="horz" pos="3886">
          <p15:clr>
            <a:srgbClr val="646464"/>
          </p15:clr>
        </p15:guide>
        <p15:guide id="94" orient="horz" pos="4102">
          <p15:clr>
            <a:srgbClr val="646464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_Dar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0C159CA-A262-362C-5775-D3132FB48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ACD4E0C-F9AE-C153-6EB8-2B8427395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D568E7-61F5-D04E-995D-81EF41C01A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649DA47-95C3-2A0A-8E7B-5B912AF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WSP | Footer goes here | Date</a:t>
            </a:r>
          </a:p>
        </p:txBody>
      </p:sp>
    </p:spTree>
    <p:extLst>
      <p:ext uri="{BB962C8B-B14F-4D97-AF65-F5344CB8AC3E}">
        <p14:creationId xmlns:p14="http://schemas.microsoft.com/office/powerpoint/2010/main" val="8226942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8">
          <p15:clr>
            <a:srgbClr val="646464"/>
          </p15:clr>
        </p15:guide>
        <p15:guide id="49" pos="7680">
          <p15:clr>
            <a:srgbClr val="646464"/>
          </p15:clr>
        </p15:guide>
        <p15:guide id="50" pos="217">
          <p15:clr>
            <a:srgbClr val="646464"/>
          </p15:clr>
        </p15:guide>
        <p15:guide id="51" pos="621">
          <p15:clr>
            <a:srgbClr val="646464"/>
          </p15:clr>
        </p15:guide>
        <p15:guide id="52" pos="839">
          <p15:clr>
            <a:srgbClr val="646464"/>
          </p15:clr>
        </p15:guide>
        <p15:guide id="53" pos="1243">
          <p15:clr>
            <a:srgbClr val="646464"/>
          </p15:clr>
        </p15:guide>
        <p15:guide id="54" pos="1461">
          <p15:clr>
            <a:srgbClr val="646464"/>
          </p15:clr>
        </p15:guide>
        <p15:guide id="55" pos="1865">
          <p15:clr>
            <a:srgbClr val="646464"/>
          </p15:clr>
        </p15:guide>
        <p15:guide id="56" pos="2083">
          <p15:clr>
            <a:srgbClr val="646464"/>
          </p15:clr>
        </p15:guide>
        <p15:guide id="57" pos="2487">
          <p15:clr>
            <a:srgbClr val="646464"/>
          </p15:clr>
        </p15:guide>
        <p15:guide id="58" pos="2705">
          <p15:clr>
            <a:srgbClr val="646464"/>
          </p15:clr>
        </p15:guide>
        <p15:guide id="59" pos="3109">
          <p15:clr>
            <a:srgbClr val="646464"/>
          </p15:clr>
        </p15:guide>
        <p15:guide id="60" pos="3326">
          <p15:clr>
            <a:srgbClr val="646464"/>
          </p15:clr>
        </p15:guide>
        <p15:guide id="61" pos="3731">
          <p15:clr>
            <a:srgbClr val="646464"/>
          </p15:clr>
        </p15:guide>
        <p15:guide id="62" pos="3948">
          <p15:clr>
            <a:srgbClr val="646464"/>
          </p15:clr>
        </p15:guide>
        <p15:guide id="63" pos="4353">
          <p15:clr>
            <a:srgbClr val="646464"/>
          </p15:clr>
        </p15:guide>
        <p15:guide id="64" pos="4570">
          <p15:clr>
            <a:srgbClr val="646464"/>
          </p15:clr>
        </p15:guide>
        <p15:guide id="65" pos="4974">
          <p15:clr>
            <a:srgbClr val="646464"/>
          </p15:clr>
        </p15:guide>
        <p15:guide id="66" pos="5192">
          <p15:clr>
            <a:srgbClr val="646464"/>
          </p15:clr>
        </p15:guide>
        <p15:guide id="67" pos="5596">
          <p15:clr>
            <a:srgbClr val="646464"/>
          </p15:clr>
        </p15:guide>
        <p15:guide id="68" pos="5814">
          <p15:clr>
            <a:srgbClr val="646464"/>
          </p15:clr>
        </p15:guide>
        <p15:guide id="69" pos="6218">
          <p15:clr>
            <a:srgbClr val="646464"/>
          </p15:clr>
        </p15:guide>
        <p15:guide id="70" pos="6436">
          <p15:clr>
            <a:srgbClr val="646464"/>
          </p15:clr>
        </p15:guide>
        <p15:guide id="71" pos="6840">
          <p15:clr>
            <a:srgbClr val="646464"/>
          </p15:clr>
        </p15:guide>
        <p15:guide id="72" pos="7058">
          <p15:clr>
            <a:srgbClr val="646464"/>
          </p15:clr>
        </p15:guide>
        <p15:guide id="73" pos="7462">
          <p15:clr>
            <a:srgbClr val="646464"/>
          </p15:clr>
        </p15:guide>
        <p15:guide id="74" orient="horz">
          <p15:clr>
            <a:srgbClr val="646464"/>
          </p15:clr>
        </p15:guide>
        <p15:guide id="75" orient="horz" pos="4320">
          <p15:clr>
            <a:srgbClr val="646464"/>
          </p15:clr>
        </p15:guide>
        <p15:guide id="76" orient="horz" pos="217">
          <p15:clr>
            <a:srgbClr val="646464"/>
          </p15:clr>
        </p15:guide>
        <p15:guide id="77" orient="horz" pos="433">
          <p15:clr>
            <a:srgbClr val="646464"/>
          </p15:clr>
        </p15:guide>
        <p15:guide id="78" orient="horz" pos="649">
          <p15:clr>
            <a:srgbClr val="646464"/>
          </p15:clr>
        </p15:guide>
        <p15:guide id="79" orient="horz" pos="865">
          <p15:clr>
            <a:srgbClr val="646464"/>
          </p15:clr>
        </p15:guide>
        <p15:guide id="80" orient="horz" pos="1080">
          <p15:clr>
            <a:srgbClr val="646464"/>
          </p15:clr>
        </p15:guide>
        <p15:guide id="81" orient="horz" pos="1296">
          <p15:clr>
            <a:srgbClr val="646464"/>
          </p15:clr>
        </p15:guide>
        <p15:guide id="82" orient="horz" pos="1512">
          <p15:clr>
            <a:srgbClr val="646464"/>
          </p15:clr>
        </p15:guide>
        <p15:guide id="83" orient="horz" pos="1728">
          <p15:clr>
            <a:srgbClr val="646464"/>
          </p15:clr>
        </p15:guide>
        <p15:guide id="84" orient="horz" pos="1944">
          <p15:clr>
            <a:srgbClr val="646464"/>
          </p15:clr>
        </p15:guide>
        <p15:guide id="85" orient="horz" pos="2160">
          <p15:clr>
            <a:srgbClr val="646464"/>
          </p15:clr>
        </p15:guide>
        <p15:guide id="86" orient="horz" pos="2375">
          <p15:clr>
            <a:srgbClr val="646464"/>
          </p15:clr>
        </p15:guide>
        <p15:guide id="87" orient="horz" pos="2591">
          <p15:clr>
            <a:srgbClr val="646464"/>
          </p15:clr>
        </p15:guide>
        <p15:guide id="88" orient="horz" pos="2807">
          <p15:clr>
            <a:srgbClr val="646464"/>
          </p15:clr>
        </p15:guide>
        <p15:guide id="89" orient="horz" pos="3023">
          <p15:clr>
            <a:srgbClr val="646464"/>
          </p15:clr>
        </p15:guide>
        <p15:guide id="90" orient="horz" pos="3239">
          <p15:clr>
            <a:srgbClr val="646464"/>
          </p15:clr>
        </p15:guide>
        <p15:guide id="91" orient="horz" pos="3454">
          <p15:clr>
            <a:srgbClr val="646464"/>
          </p15:clr>
        </p15:guide>
        <p15:guide id="92" orient="horz" pos="3670">
          <p15:clr>
            <a:srgbClr val="646464"/>
          </p15:clr>
        </p15:guide>
        <p15:guide id="93" orient="horz" pos="3886">
          <p15:clr>
            <a:srgbClr val="646464"/>
          </p15:clr>
        </p15:guide>
        <p15:guide id="94" orient="horz" pos="4102">
          <p15:clr>
            <a:srgbClr val="646464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oter Only_Dar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03E0AF8-59D2-2C86-862E-B9AF1AF4E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WSP | Footer goes here | Date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08487F-9641-2D5F-353C-63C5BC99E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D568E7-61F5-D04E-995D-81EF41C01A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8634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8">
          <p15:clr>
            <a:srgbClr val="646464"/>
          </p15:clr>
        </p15:guide>
        <p15:guide id="49" pos="7680">
          <p15:clr>
            <a:srgbClr val="646464"/>
          </p15:clr>
        </p15:guide>
        <p15:guide id="50" pos="217">
          <p15:clr>
            <a:srgbClr val="646464"/>
          </p15:clr>
        </p15:guide>
        <p15:guide id="51" pos="621">
          <p15:clr>
            <a:srgbClr val="646464"/>
          </p15:clr>
        </p15:guide>
        <p15:guide id="52" pos="839">
          <p15:clr>
            <a:srgbClr val="646464"/>
          </p15:clr>
        </p15:guide>
        <p15:guide id="53" pos="1243">
          <p15:clr>
            <a:srgbClr val="646464"/>
          </p15:clr>
        </p15:guide>
        <p15:guide id="54" pos="1461">
          <p15:clr>
            <a:srgbClr val="646464"/>
          </p15:clr>
        </p15:guide>
        <p15:guide id="55" pos="1865">
          <p15:clr>
            <a:srgbClr val="646464"/>
          </p15:clr>
        </p15:guide>
        <p15:guide id="56" pos="2083">
          <p15:clr>
            <a:srgbClr val="646464"/>
          </p15:clr>
        </p15:guide>
        <p15:guide id="57" pos="2487">
          <p15:clr>
            <a:srgbClr val="646464"/>
          </p15:clr>
        </p15:guide>
        <p15:guide id="58" pos="2705">
          <p15:clr>
            <a:srgbClr val="646464"/>
          </p15:clr>
        </p15:guide>
        <p15:guide id="59" pos="3109">
          <p15:clr>
            <a:srgbClr val="646464"/>
          </p15:clr>
        </p15:guide>
        <p15:guide id="60" pos="3326">
          <p15:clr>
            <a:srgbClr val="646464"/>
          </p15:clr>
        </p15:guide>
        <p15:guide id="61" pos="3731">
          <p15:clr>
            <a:srgbClr val="646464"/>
          </p15:clr>
        </p15:guide>
        <p15:guide id="62" pos="3948">
          <p15:clr>
            <a:srgbClr val="646464"/>
          </p15:clr>
        </p15:guide>
        <p15:guide id="63" pos="4353">
          <p15:clr>
            <a:srgbClr val="646464"/>
          </p15:clr>
        </p15:guide>
        <p15:guide id="64" pos="4570">
          <p15:clr>
            <a:srgbClr val="646464"/>
          </p15:clr>
        </p15:guide>
        <p15:guide id="65" pos="4974">
          <p15:clr>
            <a:srgbClr val="646464"/>
          </p15:clr>
        </p15:guide>
        <p15:guide id="66" pos="5192">
          <p15:clr>
            <a:srgbClr val="646464"/>
          </p15:clr>
        </p15:guide>
        <p15:guide id="67" pos="5596">
          <p15:clr>
            <a:srgbClr val="646464"/>
          </p15:clr>
        </p15:guide>
        <p15:guide id="68" pos="5814">
          <p15:clr>
            <a:srgbClr val="646464"/>
          </p15:clr>
        </p15:guide>
        <p15:guide id="69" pos="6218">
          <p15:clr>
            <a:srgbClr val="646464"/>
          </p15:clr>
        </p15:guide>
        <p15:guide id="70" pos="6436">
          <p15:clr>
            <a:srgbClr val="646464"/>
          </p15:clr>
        </p15:guide>
        <p15:guide id="71" pos="6840">
          <p15:clr>
            <a:srgbClr val="646464"/>
          </p15:clr>
        </p15:guide>
        <p15:guide id="72" pos="7058">
          <p15:clr>
            <a:srgbClr val="646464"/>
          </p15:clr>
        </p15:guide>
        <p15:guide id="73" pos="7462">
          <p15:clr>
            <a:srgbClr val="646464"/>
          </p15:clr>
        </p15:guide>
        <p15:guide id="74" orient="horz">
          <p15:clr>
            <a:srgbClr val="646464"/>
          </p15:clr>
        </p15:guide>
        <p15:guide id="75" orient="horz" pos="4320">
          <p15:clr>
            <a:srgbClr val="646464"/>
          </p15:clr>
        </p15:guide>
        <p15:guide id="76" orient="horz" pos="217">
          <p15:clr>
            <a:srgbClr val="646464"/>
          </p15:clr>
        </p15:guide>
        <p15:guide id="77" orient="horz" pos="433">
          <p15:clr>
            <a:srgbClr val="646464"/>
          </p15:clr>
        </p15:guide>
        <p15:guide id="78" orient="horz" pos="649">
          <p15:clr>
            <a:srgbClr val="646464"/>
          </p15:clr>
        </p15:guide>
        <p15:guide id="79" orient="horz" pos="865">
          <p15:clr>
            <a:srgbClr val="646464"/>
          </p15:clr>
        </p15:guide>
        <p15:guide id="80" orient="horz" pos="1080">
          <p15:clr>
            <a:srgbClr val="646464"/>
          </p15:clr>
        </p15:guide>
        <p15:guide id="81" orient="horz" pos="1296">
          <p15:clr>
            <a:srgbClr val="646464"/>
          </p15:clr>
        </p15:guide>
        <p15:guide id="82" orient="horz" pos="1512">
          <p15:clr>
            <a:srgbClr val="646464"/>
          </p15:clr>
        </p15:guide>
        <p15:guide id="83" orient="horz" pos="1728">
          <p15:clr>
            <a:srgbClr val="646464"/>
          </p15:clr>
        </p15:guide>
        <p15:guide id="84" orient="horz" pos="1944">
          <p15:clr>
            <a:srgbClr val="646464"/>
          </p15:clr>
        </p15:guide>
        <p15:guide id="85" orient="horz" pos="2160">
          <p15:clr>
            <a:srgbClr val="646464"/>
          </p15:clr>
        </p15:guide>
        <p15:guide id="86" orient="horz" pos="2375">
          <p15:clr>
            <a:srgbClr val="646464"/>
          </p15:clr>
        </p15:guide>
        <p15:guide id="87" orient="horz" pos="2591">
          <p15:clr>
            <a:srgbClr val="646464"/>
          </p15:clr>
        </p15:guide>
        <p15:guide id="88" orient="horz" pos="2807">
          <p15:clr>
            <a:srgbClr val="646464"/>
          </p15:clr>
        </p15:guide>
        <p15:guide id="89" orient="horz" pos="3023">
          <p15:clr>
            <a:srgbClr val="646464"/>
          </p15:clr>
        </p15:guide>
        <p15:guide id="90" orient="horz" pos="3239">
          <p15:clr>
            <a:srgbClr val="646464"/>
          </p15:clr>
        </p15:guide>
        <p15:guide id="91" orient="horz" pos="3454">
          <p15:clr>
            <a:srgbClr val="646464"/>
          </p15:clr>
        </p15:guide>
        <p15:guide id="92" orient="horz" pos="3670">
          <p15:clr>
            <a:srgbClr val="646464"/>
          </p15:clr>
        </p15:guide>
        <p15:guide id="93" orient="horz" pos="3886">
          <p15:clr>
            <a:srgbClr val="646464"/>
          </p15:clr>
        </p15:guide>
        <p15:guide id="94" orient="horz" pos="4102">
          <p15:clr>
            <a:srgbClr val="646464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Right_Dar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6520F-ABF1-5D81-DC88-2AD1237A0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1" y="1373188"/>
            <a:ext cx="4938714" cy="972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106D247-071A-FF29-B2CC-938A3C02AF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2900" y="2400299"/>
            <a:ext cx="4938714" cy="376872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9730FF5-9B12-5F43-0AB1-DCA73F1514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WSP | Footer goes here | Date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C3AC075-B944-2E97-5B26-EFA778BDC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1D568E7-61F5-D04E-995D-81EF41C01A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Background Picture Placeholder 9">
            <a:extLst>
              <a:ext uri="{FF2B5EF4-FFF2-40B4-BE49-F238E27FC236}">
                <a16:creationId xmlns:a16="http://schemas.microsoft.com/office/drawing/2014/main" id="{FB243136-97D2-C81C-9967-41C7C98C5D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noFill/>
        </p:spPr>
        <p:txBody>
          <a:bodyPr bIns="2808000" anchor="b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8086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8">
          <p15:clr>
            <a:srgbClr val="646464"/>
          </p15:clr>
        </p15:guide>
        <p15:guide id="49" pos="7680">
          <p15:clr>
            <a:srgbClr val="646464"/>
          </p15:clr>
        </p15:guide>
        <p15:guide id="50" pos="217">
          <p15:clr>
            <a:srgbClr val="646464"/>
          </p15:clr>
        </p15:guide>
        <p15:guide id="51" pos="621">
          <p15:clr>
            <a:srgbClr val="646464"/>
          </p15:clr>
        </p15:guide>
        <p15:guide id="52" pos="839">
          <p15:clr>
            <a:srgbClr val="646464"/>
          </p15:clr>
        </p15:guide>
        <p15:guide id="53" pos="1243">
          <p15:clr>
            <a:srgbClr val="646464"/>
          </p15:clr>
        </p15:guide>
        <p15:guide id="54" pos="1461">
          <p15:clr>
            <a:srgbClr val="646464"/>
          </p15:clr>
        </p15:guide>
        <p15:guide id="55" pos="1865">
          <p15:clr>
            <a:srgbClr val="646464"/>
          </p15:clr>
        </p15:guide>
        <p15:guide id="56" pos="2083">
          <p15:clr>
            <a:srgbClr val="646464"/>
          </p15:clr>
        </p15:guide>
        <p15:guide id="57" pos="2487">
          <p15:clr>
            <a:srgbClr val="646464"/>
          </p15:clr>
        </p15:guide>
        <p15:guide id="58" pos="2705">
          <p15:clr>
            <a:srgbClr val="646464"/>
          </p15:clr>
        </p15:guide>
        <p15:guide id="59" pos="3109">
          <p15:clr>
            <a:srgbClr val="646464"/>
          </p15:clr>
        </p15:guide>
        <p15:guide id="60" pos="3326">
          <p15:clr>
            <a:srgbClr val="646464"/>
          </p15:clr>
        </p15:guide>
        <p15:guide id="61" pos="3731">
          <p15:clr>
            <a:srgbClr val="646464"/>
          </p15:clr>
        </p15:guide>
        <p15:guide id="62" pos="3948">
          <p15:clr>
            <a:srgbClr val="646464"/>
          </p15:clr>
        </p15:guide>
        <p15:guide id="63" pos="4353">
          <p15:clr>
            <a:srgbClr val="646464"/>
          </p15:clr>
        </p15:guide>
        <p15:guide id="64" pos="4570">
          <p15:clr>
            <a:srgbClr val="646464"/>
          </p15:clr>
        </p15:guide>
        <p15:guide id="65" pos="4974">
          <p15:clr>
            <a:srgbClr val="646464"/>
          </p15:clr>
        </p15:guide>
        <p15:guide id="66" pos="5192">
          <p15:clr>
            <a:srgbClr val="646464"/>
          </p15:clr>
        </p15:guide>
        <p15:guide id="67" pos="5596">
          <p15:clr>
            <a:srgbClr val="646464"/>
          </p15:clr>
        </p15:guide>
        <p15:guide id="68" pos="5814">
          <p15:clr>
            <a:srgbClr val="646464"/>
          </p15:clr>
        </p15:guide>
        <p15:guide id="69" pos="6218">
          <p15:clr>
            <a:srgbClr val="646464"/>
          </p15:clr>
        </p15:guide>
        <p15:guide id="70" pos="6436">
          <p15:clr>
            <a:srgbClr val="646464"/>
          </p15:clr>
        </p15:guide>
        <p15:guide id="71" pos="6840">
          <p15:clr>
            <a:srgbClr val="646464"/>
          </p15:clr>
        </p15:guide>
        <p15:guide id="72" pos="7058">
          <p15:clr>
            <a:srgbClr val="646464"/>
          </p15:clr>
        </p15:guide>
        <p15:guide id="73" pos="7462">
          <p15:clr>
            <a:srgbClr val="646464"/>
          </p15:clr>
        </p15:guide>
        <p15:guide id="74" orient="horz">
          <p15:clr>
            <a:srgbClr val="646464"/>
          </p15:clr>
        </p15:guide>
        <p15:guide id="75" orient="horz" pos="4320">
          <p15:clr>
            <a:srgbClr val="646464"/>
          </p15:clr>
        </p15:guide>
        <p15:guide id="76" orient="horz" pos="217">
          <p15:clr>
            <a:srgbClr val="646464"/>
          </p15:clr>
        </p15:guide>
        <p15:guide id="77" orient="horz" pos="433">
          <p15:clr>
            <a:srgbClr val="646464"/>
          </p15:clr>
        </p15:guide>
        <p15:guide id="78" orient="horz" pos="649">
          <p15:clr>
            <a:srgbClr val="646464"/>
          </p15:clr>
        </p15:guide>
        <p15:guide id="79" orient="horz" pos="865">
          <p15:clr>
            <a:srgbClr val="646464"/>
          </p15:clr>
        </p15:guide>
        <p15:guide id="80" orient="horz" pos="1080">
          <p15:clr>
            <a:srgbClr val="646464"/>
          </p15:clr>
        </p15:guide>
        <p15:guide id="81" orient="horz" pos="1296">
          <p15:clr>
            <a:srgbClr val="646464"/>
          </p15:clr>
        </p15:guide>
        <p15:guide id="82" orient="horz" pos="1512">
          <p15:clr>
            <a:srgbClr val="646464"/>
          </p15:clr>
        </p15:guide>
        <p15:guide id="83" orient="horz" pos="1728">
          <p15:clr>
            <a:srgbClr val="646464"/>
          </p15:clr>
        </p15:guide>
        <p15:guide id="84" orient="horz" pos="1944">
          <p15:clr>
            <a:srgbClr val="646464"/>
          </p15:clr>
        </p15:guide>
        <p15:guide id="85" orient="horz" pos="2160">
          <p15:clr>
            <a:srgbClr val="646464"/>
          </p15:clr>
        </p15:guide>
        <p15:guide id="86" orient="horz" pos="2375">
          <p15:clr>
            <a:srgbClr val="646464"/>
          </p15:clr>
        </p15:guide>
        <p15:guide id="87" orient="horz" pos="2591">
          <p15:clr>
            <a:srgbClr val="646464"/>
          </p15:clr>
        </p15:guide>
        <p15:guide id="88" orient="horz" pos="2807">
          <p15:clr>
            <a:srgbClr val="646464"/>
          </p15:clr>
        </p15:guide>
        <p15:guide id="89" orient="horz" pos="3023">
          <p15:clr>
            <a:srgbClr val="646464"/>
          </p15:clr>
        </p15:guide>
        <p15:guide id="90" orient="horz" pos="3239">
          <p15:clr>
            <a:srgbClr val="646464"/>
          </p15:clr>
        </p15:guide>
        <p15:guide id="91" orient="horz" pos="3454">
          <p15:clr>
            <a:srgbClr val="646464"/>
          </p15:clr>
        </p15:guide>
        <p15:guide id="92" orient="horz" pos="3670">
          <p15:clr>
            <a:srgbClr val="646464"/>
          </p15:clr>
        </p15:guide>
        <p15:guide id="93" orient="horz" pos="3886">
          <p15:clr>
            <a:srgbClr val="646464"/>
          </p15:clr>
        </p15:guide>
        <p15:guide id="94" orient="horz" pos="4102">
          <p15:clr>
            <a:srgbClr val="646464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Left_Dar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64D0307-F00F-96B4-DC1E-3F6CDF8EDDC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0" y="0"/>
            <a:ext cx="6096000" cy="6858000"/>
          </a:xfrm>
        </p:spPr>
        <p:txBody>
          <a:bodyPr bIns="2808000" anchor="b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GB"/>
          </a:p>
        </p:txBody>
      </p:sp>
      <p:sp>
        <p:nvSpPr>
          <p:cNvPr id="3" name="Text Placeholder 24">
            <a:extLst>
              <a:ext uri="{FF2B5EF4-FFF2-40B4-BE49-F238E27FC236}">
                <a16:creationId xmlns:a16="http://schemas.microsoft.com/office/drawing/2014/main" id="{C7559A99-82FC-2B0D-F713-B3FD2807B5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4401" y="343694"/>
            <a:ext cx="1005966" cy="472262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0B5DFB9-3CE6-C688-67D9-9FFDBE294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388" y="1373188"/>
            <a:ext cx="4938711" cy="972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131AEE03-67B8-B072-59BD-B0D4751E0E8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10388" y="2400299"/>
            <a:ext cx="4936597" cy="376872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C92578-FCDC-644E-698C-0F6354A37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1D568E7-61F5-D04E-995D-81EF41C01A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3552ACA-48D1-2743-58A3-A77133354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WSP | Footer goes here | Date</a:t>
            </a:r>
          </a:p>
        </p:txBody>
      </p:sp>
    </p:spTree>
    <p:extLst>
      <p:ext uri="{BB962C8B-B14F-4D97-AF65-F5344CB8AC3E}">
        <p14:creationId xmlns:p14="http://schemas.microsoft.com/office/powerpoint/2010/main" val="30474296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8">
          <p15:clr>
            <a:srgbClr val="646464"/>
          </p15:clr>
        </p15:guide>
        <p15:guide id="49" pos="7680">
          <p15:clr>
            <a:srgbClr val="646464"/>
          </p15:clr>
        </p15:guide>
        <p15:guide id="50" pos="217">
          <p15:clr>
            <a:srgbClr val="646464"/>
          </p15:clr>
        </p15:guide>
        <p15:guide id="51" pos="621">
          <p15:clr>
            <a:srgbClr val="646464"/>
          </p15:clr>
        </p15:guide>
        <p15:guide id="52" pos="839">
          <p15:clr>
            <a:srgbClr val="646464"/>
          </p15:clr>
        </p15:guide>
        <p15:guide id="53" pos="1243">
          <p15:clr>
            <a:srgbClr val="646464"/>
          </p15:clr>
        </p15:guide>
        <p15:guide id="54" pos="1461">
          <p15:clr>
            <a:srgbClr val="646464"/>
          </p15:clr>
        </p15:guide>
        <p15:guide id="55" pos="1865">
          <p15:clr>
            <a:srgbClr val="646464"/>
          </p15:clr>
        </p15:guide>
        <p15:guide id="56" pos="2083">
          <p15:clr>
            <a:srgbClr val="646464"/>
          </p15:clr>
        </p15:guide>
        <p15:guide id="57" pos="2487">
          <p15:clr>
            <a:srgbClr val="646464"/>
          </p15:clr>
        </p15:guide>
        <p15:guide id="58" pos="2705">
          <p15:clr>
            <a:srgbClr val="646464"/>
          </p15:clr>
        </p15:guide>
        <p15:guide id="59" pos="3109">
          <p15:clr>
            <a:srgbClr val="646464"/>
          </p15:clr>
        </p15:guide>
        <p15:guide id="60" pos="3326">
          <p15:clr>
            <a:srgbClr val="646464"/>
          </p15:clr>
        </p15:guide>
        <p15:guide id="61" pos="3731">
          <p15:clr>
            <a:srgbClr val="646464"/>
          </p15:clr>
        </p15:guide>
        <p15:guide id="62" pos="3948">
          <p15:clr>
            <a:srgbClr val="646464"/>
          </p15:clr>
        </p15:guide>
        <p15:guide id="63" pos="4353">
          <p15:clr>
            <a:srgbClr val="646464"/>
          </p15:clr>
        </p15:guide>
        <p15:guide id="64" pos="4570">
          <p15:clr>
            <a:srgbClr val="646464"/>
          </p15:clr>
        </p15:guide>
        <p15:guide id="65" pos="4974">
          <p15:clr>
            <a:srgbClr val="646464"/>
          </p15:clr>
        </p15:guide>
        <p15:guide id="66" pos="5192">
          <p15:clr>
            <a:srgbClr val="646464"/>
          </p15:clr>
        </p15:guide>
        <p15:guide id="67" pos="5596">
          <p15:clr>
            <a:srgbClr val="646464"/>
          </p15:clr>
        </p15:guide>
        <p15:guide id="68" pos="5814">
          <p15:clr>
            <a:srgbClr val="646464"/>
          </p15:clr>
        </p15:guide>
        <p15:guide id="69" pos="6218">
          <p15:clr>
            <a:srgbClr val="646464"/>
          </p15:clr>
        </p15:guide>
        <p15:guide id="70" pos="6436">
          <p15:clr>
            <a:srgbClr val="646464"/>
          </p15:clr>
        </p15:guide>
        <p15:guide id="71" pos="6840">
          <p15:clr>
            <a:srgbClr val="646464"/>
          </p15:clr>
        </p15:guide>
        <p15:guide id="72" pos="7058">
          <p15:clr>
            <a:srgbClr val="646464"/>
          </p15:clr>
        </p15:guide>
        <p15:guide id="73" pos="7462">
          <p15:clr>
            <a:srgbClr val="646464"/>
          </p15:clr>
        </p15:guide>
        <p15:guide id="74" orient="horz">
          <p15:clr>
            <a:srgbClr val="646464"/>
          </p15:clr>
        </p15:guide>
        <p15:guide id="75" orient="horz" pos="4320">
          <p15:clr>
            <a:srgbClr val="646464"/>
          </p15:clr>
        </p15:guide>
        <p15:guide id="76" orient="horz" pos="217">
          <p15:clr>
            <a:srgbClr val="646464"/>
          </p15:clr>
        </p15:guide>
        <p15:guide id="77" orient="horz" pos="433">
          <p15:clr>
            <a:srgbClr val="646464"/>
          </p15:clr>
        </p15:guide>
        <p15:guide id="78" orient="horz" pos="649">
          <p15:clr>
            <a:srgbClr val="646464"/>
          </p15:clr>
        </p15:guide>
        <p15:guide id="79" orient="horz" pos="865">
          <p15:clr>
            <a:srgbClr val="646464"/>
          </p15:clr>
        </p15:guide>
        <p15:guide id="80" orient="horz" pos="1080">
          <p15:clr>
            <a:srgbClr val="646464"/>
          </p15:clr>
        </p15:guide>
        <p15:guide id="81" orient="horz" pos="1296">
          <p15:clr>
            <a:srgbClr val="646464"/>
          </p15:clr>
        </p15:guide>
        <p15:guide id="82" orient="horz" pos="1512">
          <p15:clr>
            <a:srgbClr val="646464"/>
          </p15:clr>
        </p15:guide>
        <p15:guide id="83" orient="horz" pos="1728">
          <p15:clr>
            <a:srgbClr val="646464"/>
          </p15:clr>
        </p15:guide>
        <p15:guide id="84" orient="horz" pos="1944">
          <p15:clr>
            <a:srgbClr val="646464"/>
          </p15:clr>
        </p15:guide>
        <p15:guide id="85" orient="horz" pos="2160">
          <p15:clr>
            <a:srgbClr val="646464"/>
          </p15:clr>
        </p15:guide>
        <p15:guide id="86" orient="horz" pos="2375">
          <p15:clr>
            <a:srgbClr val="646464"/>
          </p15:clr>
        </p15:guide>
        <p15:guide id="87" orient="horz" pos="2591">
          <p15:clr>
            <a:srgbClr val="646464"/>
          </p15:clr>
        </p15:guide>
        <p15:guide id="88" orient="horz" pos="2807">
          <p15:clr>
            <a:srgbClr val="646464"/>
          </p15:clr>
        </p15:guide>
        <p15:guide id="89" orient="horz" pos="3023">
          <p15:clr>
            <a:srgbClr val="646464"/>
          </p15:clr>
        </p15:guide>
        <p15:guide id="90" orient="horz" pos="3239">
          <p15:clr>
            <a:srgbClr val="646464"/>
          </p15:clr>
        </p15:guide>
        <p15:guide id="91" orient="horz" pos="3454">
          <p15:clr>
            <a:srgbClr val="646464"/>
          </p15:clr>
        </p15:guide>
        <p15:guide id="92" orient="horz" pos="3670">
          <p15:clr>
            <a:srgbClr val="646464"/>
          </p15:clr>
        </p15:guide>
        <p15:guide id="93" orient="horz" pos="3886">
          <p15:clr>
            <a:srgbClr val="646464"/>
          </p15:clr>
        </p15:guide>
        <p15:guide id="94" orient="horz" pos="4102">
          <p15:clr>
            <a:srgbClr val="646464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Top_Dar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4FABF04-2D7E-AD64-E77B-9209205C450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0" y="1568"/>
            <a:ext cx="12192000" cy="3427432"/>
          </a:xfrm>
        </p:spPr>
        <p:txBody>
          <a:bodyPr bIns="1080000" anchor="b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add picture</a:t>
            </a:r>
          </a:p>
        </p:txBody>
      </p:sp>
      <p:sp>
        <p:nvSpPr>
          <p:cNvPr id="4" name="Text Placeholder 24">
            <a:extLst>
              <a:ext uri="{FF2B5EF4-FFF2-40B4-BE49-F238E27FC236}">
                <a16:creationId xmlns:a16="http://schemas.microsoft.com/office/drawing/2014/main" id="{70A76C6E-EDE2-7ADB-464E-7A4DE53D1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4401" y="343694"/>
            <a:ext cx="1005966" cy="472262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 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2C8041B-1FAD-D976-51C6-5D4C7E931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726" y="3771900"/>
            <a:ext cx="11506199" cy="97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49CF339-B46A-0FB1-4D72-2FCF8F4CFC4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43895" y="4800600"/>
            <a:ext cx="11505205" cy="136842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47374A-733E-DB31-A2F7-9C1A075CD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91D568E7-61F5-D04E-995D-81EF41C01A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CFA5AF8-33C0-6FE2-1923-0B9E48220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GB"/>
              <a:t>WSP | Footer goes here | Date</a:t>
            </a:r>
          </a:p>
        </p:txBody>
      </p:sp>
    </p:spTree>
    <p:extLst>
      <p:ext uri="{BB962C8B-B14F-4D97-AF65-F5344CB8AC3E}">
        <p14:creationId xmlns:p14="http://schemas.microsoft.com/office/powerpoint/2010/main" val="16084148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8">
          <p15:clr>
            <a:srgbClr val="646464"/>
          </p15:clr>
        </p15:guide>
        <p15:guide id="49" pos="7680">
          <p15:clr>
            <a:srgbClr val="646464"/>
          </p15:clr>
        </p15:guide>
        <p15:guide id="50" pos="217">
          <p15:clr>
            <a:srgbClr val="646464"/>
          </p15:clr>
        </p15:guide>
        <p15:guide id="51" pos="621">
          <p15:clr>
            <a:srgbClr val="646464"/>
          </p15:clr>
        </p15:guide>
        <p15:guide id="52" pos="839">
          <p15:clr>
            <a:srgbClr val="646464"/>
          </p15:clr>
        </p15:guide>
        <p15:guide id="53" pos="1243">
          <p15:clr>
            <a:srgbClr val="646464"/>
          </p15:clr>
        </p15:guide>
        <p15:guide id="54" pos="1461">
          <p15:clr>
            <a:srgbClr val="646464"/>
          </p15:clr>
        </p15:guide>
        <p15:guide id="55" pos="1865">
          <p15:clr>
            <a:srgbClr val="646464"/>
          </p15:clr>
        </p15:guide>
        <p15:guide id="56" pos="2083">
          <p15:clr>
            <a:srgbClr val="646464"/>
          </p15:clr>
        </p15:guide>
        <p15:guide id="57" pos="2487">
          <p15:clr>
            <a:srgbClr val="646464"/>
          </p15:clr>
        </p15:guide>
        <p15:guide id="58" pos="2705">
          <p15:clr>
            <a:srgbClr val="646464"/>
          </p15:clr>
        </p15:guide>
        <p15:guide id="59" pos="3109">
          <p15:clr>
            <a:srgbClr val="646464"/>
          </p15:clr>
        </p15:guide>
        <p15:guide id="60" pos="3326">
          <p15:clr>
            <a:srgbClr val="646464"/>
          </p15:clr>
        </p15:guide>
        <p15:guide id="61" pos="3731">
          <p15:clr>
            <a:srgbClr val="646464"/>
          </p15:clr>
        </p15:guide>
        <p15:guide id="62" pos="3948">
          <p15:clr>
            <a:srgbClr val="646464"/>
          </p15:clr>
        </p15:guide>
        <p15:guide id="63" pos="4353">
          <p15:clr>
            <a:srgbClr val="646464"/>
          </p15:clr>
        </p15:guide>
        <p15:guide id="64" pos="4570">
          <p15:clr>
            <a:srgbClr val="646464"/>
          </p15:clr>
        </p15:guide>
        <p15:guide id="65" pos="4974">
          <p15:clr>
            <a:srgbClr val="646464"/>
          </p15:clr>
        </p15:guide>
        <p15:guide id="66" pos="5192">
          <p15:clr>
            <a:srgbClr val="646464"/>
          </p15:clr>
        </p15:guide>
        <p15:guide id="67" pos="5596">
          <p15:clr>
            <a:srgbClr val="646464"/>
          </p15:clr>
        </p15:guide>
        <p15:guide id="68" pos="5814">
          <p15:clr>
            <a:srgbClr val="646464"/>
          </p15:clr>
        </p15:guide>
        <p15:guide id="69" pos="6218">
          <p15:clr>
            <a:srgbClr val="646464"/>
          </p15:clr>
        </p15:guide>
        <p15:guide id="70" pos="6436">
          <p15:clr>
            <a:srgbClr val="646464"/>
          </p15:clr>
        </p15:guide>
        <p15:guide id="71" pos="6840">
          <p15:clr>
            <a:srgbClr val="646464"/>
          </p15:clr>
        </p15:guide>
        <p15:guide id="72" pos="7058">
          <p15:clr>
            <a:srgbClr val="646464"/>
          </p15:clr>
        </p15:guide>
        <p15:guide id="73" pos="7462">
          <p15:clr>
            <a:srgbClr val="646464"/>
          </p15:clr>
        </p15:guide>
        <p15:guide id="74" orient="horz">
          <p15:clr>
            <a:srgbClr val="646464"/>
          </p15:clr>
        </p15:guide>
        <p15:guide id="75" orient="horz" pos="4320">
          <p15:clr>
            <a:srgbClr val="646464"/>
          </p15:clr>
        </p15:guide>
        <p15:guide id="76" orient="horz" pos="217">
          <p15:clr>
            <a:srgbClr val="646464"/>
          </p15:clr>
        </p15:guide>
        <p15:guide id="77" orient="horz" pos="433">
          <p15:clr>
            <a:srgbClr val="646464"/>
          </p15:clr>
        </p15:guide>
        <p15:guide id="78" orient="horz" pos="649">
          <p15:clr>
            <a:srgbClr val="646464"/>
          </p15:clr>
        </p15:guide>
        <p15:guide id="79" orient="horz" pos="865">
          <p15:clr>
            <a:srgbClr val="646464"/>
          </p15:clr>
        </p15:guide>
        <p15:guide id="80" orient="horz" pos="1080">
          <p15:clr>
            <a:srgbClr val="646464"/>
          </p15:clr>
        </p15:guide>
        <p15:guide id="81" orient="horz" pos="1296">
          <p15:clr>
            <a:srgbClr val="646464"/>
          </p15:clr>
        </p15:guide>
        <p15:guide id="82" orient="horz" pos="1512">
          <p15:clr>
            <a:srgbClr val="646464"/>
          </p15:clr>
        </p15:guide>
        <p15:guide id="83" orient="horz" pos="1728">
          <p15:clr>
            <a:srgbClr val="646464"/>
          </p15:clr>
        </p15:guide>
        <p15:guide id="84" orient="horz" pos="1944">
          <p15:clr>
            <a:srgbClr val="646464"/>
          </p15:clr>
        </p15:guide>
        <p15:guide id="85" orient="horz" pos="2160">
          <p15:clr>
            <a:srgbClr val="646464"/>
          </p15:clr>
        </p15:guide>
        <p15:guide id="86" orient="horz" pos="2375">
          <p15:clr>
            <a:srgbClr val="646464"/>
          </p15:clr>
        </p15:guide>
        <p15:guide id="87" orient="horz" pos="2591">
          <p15:clr>
            <a:srgbClr val="646464"/>
          </p15:clr>
        </p15:guide>
        <p15:guide id="88" orient="horz" pos="2807">
          <p15:clr>
            <a:srgbClr val="646464"/>
          </p15:clr>
        </p15:guide>
        <p15:guide id="89" orient="horz" pos="3023">
          <p15:clr>
            <a:srgbClr val="646464"/>
          </p15:clr>
        </p15:guide>
        <p15:guide id="90" orient="horz" pos="3239">
          <p15:clr>
            <a:srgbClr val="646464"/>
          </p15:clr>
        </p15:guide>
        <p15:guide id="91" orient="horz" pos="3454">
          <p15:clr>
            <a:srgbClr val="646464"/>
          </p15:clr>
        </p15:guide>
        <p15:guide id="92" orient="horz" pos="3670">
          <p15:clr>
            <a:srgbClr val="646464"/>
          </p15:clr>
        </p15:guide>
        <p15:guide id="93" orient="horz" pos="3886">
          <p15:clr>
            <a:srgbClr val="646464"/>
          </p15:clr>
        </p15:guide>
        <p15:guide id="94" orient="horz" pos="4102">
          <p15:clr>
            <a:srgbClr val="646464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C1D90-A999-D188-A423-B12F82BA1A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8033" y="5304871"/>
            <a:ext cx="5278067" cy="1360448"/>
          </a:xfrm>
        </p:spPr>
        <p:txBody>
          <a:bodyPr anchor="b"/>
          <a:lstStyle>
            <a:lvl1pPr algn="l">
              <a:lnSpc>
                <a:spcPct val="75000"/>
              </a:lnSpc>
              <a:defRPr sz="5250" cap="all" spc="-10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title style</a:t>
            </a:r>
            <a:endParaRPr lang="en-US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AC9BF52A-CAAF-62EA-793E-4EA85C1185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28686" y="5989770"/>
            <a:ext cx="5915281" cy="324000"/>
          </a:xfrm>
        </p:spPr>
        <p:txBody>
          <a:bodyPr anchor="b"/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800" b="1" cap="all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94397874-CDEC-7422-4467-1354261233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4550" y="6353370"/>
            <a:ext cx="5915280" cy="3240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b="0">
                <a:solidFill>
                  <a:schemeClr val="tx1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3pPr>
            <a:lvl4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4pPr>
            <a:lvl5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5pPr>
            <a:lvl6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6pPr>
            <a:lvl7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7pPr>
            <a:lvl8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8pPr>
            <a:lvl9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862A65D-63FF-685F-9C11-BC5B4ACB9A6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0" y="0"/>
            <a:ext cx="12192000" cy="5145437"/>
          </a:xfrm>
        </p:spPr>
        <p:txBody>
          <a:bodyPr tIns="208800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GB"/>
          </a:p>
        </p:txBody>
      </p:sp>
      <p:sp>
        <p:nvSpPr>
          <p:cNvPr id="6" name="Text Placeholder 24">
            <a:extLst>
              <a:ext uri="{FF2B5EF4-FFF2-40B4-BE49-F238E27FC236}">
                <a16:creationId xmlns:a16="http://schemas.microsoft.com/office/drawing/2014/main" id="{7369B37E-4659-11AD-13B0-0E2057CFC8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4401" y="343693"/>
            <a:ext cx="1359250" cy="638115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765500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9">
          <p15:clr>
            <a:srgbClr val="646464"/>
          </p15:clr>
        </p15:guide>
        <p15:guide id="10" pos="7680">
          <p15:clr>
            <a:srgbClr val="646464"/>
          </p15:clr>
        </p15:guide>
        <p15:guide id="11" pos="217">
          <p15:clr>
            <a:srgbClr val="646464"/>
          </p15:clr>
        </p15:guide>
        <p15:guide id="12" pos="7462">
          <p15:clr>
            <a:srgbClr val="646464"/>
          </p15:clr>
        </p15:guide>
        <p15:guide id="13" orient="horz">
          <p15:clr>
            <a:srgbClr val="646464"/>
          </p15:clr>
        </p15:guide>
        <p15:guide id="14" orient="horz" pos="4320">
          <p15:clr>
            <a:srgbClr val="646464"/>
          </p15:clr>
        </p15:guide>
        <p15:guide id="15" orient="horz" pos="217">
          <p15:clr>
            <a:srgbClr val="646464"/>
          </p15:clr>
        </p15:guide>
        <p15:guide id="16" orient="horz" pos="4102">
          <p15:clr>
            <a:srgbClr val="646464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Image_Dar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04276A5-6664-5DEF-2698-29B2006E04E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0" y="1030288"/>
            <a:ext cx="12192000" cy="5138737"/>
          </a:xfrm>
        </p:spPr>
        <p:txBody>
          <a:bodyPr bIns="2808000" anchor="b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7D11AD-0601-B1AB-EB3B-DBDCBE197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A333ED0-3984-EB0A-B2E4-74FBFDC48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1D568E7-61F5-D04E-995D-81EF41C01A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FAF6F5B-BCEF-E444-1494-05AEBCD21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WSP | Footer goes here | Date</a:t>
            </a:r>
          </a:p>
        </p:txBody>
      </p:sp>
    </p:spTree>
    <p:extLst>
      <p:ext uri="{BB962C8B-B14F-4D97-AF65-F5344CB8AC3E}">
        <p14:creationId xmlns:p14="http://schemas.microsoft.com/office/powerpoint/2010/main" val="17762368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8">
          <p15:clr>
            <a:srgbClr val="646464"/>
          </p15:clr>
        </p15:guide>
        <p15:guide id="49" pos="7680">
          <p15:clr>
            <a:srgbClr val="646464"/>
          </p15:clr>
        </p15:guide>
        <p15:guide id="50" pos="217">
          <p15:clr>
            <a:srgbClr val="646464"/>
          </p15:clr>
        </p15:guide>
        <p15:guide id="51" pos="621">
          <p15:clr>
            <a:srgbClr val="646464"/>
          </p15:clr>
        </p15:guide>
        <p15:guide id="52" pos="839">
          <p15:clr>
            <a:srgbClr val="646464"/>
          </p15:clr>
        </p15:guide>
        <p15:guide id="53" pos="1243">
          <p15:clr>
            <a:srgbClr val="646464"/>
          </p15:clr>
        </p15:guide>
        <p15:guide id="54" pos="1461">
          <p15:clr>
            <a:srgbClr val="646464"/>
          </p15:clr>
        </p15:guide>
        <p15:guide id="55" pos="1865">
          <p15:clr>
            <a:srgbClr val="646464"/>
          </p15:clr>
        </p15:guide>
        <p15:guide id="56" pos="2083">
          <p15:clr>
            <a:srgbClr val="646464"/>
          </p15:clr>
        </p15:guide>
        <p15:guide id="57" pos="2487">
          <p15:clr>
            <a:srgbClr val="646464"/>
          </p15:clr>
        </p15:guide>
        <p15:guide id="58" pos="2705">
          <p15:clr>
            <a:srgbClr val="646464"/>
          </p15:clr>
        </p15:guide>
        <p15:guide id="59" pos="3109">
          <p15:clr>
            <a:srgbClr val="646464"/>
          </p15:clr>
        </p15:guide>
        <p15:guide id="60" pos="3326">
          <p15:clr>
            <a:srgbClr val="646464"/>
          </p15:clr>
        </p15:guide>
        <p15:guide id="61" pos="3731">
          <p15:clr>
            <a:srgbClr val="646464"/>
          </p15:clr>
        </p15:guide>
        <p15:guide id="62" pos="3948">
          <p15:clr>
            <a:srgbClr val="646464"/>
          </p15:clr>
        </p15:guide>
        <p15:guide id="63" pos="4353">
          <p15:clr>
            <a:srgbClr val="646464"/>
          </p15:clr>
        </p15:guide>
        <p15:guide id="64" pos="4570">
          <p15:clr>
            <a:srgbClr val="646464"/>
          </p15:clr>
        </p15:guide>
        <p15:guide id="65" pos="4974">
          <p15:clr>
            <a:srgbClr val="646464"/>
          </p15:clr>
        </p15:guide>
        <p15:guide id="66" pos="5192">
          <p15:clr>
            <a:srgbClr val="646464"/>
          </p15:clr>
        </p15:guide>
        <p15:guide id="67" pos="5596">
          <p15:clr>
            <a:srgbClr val="646464"/>
          </p15:clr>
        </p15:guide>
        <p15:guide id="68" pos="5814">
          <p15:clr>
            <a:srgbClr val="646464"/>
          </p15:clr>
        </p15:guide>
        <p15:guide id="69" pos="6218">
          <p15:clr>
            <a:srgbClr val="646464"/>
          </p15:clr>
        </p15:guide>
        <p15:guide id="70" pos="6436">
          <p15:clr>
            <a:srgbClr val="646464"/>
          </p15:clr>
        </p15:guide>
        <p15:guide id="71" pos="6840">
          <p15:clr>
            <a:srgbClr val="646464"/>
          </p15:clr>
        </p15:guide>
        <p15:guide id="72" pos="7058">
          <p15:clr>
            <a:srgbClr val="646464"/>
          </p15:clr>
        </p15:guide>
        <p15:guide id="73" pos="7462">
          <p15:clr>
            <a:srgbClr val="646464"/>
          </p15:clr>
        </p15:guide>
        <p15:guide id="74" orient="horz">
          <p15:clr>
            <a:srgbClr val="646464"/>
          </p15:clr>
        </p15:guide>
        <p15:guide id="75" orient="horz" pos="4320">
          <p15:clr>
            <a:srgbClr val="646464"/>
          </p15:clr>
        </p15:guide>
        <p15:guide id="76" orient="horz" pos="217">
          <p15:clr>
            <a:srgbClr val="646464"/>
          </p15:clr>
        </p15:guide>
        <p15:guide id="77" orient="horz" pos="433">
          <p15:clr>
            <a:srgbClr val="646464"/>
          </p15:clr>
        </p15:guide>
        <p15:guide id="78" orient="horz" pos="649">
          <p15:clr>
            <a:srgbClr val="646464"/>
          </p15:clr>
        </p15:guide>
        <p15:guide id="79" orient="horz" pos="865">
          <p15:clr>
            <a:srgbClr val="646464"/>
          </p15:clr>
        </p15:guide>
        <p15:guide id="80" orient="horz" pos="1080">
          <p15:clr>
            <a:srgbClr val="646464"/>
          </p15:clr>
        </p15:guide>
        <p15:guide id="81" orient="horz" pos="1296">
          <p15:clr>
            <a:srgbClr val="646464"/>
          </p15:clr>
        </p15:guide>
        <p15:guide id="82" orient="horz" pos="1512">
          <p15:clr>
            <a:srgbClr val="646464"/>
          </p15:clr>
        </p15:guide>
        <p15:guide id="83" orient="horz" pos="1728">
          <p15:clr>
            <a:srgbClr val="646464"/>
          </p15:clr>
        </p15:guide>
        <p15:guide id="84" orient="horz" pos="1944">
          <p15:clr>
            <a:srgbClr val="646464"/>
          </p15:clr>
        </p15:guide>
        <p15:guide id="85" orient="horz" pos="2160">
          <p15:clr>
            <a:srgbClr val="646464"/>
          </p15:clr>
        </p15:guide>
        <p15:guide id="86" orient="horz" pos="2375">
          <p15:clr>
            <a:srgbClr val="646464"/>
          </p15:clr>
        </p15:guide>
        <p15:guide id="87" orient="horz" pos="2591">
          <p15:clr>
            <a:srgbClr val="646464"/>
          </p15:clr>
        </p15:guide>
        <p15:guide id="88" orient="horz" pos="2807">
          <p15:clr>
            <a:srgbClr val="646464"/>
          </p15:clr>
        </p15:guide>
        <p15:guide id="89" orient="horz" pos="3023">
          <p15:clr>
            <a:srgbClr val="646464"/>
          </p15:clr>
        </p15:guide>
        <p15:guide id="90" orient="horz" pos="3239">
          <p15:clr>
            <a:srgbClr val="646464"/>
          </p15:clr>
        </p15:guide>
        <p15:guide id="91" orient="horz" pos="3454">
          <p15:clr>
            <a:srgbClr val="646464"/>
          </p15:clr>
        </p15:guide>
        <p15:guide id="92" orient="horz" pos="3670">
          <p15:clr>
            <a:srgbClr val="646464"/>
          </p15:clr>
        </p15:guide>
        <p15:guide id="93" orient="horz" pos="3886">
          <p15:clr>
            <a:srgbClr val="646464"/>
          </p15:clr>
        </p15:guide>
        <p15:guide id="94" orient="horz" pos="4102">
          <p15:clr>
            <a:srgbClr val="646464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Image and Text_Dar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6C5F49D-D6B1-2C44-FFE2-B59EF58C5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AA5F104-EE99-E3EC-5FEC-3194530E5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E9BE50-EE89-A3B7-F2BD-874D54C6E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E3CC743F-68BA-BA49-8928-03F6AE35924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41208" y="2743199"/>
            <a:ext cx="2626558" cy="1370013"/>
          </a:xfrm>
          <a:noFill/>
        </p:spPr>
        <p:txBody>
          <a:bodyPr anchor="b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GB"/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9968A390-5533-673F-1F94-7B3065F66A2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41208" y="4306741"/>
            <a:ext cx="2621067" cy="1851026"/>
          </a:xfrm>
        </p:spPr>
        <p:txBody>
          <a:bodyPr/>
          <a:lstStyle>
            <a:lvl1pPr>
              <a:lnSpc>
                <a:spcPct val="112000"/>
              </a:lnSpc>
              <a:defRPr sz="1600"/>
            </a:lvl1pPr>
            <a:lvl2pPr>
              <a:lnSpc>
                <a:spcPct val="112000"/>
              </a:lnSpc>
              <a:defRPr sz="1200">
                <a:solidFill>
                  <a:schemeClr val="bg1"/>
                </a:solidFill>
              </a:defRPr>
            </a:lvl2pPr>
            <a:lvl3pPr>
              <a:lnSpc>
                <a:spcPct val="1120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ct val="112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12000"/>
              </a:lnSpc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9C7A74BE-EA09-76DB-772E-89297094C92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301524" y="2743199"/>
            <a:ext cx="2622947" cy="1370013"/>
          </a:xfrm>
          <a:noFill/>
        </p:spPr>
        <p:txBody>
          <a:bodyPr anchor="b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GB"/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06DCD62A-858B-205C-659B-1A354C7D599D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303589" y="4306741"/>
            <a:ext cx="2617464" cy="1851026"/>
          </a:xfrm>
        </p:spPr>
        <p:txBody>
          <a:bodyPr/>
          <a:lstStyle>
            <a:lvl1pPr>
              <a:lnSpc>
                <a:spcPct val="112000"/>
              </a:lnSpc>
              <a:defRPr sz="1600"/>
            </a:lvl1pPr>
            <a:lvl2pPr>
              <a:lnSpc>
                <a:spcPct val="112000"/>
              </a:lnSpc>
              <a:defRPr sz="1200">
                <a:solidFill>
                  <a:schemeClr val="bg1"/>
                </a:solidFill>
              </a:defRPr>
            </a:lvl2pPr>
            <a:lvl3pPr>
              <a:lnSpc>
                <a:spcPct val="1120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ct val="112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12000"/>
              </a:lnSpc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25B6B0D8-D225-B9AB-22CD-8D1BAC91DEFF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267530" y="2743199"/>
            <a:ext cx="2624782" cy="1370013"/>
          </a:xfrm>
          <a:noFill/>
        </p:spPr>
        <p:txBody>
          <a:bodyPr anchor="b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GB"/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22CBA33F-9782-D852-2922-FE924336716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267530" y="4306741"/>
            <a:ext cx="2619295" cy="1851026"/>
          </a:xfrm>
        </p:spPr>
        <p:txBody>
          <a:bodyPr/>
          <a:lstStyle>
            <a:lvl1pPr>
              <a:lnSpc>
                <a:spcPct val="112000"/>
              </a:lnSpc>
              <a:defRPr sz="1600"/>
            </a:lvl1pPr>
            <a:lvl2pPr>
              <a:lnSpc>
                <a:spcPct val="112000"/>
              </a:lnSpc>
              <a:defRPr sz="1200">
                <a:solidFill>
                  <a:schemeClr val="bg1"/>
                </a:solidFill>
              </a:defRPr>
            </a:lvl2pPr>
            <a:lvl3pPr>
              <a:lnSpc>
                <a:spcPct val="1120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ct val="112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12000"/>
              </a:lnSpc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D63D0A73-341D-82DB-9D75-BFE2CC594162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228798" y="2743199"/>
            <a:ext cx="2624782" cy="1370013"/>
          </a:xfrm>
          <a:noFill/>
        </p:spPr>
        <p:txBody>
          <a:bodyPr anchor="b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GB"/>
          </a:p>
        </p:txBody>
      </p:sp>
      <p:sp>
        <p:nvSpPr>
          <p:cNvPr id="46" name="Text Placeholder 15">
            <a:extLst>
              <a:ext uri="{FF2B5EF4-FFF2-40B4-BE49-F238E27FC236}">
                <a16:creationId xmlns:a16="http://schemas.microsoft.com/office/drawing/2014/main" id="{FC71831C-1615-BDEB-8929-BF98EAB101A8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9232900" y="4306741"/>
            <a:ext cx="2619295" cy="1851026"/>
          </a:xfrm>
        </p:spPr>
        <p:txBody>
          <a:bodyPr/>
          <a:lstStyle>
            <a:lvl1pPr>
              <a:lnSpc>
                <a:spcPct val="112000"/>
              </a:lnSpc>
              <a:defRPr sz="1600"/>
            </a:lvl1pPr>
            <a:lvl2pPr>
              <a:lnSpc>
                <a:spcPct val="112000"/>
              </a:lnSpc>
              <a:defRPr sz="1200">
                <a:solidFill>
                  <a:schemeClr val="bg1"/>
                </a:solidFill>
              </a:defRPr>
            </a:lvl2pPr>
            <a:lvl3pPr>
              <a:lnSpc>
                <a:spcPct val="1120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ct val="112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12000"/>
              </a:lnSpc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9C9E96-E014-25E4-5F68-75B6CBBCEF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3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568E7-61F5-D04E-995D-81EF41C01A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42DA4E-5B1E-88F5-8C50-F548F136F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WSP | Footer goes here | Date</a:t>
            </a:r>
          </a:p>
        </p:txBody>
      </p:sp>
    </p:spTree>
    <p:extLst>
      <p:ext uri="{BB962C8B-B14F-4D97-AF65-F5344CB8AC3E}">
        <p14:creationId xmlns:p14="http://schemas.microsoft.com/office/powerpoint/2010/main" val="33097919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8">
          <p15:clr>
            <a:srgbClr val="646464"/>
          </p15:clr>
        </p15:guide>
        <p15:guide id="49" pos="7680">
          <p15:clr>
            <a:srgbClr val="646464"/>
          </p15:clr>
        </p15:guide>
        <p15:guide id="50" pos="217">
          <p15:clr>
            <a:srgbClr val="646464"/>
          </p15:clr>
        </p15:guide>
        <p15:guide id="51" pos="621">
          <p15:clr>
            <a:srgbClr val="646464"/>
          </p15:clr>
        </p15:guide>
        <p15:guide id="52" pos="839">
          <p15:clr>
            <a:srgbClr val="646464"/>
          </p15:clr>
        </p15:guide>
        <p15:guide id="53" pos="1243">
          <p15:clr>
            <a:srgbClr val="646464"/>
          </p15:clr>
        </p15:guide>
        <p15:guide id="54" pos="1461">
          <p15:clr>
            <a:srgbClr val="646464"/>
          </p15:clr>
        </p15:guide>
        <p15:guide id="55" pos="1865">
          <p15:clr>
            <a:srgbClr val="646464"/>
          </p15:clr>
        </p15:guide>
        <p15:guide id="56" pos="2083">
          <p15:clr>
            <a:srgbClr val="646464"/>
          </p15:clr>
        </p15:guide>
        <p15:guide id="57" pos="2487">
          <p15:clr>
            <a:srgbClr val="646464"/>
          </p15:clr>
        </p15:guide>
        <p15:guide id="58" pos="2705">
          <p15:clr>
            <a:srgbClr val="646464"/>
          </p15:clr>
        </p15:guide>
        <p15:guide id="59" pos="3109">
          <p15:clr>
            <a:srgbClr val="646464"/>
          </p15:clr>
        </p15:guide>
        <p15:guide id="60" pos="3326">
          <p15:clr>
            <a:srgbClr val="646464"/>
          </p15:clr>
        </p15:guide>
        <p15:guide id="61" pos="3731">
          <p15:clr>
            <a:srgbClr val="646464"/>
          </p15:clr>
        </p15:guide>
        <p15:guide id="62" pos="3948">
          <p15:clr>
            <a:srgbClr val="646464"/>
          </p15:clr>
        </p15:guide>
        <p15:guide id="63" pos="4353">
          <p15:clr>
            <a:srgbClr val="646464"/>
          </p15:clr>
        </p15:guide>
        <p15:guide id="64" pos="4570">
          <p15:clr>
            <a:srgbClr val="646464"/>
          </p15:clr>
        </p15:guide>
        <p15:guide id="65" pos="4974">
          <p15:clr>
            <a:srgbClr val="646464"/>
          </p15:clr>
        </p15:guide>
        <p15:guide id="66" pos="5192">
          <p15:clr>
            <a:srgbClr val="646464"/>
          </p15:clr>
        </p15:guide>
        <p15:guide id="67" pos="5596">
          <p15:clr>
            <a:srgbClr val="646464"/>
          </p15:clr>
        </p15:guide>
        <p15:guide id="68" pos="5814">
          <p15:clr>
            <a:srgbClr val="646464"/>
          </p15:clr>
        </p15:guide>
        <p15:guide id="69" pos="6218">
          <p15:clr>
            <a:srgbClr val="646464"/>
          </p15:clr>
        </p15:guide>
        <p15:guide id="70" pos="6436">
          <p15:clr>
            <a:srgbClr val="646464"/>
          </p15:clr>
        </p15:guide>
        <p15:guide id="71" pos="6840">
          <p15:clr>
            <a:srgbClr val="646464"/>
          </p15:clr>
        </p15:guide>
        <p15:guide id="72" pos="7058">
          <p15:clr>
            <a:srgbClr val="646464"/>
          </p15:clr>
        </p15:guide>
        <p15:guide id="73" pos="7462">
          <p15:clr>
            <a:srgbClr val="646464"/>
          </p15:clr>
        </p15:guide>
        <p15:guide id="74" orient="horz">
          <p15:clr>
            <a:srgbClr val="646464"/>
          </p15:clr>
        </p15:guide>
        <p15:guide id="75" orient="horz" pos="4320">
          <p15:clr>
            <a:srgbClr val="646464"/>
          </p15:clr>
        </p15:guide>
        <p15:guide id="76" orient="horz" pos="217">
          <p15:clr>
            <a:srgbClr val="646464"/>
          </p15:clr>
        </p15:guide>
        <p15:guide id="77" orient="horz" pos="433">
          <p15:clr>
            <a:srgbClr val="646464"/>
          </p15:clr>
        </p15:guide>
        <p15:guide id="78" orient="horz" pos="649">
          <p15:clr>
            <a:srgbClr val="646464"/>
          </p15:clr>
        </p15:guide>
        <p15:guide id="79" orient="horz" pos="865">
          <p15:clr>
            <a:srgbClr val="646464"/>
          </p15:clr>
        </p15:guide>
        <p15:guide id="80" orient="horz" pos="1080">
          <p15:clr>
            <a:srgbClr val="646464"/>
          </p15:clr>
        </p15:guide>
        <p15:guide id="81" orient="horz" pos="1296">
          <p15:clr>
            <a:srgbClr val="646464"/>
          </p15:clr>
        </p15:guide>
        <p15:guide id="82" orient="horz" pos="1512">
          <p15:clr>
            <a:srgbClr val="646464"/>
          </p15:clr>
        </p15:guide>
        <p15:guide id="83" orient="horz" pos="1728">
          <p15:clr>
            <a:srgbClr val="646464"/>
          </p15:clr>
        </p15:guide>
        <p15:guide id="84" orient="horz" pos="1944">
          <p15:clr>
            <a:srgbClr val="646464"/>
          </p15:clr>
        </p15:guide>
        <p15:guide id="85" orient="horz" pos="2160">
          <p15:clr>
            <a:srgbClr val="646464"/>
          </p15:clr>
        </p15:guide>
        <p15:guide id="86" orient="horz" pos="2375">
          <p15:clr>
            <a:srgbClr val="646464"/>
          </p15:clr>
        </p15:guide>
        <p15:guide id="87" orient="horz" pos="2591">
          <p15:clr>
            <a:srgbClr val="646464"/>
          </p15:clr>
        </p15:guide>
        <p15:guide id="88" orient="horz" pos="2807">
          <p15:clr>
            <a:srgbClr val="646464"/>
          </p15:clr>
        </p15:guide>
        <p15:guide id="89" orient="horz" pos="3023">
          <p15:clr>
            <a:srgbClr val="646464"/>
          </p15:clr>
        </p15:guide>
        <p15:guide id="90" orient="horz" pos="3239">
          <p15:clr>
            <a:srgbClr val="646464"/>
          </p15:clr>
        </p15:guide>
        <p15:guide id="91" orient="horz" pos="3454">
          <p15:clr>
            <a:srgbClr val="646464"/>
          </p15:clr>
        </p15:guide>
        <p15:guide id="92" orient="horz" pos="3670">
          <p15:clr>
            <a:srgbClr val="646464"/>
          </p15:clr>
        </p15:guide>
        <p15:guide id="93" orient="horz" pos="3886">
          <p15:clr>
            <a:srgbClr val="646464"/>
          </p15:clr>
        </p15:guide>
        <p15:guide id="94" orient="horz" pos="4102">
          <p15:clr>
            <a:srgbClr val="646464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x Image and Text_Dar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8A036F4-81C1-DCB9-059C-490B1CF77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AA5F104-EE99-E3EC-5FEC-3194530E5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E9BE50-EE89-A3B7-F2BD-874D54C6E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F17DA518-D8D9-3A2D-61CD-CEFC8FD3A4A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41208" y="2743199"/>
            <a:ext cx="1635474" cy="1370013"/>
          </a:xfrm>
          <a:noFill/>
        </p:spPr>
        <p:txBody>
          <a:bodyPr anchor="b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GB"/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318A72B3-A2C9-855F-0079-4A0FB89E278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315103" y="2743199"/>
            <a:ext cx="1635474" cy="1370013"/>
          </a:xfrm>
          <a:noFill/>
        </p:spPr>
        <p:txBody>
          <a:bodyPr anchor="b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GB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A287A59F-49B2-5957-B2BA-F61AE8E5EBC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288997" y="2743199"/>
            <a:ext cx="1635474" cy="1370013"/>
          </a:xfrm>
          <a:noFill/>
        </p:spPr>
        <p:txBody>
          <a:bodyPr anchor="b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GB"/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820D4450-CA00-26AC-F96A-96A51E63CE3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267530" y="2743199"/>
            <a:ext cx="1635474" cy="1370013"/>
          </a:xfrm>
          <a:noFill/>
        </p:spPr>
        <p:txBody>
          <a:bodyPr anchor="b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GB"/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84BD9CCF-6609-C397-D47F-EE15ECBE774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241424" y="2743199"/>
            <a:ext cx="1635474" cy="1370013"/>
          </a:xfrm>
          <a:noFill/>
        </p:spPr>
        <p:txBody>
          <a:bodyPr anchor="b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GB"/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E7B8CCD2-1F75-9A03-7BAE-294A90EA3362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10218106" y="2743199"/>
            <a:ext cx="1635474" cy="1370013"/>
          </a:xfrm>
          <a:noFill/>
        </p:spPr>
        <p:txBody>
          <a:bodyPr anchor="b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GB"/>
          </a:p>
        </p:txBody>
      </p:sp>
      <p:sp>
        <p:nvSpPr>
          <p:cNvPr id="30" name="Text Placeholder 15">
            <a:extLst>
              <a:ext uri="{FF2B5EF4-FFF2-40B4-BE49-F238E27FC236}">
                <a16:creationId xmlns:a16="http://schemas.microsoft.com/office/drawing/2014/main" id="{264264D8-1BB0-4326-EA82-E920C3C15C2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41208" y="4352924"/>
            <a:ext cx="1632055" cy="1817689"/>
          </a:xfrm>
        </p:spPr>
        <p:txBody>
          <a:bodyPr/>
          <a:lstStyle>
            <a:lvl1pPr>
              <a:lnSpc>
                <a:spcPct val="112000"/>
              </a:lnSpc>
              <a:defRPr sz="1600"/>
            </a:lvl1pPr>
            <a:lvl2pPr>
              <a:lnSpc>
                <a:spcPct val="112000"/>
              </a:lnSpc>
              <a:defRPr sz="1200"/>
            </a:lvl2pPr>
            <a:lvl3pPr>
              <a:lnSpc>
                <a:spcPct val="112000"/>
              </a:lnSpc>
              <a:defRPr sz="1200"/>
            </a:lvl3pPr>
            <a:lvl4pPr>
              <a:lnSpc>
                <a:spcPct val="112000"/>
              </a:lnSpc>
              <a:defRPr sz="1200"/>
            </a:lvl4pPr>
            <a:lvl5pPr>
              <a:lnSpc>
                <a:spcPct val="112000"/>
              </a:lnSpc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7C646EA0-0E9E-905B-3261-D517DC23DC8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315103" y="4352924"/>
            <a:ext cx="1632055" cy="1817689"/>
          </a:xfrm>
        </p:spPr>
        <p:txBody>
          <a:bodyPr/>
          <a:lstStyle>
            <a:lvl1pPr>
              <a:lnSpc>
                <a:spcPct val="112000"/>
              </a:lnSpc>
              <a:defRPr sz="1600"/>
            </a:lvl1pPr>
            <a:lvl2pPr>
              <a:lnSpc>
                <a:spcPct val="112000"/>
              </a:lnSpc>
              <a:defRPr sz="1200"/>
            </a:lvl2pPr>
            <a:lvl3pPr>
              <a:lnSpc>
                <a:spcPct val="112000"/>
              </a:lnSpc>
              <a:defRPr sz="1200"/>
            </a:lvl3pPr>
            <a:lvl4pPr>
              <a:lnSpc>
                <a:spcPct val="112000"/>
              </a:lnSpc>
              <a:defRPr sz="1200"/>
            </a:lvl4pPr>
            <a:lvl5pPr>
              <a:lnSpc>
                <a:spcPct val="112000"/>
              </a:lnSpc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294F290F-24D7-5927-C1DA-F8D6EDD4857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288997" y="4352924"/>
            <a:ext cx="1632055" cy="1817689"/>
          </a:xfrm>
        </p:spPr>
        <p:txBody>
          <a:bodyPr/>
          <a:lstStyle>
            <a:lvl1pPr>
              <a:lnSpc>
                <a:spcPct val="112000"/>
              </a:lnSpc>
              <a:defRPr sz="1600"/>
            </a:lvl1pPr>
            <a:lvl2pPr>
              <a:lnSpc>
                <a:spcPct val="112000"/>
              </a:lnSpc>
              <a:defRPr sz="1200"/>
            </a:lvl2pPr>
            <a:lvl3pPr>
              <a:lnSpc>
                <a:spcPct val="112000"/>
              </a:lnSpc>
              <a:defRPr sz="1200"/>
            </a:lvl3pPr>
            <a:lvl4pPr>
              <a:lnSpc>
                <a:spcPct val="112000"/>
              </a:lnSpc>
              <a:defRPr sz="1200"/>
            </a:lvl4pPr>
            <a:lvl5pPr>
              <a:lnSpc>
                <a:spcPct val="112000"/>
              </a:lnSpc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39070EE3-8198-2F66-693D-1E4585C7A53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267530" y="4352924"/>
            <a:ext cx="1632055" cy="1817689"/>
          </a:xfrm>
        </p:spPr>
        <p:txBody>
          <a:bodyPr/>
          <a:lstStyle>
            <a:lvl1pPr>
              <a:lnSpc>
                <a:spcPct val="112000"/>
              </a:lnSpc>
              <a:defRPr sz="1600"/>
            </a:lvl1pPr>
            <a:lvl2pPr>
              <a:lnSpc>
                <a:spcPct val="112000"/>
              </a:lnSpc>
              <a:defRPr sz="1200"/>
            </a:lvl2pPr>
            <a:lvl3pPr>
              <a:lnSpc>
                <a:spcPct val="112000"/>
              </a:lnSpc>
              <a:defRPr sz="1200"/>
            </a:lvl3pPr>
            <a:lvl4pPr>
              <a:lnSpc>
                <a:spcPct val="112000"/>
              </a:lnSpc>
              <a:defRPr sz="1200"/>
            </a:lvl4pPr>
            <a:lvl5pPr>
              <a:lnSpc>
                <a:spcPct val="112000"/>
              </a:lnSpc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61BE88D1-8E21-C871-BF40-A8296F9525D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241424" y="4352924"/>
            <a:ext cx="1632055" cy="1817689"/>
          </a:xfrm>
        </p:spPr>
        <p:txBody>
          <a:bodyPr/>
          <a:lstStyle>
            <a:lvl1pPr>
              <a:lnSpc>
                <a:spcPct val="112000"/>
              </a:lnSpc>
              <a:defRPr sz="1600"/>
            </a:lvl1pPr>
            <a:lvl2pPr>
              <a:lnSpc>
                <a:spcPct val="112000"/>
              </a:lnSpc>
              <a:defRPr sz="1200"/>
            </a:lvl2pPr>
            <a:lvl3pPr>
              <a:lnSpc>
                <a:spcPct val="112000"/>
              </a:lnSpc>
              <a:defRPr sz="1200"/>
            </a:lvl3pPr>
            <a:lvl4pPr>
              <a:lnSpc>
                <a:spcPct val="112000"/>
              </a:lnSpc>
              <a:defRPr sz="1200"/>
            </a:lvl4pPr>
            <a:lvl5pPr>
              <a:lnSpc>
                <a:spcPct val="112000"/>
              </a:lnSpc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0BBB7FE5-B8EC-98C6-9BB0-F7AAB8F06E0C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0218106" y="4352924"/>
            <a:ext cx="1632055" cy="1817689"/>
          </a:xfrm>
        </p:spPr>
        <p:txBody>
          <a:bodyPr/>
          <a:lstStyle>
            <a:lvl1pPr>
              <a:lnSpc>
                <a:spcPct val="112000"/>
              </a:lnSpc>
              <a:defRPr sz="1600"/>
            </a:lvl1pPr>
            <a:lvl2pPr>
              <a:lnSpc>
                <a:spcPct val="112000"/>
              </a:lnSpc>
              <a:defRPr sz="1200"/>
            </a:lvl2pPr>
            <a:lvl3pPr>
              <a:lnSpc>
                <a:spcPct val="112000"/>
              </a:lnSpc>
              <a:defRPr sz="1200"/>
            </a:lvl3pPr>
            <a:lvl4pPr>
              <a:lnSpc>
                <a:spcPct val="112000"/>
              </a:lnSpc>
              <a:defRPr sz="1200"/>
            </a:lvl4pPr>
            <a:lvl5pPr>
              <a:lnSpc>
                <a:spcPct val="112000"/>
              </a:lnSpc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F963EC51-E241-1517-4C20-8FC43877F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401" y="343694"/>
            <a:ext cx="1004465" cy="476665"/>
          </a:xfrm>
          <a:prstGeom prst="rect">
            <a:avLst/>
          </a:prstGeom>
        </p:spPr>
      </p:pic>
      <p:sp>
        <p:nvSpPr>
          <p:cNvPr id="38" name="Footer Placeholder 37">
            <a:extLst>
              <a:ext uri="{FF2B5EF4-FFF2-40B4-BE49-F238E27FC236}">
                <a16:creationId xmlns:a16="http://schemas.microsoft.com/office/drawing/2014/main" id="{8A10C53C-F074-C81F-696D-64E33F2E1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6"/>
          </p:nvPr>
        </p:nvSpPr>
        <p:spPr/>
        <p:txBody>
          <a:bodyPr/>
          <a:lstStyle/>
          <a:p>
            <a:r>
              <a:rPr lang="en-GB"/>
              <a:t>WSP | Footer goes here | Date</a:t>
            </a:r>
          </a:p>
        </p:txBody>
      </p:sp>
      <p:sp>
        <p:nvSpPr>
          <p:cNvPr id="41" name="Slide Number Placeholder 40">
            <a:extLst>
              <a:ext uri="{FF2B5EF4-FFF2-40B4-BE49-F238E27FC236}">
                <a16:creationId xmlns:a16="http://schemas.microsoft.com/office/drawing/2014/main" id="{FA9D1699-B8AA-370A-1D92-FD784EC64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fld id="{91D568E7-61F5-D04E-995D-81EF41C01A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917EA5F-CE77-CEF0-59DE-023DB74C5F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401" y="343694"/>
            <a:ext cx="1004465" cy="47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6687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8">
          <p15:clr>
            <a:srgbClr val="AFAFAF"/>
          </p15:clr>
        </p15:guide>
        <p15:guide id="49" pos="7680">
          <p15:clr>
            <a:srgbClr val="AFAFAF"/>
          </p15:clr>
        </p15:guide>
        <p15:guide id="50" pos="217">
          <p15:clr>
            <a:srgbClr val="AFAFAF"/>
          </p15:clr>
        </p15:guide>
        <p15:guide id="51" pos="621">
          <p15:clr>
            <a:srgbClr val="AFAFAF"/>
          </p15:clr>
        </p15:guide>
        <p15:guide id="52" pos="839">
          <p15:clr>
            <a:srgbClr val="AFAFAF"/>
          </p15:clr>
        </p15:guide>
        <p15:guide id="53" pos="1243">
          <p15:clr>
            <a:srgbClr val="AFAFAF"/>
          </p15:clr>
        </p15:guide>
        <p15:guide id="54" pos="1461">
          <p15:clr>
            <a:srgbClr val="AFAFAF"/>
          </p15:clr>
        </p15:guide>
        <p15:guide id="55" pos="1865">
          <p15:clr>
            <a:srgbClr val="AFAFAF"/>
          </p15:clr>
        </p15:guide>
        <p15:guide id="56" pos="2083">
          <p15:clr>
            <a:srgbClr val="AFAFAF"/>
          </p15:clr>
        </p15:guide>
        <p15:guide id="57" pos="2487">
          <p15:clr>
            <a:srgbClr val="AFAFAF"/>
          </p15:clr>
        </p15:guide>
        <p15:guide id="58" pos="2705">
          <p15:clr>
            <a:srgbClr val="AFAFAF"/>
          </p15:clr>
        </p15:guide>
        <p15:guide id="59" pos="3109">
          <p15:clr>
            <a:srgbClr val="AFAFAF"/>
          </p15:clr>
        </p15:guide>
        <p15:guide id="60" pos="3326">
          <p15:clr>
            <a:srgbClr val="AFAFAF"/>
          </p15:clr>
        </p15:guide>
        <p15:guide id="61" pos="3731">
          <p15:clr>
            <a:srgbClr val="AFAFAF"/>
          </p15:clr>
        </p15:guide>
        <p15:guide id="62" pos="3948">
          <p15:clr>
            <a:srgbClr val="AFAFAF"/>
          </p15:clr>
        </p15:guide>
        <p15:guide id="63" pos="4353">
          <p15:clr>
            <a:srgbClr val="AFAFAF"/>
          </p15:clr>
        </p15:guide>
        <p15:guide id="64" pos="4570">
          <p15:clr>
            <a:srgbClr val="AFAFAF"/>
          </p15:clr>
        </p15:guide>
        <p15:guide id="65" pos="4974">
          <p15:clr>
            <a:srgbClr val="AFAFAF"/>
          </p15:clr>
        </p15:guide>
        <p15:guide id="66" pos="5192">
          <p15:clr>
            <a:srgbClr val="AFAFAF"/>
          </p15:clr>
        </p15:guide>
        <p15:guide id="67" pos="5596">
          <p15:clr>
            <a:srgbClr val="AFAFAF"/>
          </p15:clr>
        </p15:guide>
        <p15:guide id="68" pos="5814">
          <p15:clr>
            <a:srgbClr val="AFAFAF"/>
          </p15:clr>
        </p15:guide>
        <p15:guide id="69" pos="6218">
          <p15:clr>
            <a:srgbClr val="AFAFAF"/>
          </p15:clr>
        </p15:guide>
        <p15:guide id="70" pos="6436">
          <p15:clr>
            <a:srgbClr val="AFAFAF"/>
          </p15:clr>
        </p15:guide>
        <p15:guide id="71" pos="6840">
          <p15:clr>
            <a:srgbClr val="AFAFAF"/>
          </p15:clr>
        </p15:guide>
        <p15:guide id="72" pos="7058">
          <p15:clr>
            <a:srgbClr val="AFAFAF"/>
          </p15:clr>
        </p15:guide>
        <p15:guide id="73" pos="7462">
          <p15:clr>
            <a:srgbClr val="AFAFAF"/>
          </p15:clr>
        </p15:guide>
        <p15:guide id="74" orient="horz">
          <p15:clr>
            <a:srgbClr val="AFAFAF"/>
          </p15:clr>
        </p15:guide>
        <p15:guide id="75" orient="horz" pos="4320">
          <p15:clr>
            <a:srgbClr val="AFAFAF"/>
          </p15:clr>
        </p15:guide>
        <p15:guide id="76" orient="horz" pos="217">
          <p15:clr>
            <a:srgbClr val="AFAFAF"/>
          </p15:clr>
        </p15:guide>
        <p15:guide id="77" orient="horz" pos="433">
          <p15:clr>
            <a:srgbClr val="AFAFAF"/>
          </p15:clr>
        </p15:guide>
        <p15:guide id="78" orient="horz" pos="649">
          <p15:clr>
            <a:srgbClr val="AFAFAF"/>
          </p15:clr>
        </p15:guide>
        <p15:guide id="79" orient="horz" pos="865">
          <p15:clr>
            <a:srgbClr val="AFAFAF"/>
          </p15:clr>
        </p15:guide>
        <p15:guide id="80" orient="horz" pos="1080">
          <p15:clr>
            <a:srgbClr val="AFAFAF"/>
          </p15:clr>
        </p15:guide>
        <p15:guide id="81" orient="horz" pos="1296">
          <p15:clr>
            <a:srgbClr val="AFAFAF"/>
          </p15:clr>
        </p15:guide>
        <p15:guide id="82" orient="horz" pos="1512">
          <p15:clr>
            <a:srgbClr val="AFAFAF"/>
          </p15:clr>
        </p15:guide>
        <p15:guide id="83" orient="horz" pos="1728">
          <p15:clr>
            <a:srgbClr val="AFAFAF"/>
          </p15:clr>
        </p15:guide>
        <p15:guide id="84" orient="horz" pos="1944">
          <p15:clr>
            <a:srgbClr val="AFAFAF"/>
          </p15:clr>
        </p15:guide>
        <p15:guide id="85" orient="horz" pos="2160">
          <p15:clr>
            <a:srgbClr val="AFAFAF"/>
          </p15:clr>
        </p15:guide>
        <p15:guide id="86" orient="horz" pos="2375">
          <p15:clr>
            <a:srgbClr val="AFAFAF"/>
          </p15:clr>
        </p15:guide>
        <p15:guide id="87" orient="horz" pos="2591">
          <p15:clr>
            <a:srgbClr val="AFAFAF"/>
          </p15:clr>
        </p15:guide>
        <p15:guide id="88" orient="horz" pos="2807">
          <p15:clr>
            <a:srgbClr val="AFAFAF"/>
          </p15:clr>
        </p15:guide>
        <p15:guide id="89" orient="horz" pos="3023">
          <p15:clr>
            <a:srgbClr val="AFAFAF"/>
          </p15:clr>
        </p15:guide>
        <p15:guide id="90" orient="horz" pos="3239">
          <p15:clr>
            <a:srgbClr val="AFAFAF"/>
          </p15:clr>
        </p15:guide>
        <p15:guide id="91" orient="horz" pos="3454">
          <p15:clr>
            <a:srgbClr val="AFAFAF"/>
          </p15:clr>
        </p15:guide>
        <p15:guide id="92" orient="horz" pos="3670">
          <p15:clr>
            <a:srgbClr val="AFAFAF"/>
          </p15:clr>
        </p15:guide>
        <p15:guide id="93" orient="horz" pos="3886">
          <p15:clr>
            <a:srgbClr val="AFAFAF"/>
          </p15:clr>
        </p15:guide>
        <p15:guide id="94" orient="horz" pos="4102">
          <p15:clr>
            <a:srgbClr val="AFAFAF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(x4)_Dar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FB6167C-9AEC-42D7-1530-33139BDF1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748AD747-8E28-DD10-D5BF-8518E237EC1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44488" y="2055642"/>
            <a:ext cx="2619981" cy="261998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="b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add </a:t>
            </a:r>
            <a:br>
              <a:rPr lang="en-GB"/>
            </a:br>
            <a:r>
              <a:rPr lang="en-GB"/>
              <a:t>Team Photo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D2A98D6C-3F04-53AF-C4A8-4501035CF0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2294" y="5154258"/>
            <a:ext cx="2617873" cy="34560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None/>
              <a:defRPr sz="1600" b="1"/>
            </a:lvl2pPr>
            <a:lvl3pPr marL="0" indent="0">
              <a:lnSpc>
                <a:spcPct val="100000"/>
              </a:lnSpc>
              <a:buNone/>
              <a:defRPr sz="1600" b="1"/>
            </a:lvl3pPr>
            <a:lvl4pPr marL="0" indent="0">
              <a:lnSpc>
                <a:spcPct val="100000"/>
              </a:lnSpc>
              <a:buNone/>
              <a:defRPr sz="1600" b="1"/>
            </a:lvl4pPr>
            <a:lvl5pPr marL="0" indent="0">
              <a:lnSpc>
                <a:spcPct val="100000"/>
              </a:lnSpc>
              <a:buNone/>
              <a:defRPr sz="1600" b="1"/>
            </a:lvl5pPr>
          </a:lstStyle>
          <a:p>
            <a:pPr lvl="0"/>
            <a:r>
              <a:rPr lang="en-US"/>
              <a:t>Name Surname</a:t>
            </a:r>
            <a:endParaRPr lang="en-GB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75A1E741-5224-B294-4BE1-153EF59D5C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2293" y="5486400"/>
            <a:ext cx="2617873" cy="341313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None/>
              <a:defRPr sz="1600" b="1"/>
            </a:lvl2pPr>
            <a:lvl3pPr marL="0" indent="0">
              <a:lnSpc>
                <a:spcPct val="100000"/>
              </a:lnSpc>
              <a:buNone/>
              <a:defRPr sz="1600" b="1"/>
            </a:lvl3pPr>
            <a:lvl4pPr marL="0" indent="0">
              <a:lnSpc>
                <a:spcPct val="100000"/>
              </a:lnSpc>
              <a:buNone/>
              <a:defRPr sz="1600" b="1"/>
            </a:lvl4pPr>
            <a:lvl5pPr marL="0" indent="0">
              <a:lnSpc>
                <a:spcPct val="100000"/>
              </a:lnSpc>
              <a:buNone/>
              <a:defRPr sz="1600" b="1"/>
            </a:lvl5pPr>
          </a:lstStyle>
          <a:p>
            <a:pPr lvl="0"/>
            <a:r>
              <a:rPr lang="en-US"/>
              <a:t>Add text</a:t>
            </a:r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F83CFA-5F8E-8873-148A-EA3E1F950D5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304569" y="2055642"/>
            <a:ext cx="2619981" cy="261998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="b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add </a:t>
            </a:r>
            <a:br>
              <a:rPr lang="en-GB"/>
            </a:br>
            <a:r>
              <a:rPr lang="en-GB"/>
              <a:t>Team Photo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701FEF4-5426-7BE9-BE5E-346A54B12B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03587" y="5154258"/>
            <a:ext cx="2617873" cy="34560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None/>
              <a:defRPr sz="1600" b="1"/>
            </a:lvl2pPr>
            <a:lvl3pPr marL="0" indent="0">
              <a:lnSpc>
                <a:spcPct val="100000"/>
              </a:lnSpc>
              <a:buNone/>
              <a:defRPr sz="1600" b="1"/>
            </a:lvl3pPr>
            <a:lvl4pPr marL="0" indent="0">
              <a:lnSpc>
                <a:spcPct val="100000"/>
              </a:lnSpc>
              <a:buNone/>
              <a:defRPr sz="1600" b="1"/>
            </a:lvl4pPr>
            <a:lvl5pPr marL="0" indent="0">
              <a:lnSpc>
                <a:spcPct val="100000"/>
              </a:lnSpc>
              <a:buNone/>
              <a:defRPr sz="1600" b="1"/>
            </a:lvl5pPr>
          </a:lstStyle>
          <a:p>
            <a:pPr lvl="0"/>
            <a:r>
              <a:rPr lang="en-US"/>
              <a:t>Name Surname</a:t>
            </a:r>
            <a:endParaRPr lang="en-GB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4500CAB3-A743-1AF6-CF31-8584B45276D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03587" y="5486400"/>
            <a:ext cx="2617873" cy="341313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None/>
              <a:defRPr sz="1600" b="1"/>
            </a:lvl2pPr>
            <a:lvl3pPr marL="0" indent="0">
              <a:lnSpc>
                <a:spcPct val="100000"/>
              </a:lnSpc>
              <a:buNone/>
              <a:defRPr sz="1600" b="1"/>
            </a:lvl3pPr>
            <a:lvl4pPr marL="0" indent="0">
              <a:lnSpc>
                <a:spcPct val="100000"/>
              </a:lnSpc>
              <a:buNone/>
              <a:defRPr sz="1600" b="1"/>
            </a:lvl4pPr>
            <a:lvl5pPr marL="0" indent="0">
              <a:lnSpc>
                <a:spcPct val="100000"/>
              </a:lnSpc>
              <a:buNone/>
              <a:defRPr sz="1600" b="1"/>
            </a:lvl5pPr>
          </a:lstStyle>
          <a:p>
            <a:pPr lvl="0"/>
            <a:r>
              <a:rPr lang="en-US"/>
              <a:t>Add text</a:t>
            </a:r>
            <a:endParaRPr lang="en-GB"/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F5962421-E217-70A5-B59F-2BFAB5F7F8C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271524" y="2055642"/>
            <a:ext cx="2619981" cy="261998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="b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add </a:t>
            </a:r>
            <a:br>
              <a:rPr lang="en-GB"/>
            </a:br>
            <a:r>
              <a:rPr lang="en-GB"/>
              <a:t>Team Photo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82629CA9-17A9-A638-327E-F18796B3E73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0542" y="5154258"/>
            <a:ext cx="2617873" cy="34560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None/>
              <a:defRPr sz="1600" b="1"/>
            </a:lvl2pPr>
            <a:lvl3pPr marL="0" indent="0">
              <a:lnSpc>
                <a:spcPct val="100000"/>
              </a:lnSpc>
              <a:buNone/>
              <a:defRPr sz="1600" b="1"/>
            </a:lvl3pPr>
            <a:lvl4pPr marL="0" indent="0">
              <a:lnSpc>
                <a:spcPct val="100000"/>
              </a:lnSpc>
              <a:buNone/>
              <a:defRPr sz="1600" b="1"/>
            </a:lvl4pPr>
            <a:lvl5pPr marL="0" indent="0">
              <a:lnSpc>
                <a:spcPct val="100000"/>
              </a:lnSpc>
              <a:buNone/>
              <a:defRPr sz="1600" b="1"/>
            </a:lvl5pPr>
          </a:lstStyle>
          <a:p>
            <a:pPr lvl="0"/>
            <a:r>
              <a:rPr lang="en-US"/>
              <a:t>Name Surname</a:t>
            </a:r>
            <a:endParaRPr lang="en-GB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A8A4AD90-F277-CE0E-89B5-9B0825F62B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70542" y="5486400"/>
            <a:ext cx="2617873" cy="341313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None/>
              <a:defRPr sz="1600" b="1"/>
            </a:lvl2pPr>
            <a:lvl3pPr marL="0" indent="0">
              <a:lnSpc>
                <a:spcPct val="100000"/>
              </a:lnSpc>
              <a:buNone/>
              <a:defRPr sz="1600" b="1"/>
            </a:lvl3pPr>
            <a:lvl4pPr marL="0" indent="0">
              <a:lnSpc>
                <a:spcPct val="100000"/>
              </a:lnSpc>
              <a:buNone/>
              <a:defRPr sz="1600" b="1"/>
            </a:lvl4pPr>
            <a:lvl5pPr marL="0" indent="0">
              <a:lnSpc>
                <a:spcPct val="100000"/>
              </a:lnSpc>
              <a:buNone/>
              <a:defRPr sz="1600" b="1"/>
            </a:lvl5pPr>
          </a:lstStyle>
          <a:p>
            <a:pPr lvl="0"/>
            <a:r>
              <a:rPr lang="en-US"/>
              <a:t>Add text</a:t>
            </a:r>
            <a:endParaRPr lang="en-GB"/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292D5CBE-D7EF-F122-2EF9-E16257B7C50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227004" y="2055642"/>
            <a:ext cx="2619981" cy="261998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="b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add </a:t>
            </a:r>
            <a:br>
              <a:rPr lang="en-GB"/>
            </a:br>
            <a:r>
              <a:rPr lang="en-GB"/>
              <a:t>Team Photo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0E544C57-B306-D539-2A5F-6743F90FFD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226022" y="5154258"/>
            <a:ext cx="2617873" cy="34560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None/>
              <a:defRPr sz="1600" b="1"/>
            </a:lvl2pPr>
            <a:lvl3pPr marL="0" indent="0">
              <a:lnSpc>
                <a:spcPct val="100000"/>
              </a:lnSpc>
              <a:buNone/>
              <a:defRPr sz="1600" b="1"/>
            </a:lvl3pPr>
            <a:lvl4pPr marL="0" indent="0">
              <a:lnSpc>
                <a:spcPct val="100000"/>
              </a:lnSpc>
              <a:buNone/>
              <a:defRPr sz="1600" b="1"/>
            </a:lvl4pPr>
            <a:lvl5pPr marL="0" indent="0">
              <a:lnSpc>
                <a:spcPct val="100000"/>
              </a:lnSpc>
              <a:buNone/>
              <a:defRPr sz="1600" b="1"/>
            </a:lvl5pPr>
          </a:lstStyle>
          <a:p>
            <a:pPr lvl="0"/>
            <a:r>
              <a:rPr lang="en-US"/>
              <a:t>Name Surname</a:t>
            </a:r>
            <a:endParaRPr lang="en-GB"/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FCB9643F-9F47-B539-9A15-65A62036276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26022" y="5486400"/>
            <a:ext cx="2617873" cy="341313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None/>
              <a:defRPr sz="1600" b="1"/>
            </a:lvl2pPr>
            <a:lvl3pPr marL="0" indent="0">
              <a:lnSpc>
                <a:spcPct val="100000"/>
              </a:lnSpc>
              <a:buNone/>
              <a:defRPr sz="1600" b="1"/>
            </a:lvl3pPr>
            <a:lvl4pPr marL="0" indent="0">
              <a:lnSpc>
                <a:spcPct val="100000"/>
              </a:lnSpc>
              <a:buNone/>
              <a:defRPr sz="1600" b="1"/>
            </a:lvl4pPr>
            <a:lvl5pPr marL="0" indent="0">
              <a:lnSpc>
                <a:spcPct val="100000"/>
              </a:lnSpc>
              <a:buNone/>
              <a:defRPr sz="1600" b="1"/>
            </a:lvl5pPr>
          </a:lstStyle>
          <a:p>
            <a:pPr lvl="0"/>
            <a:r>
              <a:rPr lang="en-US"/>
              <a:t>Add text</a:t>
            </a:r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ACD4E0C-F9AE-C153-6EB8-2B8427395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D568E7-61F5-D04E-995D-81EF41C01A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649DA47-95C3-2A0A-8E7B-5B912AF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WSP | Footer goes here | Date</a:t>
            </a:r>
          </a:p>
        </p:txBody>
      </p:sp>
    </p:spTree>
    <p:extLst>
      <p:ext uri="{BB962C8B-B14F-4D97-AF65-F5344CB8AC3E}">
        <p14:creationId xmlns:p14="http://schemas.microsoft.com/office/powerpoint/2010/main" val="3505799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8">
          <p15:clr>
            <a:srgbClr val="646464"/>
          </p15:clr>
        </p15:guide>
        <p15:guide id="49" pos="7680">
          <p15:clr>
            <a:srgbClr val="646464"/>
          </p15:clr>
        </p15:guide>
        <p15:guide id="50" pos="217">
          <p15:clr>
            <a:srgbClr val="646464"/>
          </p15:clr>
        </p15:guide>
        <p15:guide id="51" pos="621">
          <p15:clr>
            <a:srgbClr val="646464"/>
          </p15:clr>
        </p15:guide>
        <p15:guide id="52" pos="839">
          <p15:clr>
            <a:srgbClr val="646464"/>
          </p15:clr>
        </p15:guide>
        <p15:guide id="53" pos="1243">
          <p15:clr>
            <a:srgbClr val="646464"/>
          </p15:clr>
        </p15:guide>
        <p15:guide id="54" pos="1461">
          <p15:clr>
            <a:srgbClr val="646464"/>
          </p15:clr>
        </p15:guide>
        <p15:guide id="55" pos="1865">
          <p15:clr>
            <a:srgbClr val="646464"/>
          </p15:clr>
        </p15:guide>
        <p15:guide id="56" pos="2083">
          <p15:clr>
            <a:srgbClr val="646464"/>
          </p15:clr>
        </p15:guide>
        <p15:guide id="57" pos="2487">
          <p15:clr>
            <a:srgbClr val="646464"/>
          </p15:clr>
        </p15:guide>
        <p15:guide id="58" pos="2705">
          <p15:clr>
            <a:srgbClr val="646464"/>
          </p15:clr>
        </p15:guide>
        <p15:guide id="59" pos="3109">
          <p15:clr>
            <a:srgbClr val="646464"/>
          </p15:clr>
        </p15:guide>
        <p15:guide id="60" pos="3326">
          <p15:clr>
            <a:srgbClr val="646464"/>
          </p15:clr>
        </p15:guide>
        <p15:guide id="61" pos="3731">
          <p15:clr>
            <a:srgbClr val="646464"/>
          </p15:clr>
        </p15:guide>
        <p15:guide id="62" pos="3948">
          <p15:clr>
            <a:srgbClr val="646464"/>
          </p15:clr>
        </p15:guide>
        <p15:guide id="63" pos="4353">
          <p15:clr>
            <a:srgbClr val="646464"/>
          </p15:clr>
        </p15:guide>
        <p15:guide id="64" pos="4570">
          <p15:clr>
            <a:srgbClr val="646464"/>
          </p15:clr>
        </p15:guide>
        <p15:guide id="65" pos="4974">
          <p15:clr>
            <a:srgbClr val="646464"/>
          </p15:clr>
        </p15:guide>
        <p15:guide id="66" pos="5192">
          <p15:clr>
            <a:srgbClr val="646464"/>
          </p15:clr>
        </p15:guide>
        <p15:guide id="67" pos="5596">
          <p15:clr>
            <a:srgbClr val="646464"/>
          </p15:clr>
        </p15:guide>
        <p15:guide id="68" pos="5814">
          <p15:clr>
            <a:srgbClr val="646464"/>
          </p15:clr>
        </p15:guide>
        <p15:guide id="69" pos="6218">
          <p15:clr>
            <a:srgbClr val="646464"/>
          </p15:clr>
        </p15:guide>
        <p15:guide id="70" pos="6436">
          <p15:clr>
            <a:srgbClr val="646464"/>
          </p15:clr>
        </p15:guide>
        <p15:guide id="71" pos="6840">
          <p15:clr>
            <a:srgbClr val="646464"/>
          </p15:clr>
        </p15:guide>
        <p15:guide id="72" pos="7058">
          <p15:clr>
            <a:srgbClr val="646464"/>
          </p15:clr>
        </p15:guide>
        <p15:guide id="73" pos="7462">
          <p15:clr>
            <a:srgbClr val="646464"/>
          </p15:clr>
        </p15:guide>
        <p15:guide id="74" orient="horz">
          <p15:clr>
            <a:srgbClr val="646464"/>
          </p15:clr>
        </p15:guide>
        <p15:guide id="75" orient="horz" pos="4320">
          <p15:clr>
            <a:srgbClr val="646464"/>
          </p15:clr>
        </p15:guide>
        <p15:guide id="76" orient="horz" pos="217">
          <p15:clr>
            <a:srgbClr val="646464"/>
          </p15:clr>
        </p15:guide>
        <p15:guide id="77" orient="horz" pos="433">
          <p15:clr>
            <a:srgbClr val="646464"/>
          </p15:clr>
        </p15:guide>
        <p15:guide id="78" orient="horz" pos="649">
          <p15:clr>
            <a:srgbClr val="646464"/>
          </p15:clr>
        </p15:guide>
        <p15:guide id="79" orient="horz" pos="865">
          <p15:clr>
            <a:srgbClr val="646464"/>
          </p15:clr>
        </p15:guide>
        <p15:guide id="80" orient="horz" pos="1080">
          <p15:clr>
            <a:srgbClr val="646464"/>
          </p15:clr>
        </p15:guide>
        <p15:guide id="81" orient="horz" pos="1296">
          <p15:clr>
            <a:srgbClr val="646464"/>
          </p15:clr>
        </p15:guide>
        <p15:guide id="82" orient="horz" pos="1512">
          <p15:clr>
            <a:srgbClr val="646464"/>
          </p15:clr>
        </p15:guide>
        <p15:guide id="83" orient="horz" pos="1728">
          <p15:clr>
            <a:srgbClr val="646464"/>
          </p15:clr>
        </p15:guide>
        <p15:guide id="84" orient="horz" pos="1944">
          <p15:clr>
            <a:srgbClr val="646464"/>
          </p15:clr>
        </p15:guide>
        <p15:guide id="85" orient="horz" pos="2160">
          <p15:clr>
            <a:srgbClr val="646464"/>
          </p15:clr>
        </p15:guide>
        <p15:guide id="86" orient="horz" pos="2375">
          <p15:clr>
            <a:srgbClr val="646464"/>
          </p15:clr>
        </p15:guide>
        <p15:guide id="87" orient="horz" pos="2591">
          <p15:clr>
            <a:srgbClr val="646464"/>
          </p15:clr>
        </p15:guide>
        <p15:guide id="88" orient="horz" pos="2807">
          <p15:clr>
            <a:srgbClr val="646464"/>
          </p15:clr>
        </p15:guide>
        <p15:guide id="89" orient="horz" pos="3023">
          <p15:clr>
            <a:srgbClr val="646464"/>
          </p15:clr>
        </p15:guide>
        <p15:guide id="90" orient="horz" pos="3239">
          <p15:clr>
            <a:srgbClr val="646464"/>
          </p15:clr>
        </p15:guide>
        <p15:guide id="91" orient="horz" pos="3454">
          <p15:clr>
            <a:srgbClr val="646464"/>
          </p15:clr>
        </p15:guide>
        <p15:guide id="92" orient="horz" pos="3670">
          <p15:clr>
            <a:srgbClr val="646464"/>
          </p15:clr>
        </p15:guide>
        <p15:guide id="93" orient="horz" pos="3886">
          <p15:clr>
            <a:srgbClr val="646464"/>
          </p15:clr>
        </p15:guide>
        <p15:guide id="94" orient="horz" pos="4102">
          <p15:clr>
            <a:srgbClr val="646464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(x1)_Dar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1D1C8DD-9AE7-C49F-B4D5-387DD59151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38074" y="2743200"/>
            <a:ext cx="3608911" cy="1444358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Name</a:t>
            </a:r>
            <a:br>
              <a:rPr lang="en-US"/>
            </a:br>
            <a:r>
              <a:rPr lang="en-US"/>
              <a:t>Surname</a:t>
            </a:r>
            <a:endParaRPr lang="en-GB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1E9CB78D-34B8-45C4-C11C-EAF51C5454C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238074" y="4352926"/>
            <a:ext cx="3611026" cy="1851024"/>
          </a:xfrm>
        </p:spPr>
        <p:txBody>
          <a:bodyPr/>
          <a:lstStyle>
            <a:lvl2pPr marL="226800" indent="-226800">
              <a:defRPr/>
            </a:lvl2pPr>
            <a:lvl3pPr marL="453600" indent="-226800">
              <a:defRPr/>
            </a:lvl3pPr>
            <a:lvl4pPr marL="680400" indent="-226800">
              <a:defRPr/>
            </a:lvl4pPr>
            <a:lvl5pPr marL="907200" indent="-226800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17E10496-8AE9-D36E-3261-8D3111D31C2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-2112" y="188914"/>
            <a:ext cx="7830861" cy="6669089"/>
          </a:xfrm>
          <a:custGeom>
            <a:avLst/>
            <a:gdLst>
              <a:gd name="connsiteX0" fmla="*/ 3564861 w 7830861"/>
              <a:gd name="connsiteY0" fmla="*/ 0 h 6669089"/>
              <a:gd name="connsiteX1" fmla="*/ 7830861 w 7830861"/>
              <a:gd name="connsiteY1" fmla="*/ 4266000 h 6669089"/>
              <a:gd name="connsiteX2" fmla="*/ 7102295 w 7830861"/>
              <a:gd name="connsiteY2" fmla="*/ 6651162 h 6669089"/>
              <a:gd name="connsiteX3" fmla="*/ 7088889 w 7830861"/>
              <a:gd name="connsiteY3" fmla="*/ 6669089 h 6669089"/>
              <a:gd name="connsiteX4" fmla="*/ 1333500 w 7830861"/>
              <a:gd name="connsiteY4" fmla="*/ 6669089 h 6669089"/>
              <a:gd name="connsiteX5" fmla="*/ 40338 w 7830861"/>
              <a:gd name="connsiteY5" fmla="*/ 6669089 h 6669089"/>
              <a:gd name="connsiteX6" fmla="*/ 0 w 7830861"/>
              <a:gd name="connsiteY6" fmla="*/ 6669089 h 6669089"/>
              <a:gd name="connsiteX7" fmla="*/ 0 w 7830861"/>
              <a:gd name="connsiteY7" fmla="*/ 6608380 h 6669089"/>
              <a:gd name="connsiteX8" fmla="*/ 0 w 7830861"/>
              <a:gd name="connsiteY8" fmla="*/ 5335589 h 6669089"/>
              <a:gd name="connsiteX9" fmla="*/ 0 w 7830861"/>
              <a:gd name="connsiteY9" fmla="*/ 1923620 h 6669089"/>
              <a:gd name="connsiteX10" fmla="*/ 27427 w 7830861"/>
              <a:gd name="connsiteY10" fmla="*/ 1880839 h 6669089"/>
              <a:gd name="connsiteX11" fmla="*/ 3564861 w 7830861"/>
              <a:gd name="connsiteY11" fmla="*/ 0 h 6669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830861" h="6669089">
                <a:moveTo>
                  <a:pt x="3564861" y="0"/>
                </a:moveTo>
                <a:cubicBezTo>
                  <a:pt x="5920908" y="0"/>
                  <a:pt x="7830861" y="1909953"/>
                  <a:pt x="7830861" y="4266000"/>
                </a:cubicBezTo>
                <a:cubicBezTo>
                  <a:pt x="7830861" y="5149518"/>
                  <a:pt x="7562274" y="5970304"/>
                  <a:pt x="7102295" y="6651162"/>
                </a:cubicBezTo>
                <a:lnTo>
                  <a:pt x="7088889" y="6669089"/>
                </a:lnTo>
                <a:lnTo>
                  <a:pt x="1333500" y="6669089"/>
                </a:lnTo>
                <a:lnTo>
                  <a:pt x="40338" y="6669089"/>
                </a:lnTo>
                <a:lnTo>
                  <a:pt x="0" y="6669089"/>
                </a:lnTo>
                <a:lnTo>
                  <a:pt x="0" y="6608380"/>
                </a:lnTo>
                <a:lnTo>
                  <a:pt x="0" y="5335589"/>
                </a:lnTo>
                <a:lnTo>
                  <a:pt x="0" y="1923620"/>
                </a:lnTo>
                <a:lnTo>
                  <a:pt x="27427" y="1880839"/>
                </a:lnTo>
                <a:cubicBezTo>
                  <a:pt x="794058" y="746076"/>
                  <a:pt x="2092332" y="0"/>
                  <a:pt x="356486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bIns="2700000" anchor="b" anchorCtr="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ACD4E0C-F9AE-C153-6EB8-2B8427395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D568E7-61F5-D04E-995D-81EF41C01A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649DA47-95C3-2A0A-8E7B-5B912AF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WSP | Footer goes here | Date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C925B6C-4994-825C-DE4D-38310CF44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401" y="343694"/>
            <a:ext cx="1004465" cy="47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9657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8">
          <p15:clr>
            <a:srgbClr val="646464"/>
          </p15:clr>
        </p15:guide>
        <p15:guide id="49" pos="7680">
          <p15:clr>
            <a:srgbClr val="646464"/>
          </p15:clr>
        </p15:guide>
        <p15:guide id="50" pos="217">
          <p15:clr>
            <a:srgbClr val="646464"/>
          </p15:clr>
        </p15:guide>
        <p15:guide id="51" pos="621">
          <p15:clr>
            <a:srgbClr val="646464"/>
          </p15:clr>
        </p15:guide>
        <p15:guide id="52" pos="839">
          <p15:clr>
            <a:srgbClr val="646464"/>
          </p15:clr>
        </p15:guide>
        <p15:guide id="53" pos="1243">
          <p15:clr>
            <a:srgbClr val="646464"/>
          </p15:clr>
        </p15:guide>
        <p15:guide id="54" pos="1461">
          <p15:clr>
            <a:srgbClr val="646464"/>
          </p15:clr>
        </p15:guide>
        <p15:guide id="55" pos="1865">
          <p15:clr>
            <a:srgbClr val="646464"/>
          </p15:clr>
        </p15:guide>
        <p15:guide id="56" pos="2083">
          <p15:clr>
            <a:srgbClr val="646464"/>
          </p15:clr>
        </p15:guide>
        <p15:guide id="57" pos="2487">
          <p15:clr>
            <a:srgbClr val="646464"/>
          </p15:clr>
        </p15:guide>
        <p15:guide id="58" pos="2705">
          <p15:clr>
            <a:srgbClr val="646464"/>
          </p15:clr>
        </p15:guide>
        <p15:guide id="59" pos="3109">
          <p15:clr>
            <a:srgbClr val="646464"/>
          </p15:clr>
        </p15:guide>
        <p15:guide id="60" pos="3326">
          <p15:clr>
            <a:srgbClr val="646464"/>
          </p15:clr>
        </p15:guide>
        <p15:guide id="61" pos="3731">
          <p15:clr>
            <a:srgbClr val="646464"/>
          </p15:clr>
        </p15:guide>
        <p15:guide id="62" pos="3948">
          <p15:clr>
            <a:srgbClr val="646464"/>
          </p15:clr>
        </p15:guide>
        <p15:guide id="63" pos="4353">
          <p15:clr>
            <a:srgbClr val="646464"/>
          </p15:clr>
        </p15:guide>
        <p15:guide id="64" pos="4570">
          <p15:clr>
            <a:srgbClr val="646464"/>
          </p15:clr>
        </p15:guide>
        <p15:guide id="65" pos="4974">
          <p15:clr>
            <a:srgbClr val="646464"/>
          </p15:clr>
        </p15:guide>
        <p15:guide id="66" pos="5192">
          <p15:clr>
            <a:srgbClr val="646464"/>
          </p15:clr>
        </p15:guide>
        <p15:guide id="67" pos="5596">
          <p15:clr>
            <a:srgbClr val="646464"/>
          </p15:clr>
        </p15:guide>
        <p15:guide id="68" pos="5814">
          <p15:clr>
            <a:srgbClr val="646464"/>
          </p15:clr>
        </p15:guide>
        <p15:guide id="69" pos="6218">
          <p15:clr>
            <a:srgbClr val="646464"/>
          </p15:clr>
        </p15:guide>
        <p15:guide id="70" pos="6436">
          <p15:clr>
            <a:srgbClr val="646464"/>
          </p15:clr>
        </p15:guide>
        <p15:guide id="71" pos="6840">
          <p15:clr>
            <a:srgbClr val="646464"/>
          </p15:clr>
        </p15:guide>
        <p15:guide id="72" pos="7058">
          <p15:clr>
            <a:srgbClr val="646464"/>
          </p15:clr>
        </p15:guide>
        <p15:guide id="73" pos="7462">
          <p15:clr>
            <a:srgbClr val="646464"/>
          </p15:clr>
        </p15:guide>
        <p15:guide id="74" orient="horz">
          <p15:clr>
            <a:srgbClr val="646464"/>
          </p15:clr>
        </p15:guide>
        <p15:guide id="75" orient="horz" pos="4320">
          <p15:clr>
            <a:srgbClr val="646464"/>
          </p15:clr>
        </p15:guide>
        <p15:guide id="76" orient="horz" pos="217">
          <p15:clr>
            <a:srgbClr val="646464"/>
          </p15:clr>
        </p15:guide>
        <p15:guide id="77" orient="horz" pos="436">
          <p15:clr>
            <a:srgbClr val="646464"/>
          </p15:clr>
        </p15:guide>
        <p15:guide id="78" orient="horz" pos="649">
          <p15:clr>
            <a:srgbClr val="646464"/>
          </p15:clr>
        </p15:guide>
        <p15:guide id="79" orient="horz" pos="865">
          <p15:clr>
            <a:srgbClr val="646464"/>
          </p15:clr>
        </p15:guide>
        <p15:guide id="80" orient="horz" pos="1080">
          <p15:clr>
            <a:srgbClr val="646464"/>
          </p15:clr>
        </p15:guide>
        <p15:guide id="81" orient="horz" pos="1296">
          <p15:clr>
            <a:srgbClr val="646464"/>
          </p15:clr>
        </p15:guide>
        <p15:guide id="82" orient="horz" pos="1512">
          <p15:clr>
            <a:srgbClr val="646464"/>
          </p15:clr>
        </p15:guide>
        <p15:guide id="83" orient="horz" pos="1728">
          <p15:clr>
            <a:srgbClr val="646464"/>
          </p15:clr>
        </p15:guide>
        <p15:guide id="84" orient="horz" pos="1944">
          <p15:clr>
            <a:srgbClr val="646464"/>
          </p15:clr>
        </p15:guide>
        <p15:guide id="85" orient="horz" pos="2160">
          <p15:clr>
            <a:srgbClr val="646464"/>
          </p15:clr>
        </p15:guide>
        <p15:guide id="86" orient="horz" pos="2375">
          <p15:clr>
            <a:srgbClr val="646464"/>
          </p15:clr>
        </p15:guide>
        <p15:guide id="87" orient="horz" pos="2591">
          <p15:clr>
            <a:srgbClr val="646464"/>
          </p15:clr>
        </p15:guide>
        <p15:guide id="88" orient="horz" pos="2807">
          <p15:clr>
            <a:srgbClr val="646464"/>
          </p15:clr>
        </p15:guide>
        <p15:guide id="89" orient="horz" pos="3023">
          <p15:clr>
            <a:srgbClr val="646464"/>
          </p15:clr>
        </p15:guide>
        <p15:guide id="90" orient="horz" pos="3239">
          <p15:clr>
            <a:srgbClr val="646464"/>
          </p15:clr>
        </p15:guide>
        <p15:guide id="91" orient="horz" pos="3454">
          <p15:clr>
            <a:srgbClr val="646464"/>
          </p15:clr>
        </p15:guide>
        <p15:guide id="92" orient="horz" pos="3670">
          <p15:clr>
            <a:srgbClr val="646464"/>
          </p15:clr>
        </p15:guide>
        <p15:guide id="93" orient="horz" pos="3886">
          <p15:clr>
            <a:srgbClr val="646464"/>
          </p15:clr>
        </p15:guide>
        <p15:guide id="94" orient="horz" pos="4102">
          <p15:clr>
            <a:srgbClr val="646464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oject 1_Dar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5AE4EB8-BECF-EBD0-9126-361817EE53B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-1" y="0"/>
            <a:ext cx="6267565" cy="6858000"/>
          </a:xfrm>
        </p:spPr>
        <p:txBody>
          <a:bodyPr bIns="2808000" anchor="b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GB"/>
          </a:p>
        </p:txBody>
      </p:sp>
      <p:sp>
        <p:nvSpPr>
          <p:cNvPr id="4" name="Text Placeholder 24">
            <a:extLst>
              <a:ext uri="{FF2B5EF4-FFF2-40B4-BE49-F238E27FC236}">
                <a16:creationId xmlns:a16="http://schemas.microsoft.com/office/drawing/2014/main" id="{51BC1020-1D61-99ED-B8DC-CD2E66C0CE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4401" y="343694"/>
            <a:ext cx="1005966" cy="472262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 </a:t>
            </a:r>
          </a:p>
        </p:txBody>
      </p:sp>
      <p:sp>
        <p:nvSpPr>
          <p:cNvPr id="41" name="Text Placeholder 9">
            <a:extLst>
              <a:ext uri="{FF2B5EF4-FFF2-40B4-BE49-F238E27FC236}">
                <a16:creationId xmlns:a16="http://schemas.microsoft.com/office/drawing/2014/main" id="{31E0CDCA-4D06-B830-F24B-826FF5BAA2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0154" y="5847948"/>
            <a:ext cx="3692962" cy="66715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cap="none" baseline="0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2pPr>
            <a:lvl3pPr marL="135000" indent="-1350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7B38B57C-C8CB-F478-E367-7DF8F55C5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67565" y="494"/>
            <a:ext cx="5924433" cy="3455749"/>
          </a:xfrm>
          <a:custGeom>
            <a:avLst/>
            <a:gdLst>
              <a:gd name="connsiteX0" fmla="*/ 7330874 w 11848094"/>
              <a:gd name="connsiteY0" fmla="*/ 6911371 h 6911498"/>
              <a:gd name="connsiteX1" fmla="*/ 7330954 w 11848094"/>
              <a:gd name="connsiteY1" fmla="*/ 6911371 h 6911498"/>
              <a:gd name="connsiteX2" fmla="*/ 7330826 w 11848094"/>
              <a:gd name="connsiteY2" fmla="*/ 6911498 h 6911498"/>
              <a:gd name="connsiteX3" fmla="*/ 9890670 w 11848094"/>
              <a:gd name="connsiteY3" fmla="*/ 381 h 6911498"/>
              <a:gd name="connsiteX4" fmla="*/ 11515930 w 11848094"/>
              <a:gd name="connsiteY4" fmla="*/ 381 h 6911498"/>
              <a:gd name="connsiteX5" fmla="*/ 11397534 w 11848094"/>
              <a:gd name="connsiteY5" fmla="*/ 1136735 h 6911498"/>
              <a:gd name="connsiteX6" fmla="*/ 11797112 w 11848094"/>
              <a:gd name="connsiteY6" fmla="*/ 1759148 h 6911498"/>
              <a:gd name="connsiteX7" fmla="*/ 11848094 w 11848094"/>
              <a:gd name="connsiteY7" fmla="*/ 1804299 h 6911498"/>
              <a:gd name="connsiteX8" fmla="*/ 11848094 w 11848094"/>
              <a:gd name="connsiteY8" fmla="*/ 4047105 h 6911498"/>
              <a:gd name="connsiteX9" fmla="*/ 11694538 w 11848094"/>
              <a:gd name="connsiteY9" fmla="*/ 3977684 h 6911498"/>
              <a:gd name="connsiteX10" fmla="*/ 10584904 w 11848094"/>
              <a:gd name="connsiteY10" fmla="*/ 3307052 h 6911498"/>
              <a:gd name="connsiteX11" fmla="*/ 9816862 w 11848094"/>
              <a:gd name="connsiteY11" fmla="*/ 2312726 h 6911498"/>
              <a:gd name="connsiteX12" fmla="*/ 9642828 w 11848094"/>
              <a:gd name="connsiteY12" fmla="*/ 1149440 h 6911498"/>
              <a:gd name="connsiteX13" fmla="*/ 9650958 w 11848094"/>
              <a:gd name="connsiteY13" fmla="*/ 1025323 h 6911498"/>
              <a:gd name="connsiteX14" fmla="*/ 9890670 w 11848094"/>
              <a:gd name="connsiteY14" fmla="*/ 381 h 6911498"/>
              <a:gd name="connsiteX15" fmla="*/ 3795499 w 11848094"/>
              <a:gd name="connsiteY15" fmla="*/ 0 h 6911498"/>
              <a:gd name="connsiteX16" fmla="*/ 5652466 w 11848094"/>
              <a:gd name="connsiteY16" fmla="*/ 0 h 6911498"/>
              <a:gd name="connsiteX17" fmla="*/ 7765788 w 11848094"/>
              <a:gd name="connsiteY17" fmla="*/ 5731697 h 6911498"/>
              <a:gd name="connsiteX18" fmla="*/ 7330874 w 11848094"/>
              <a:gd name="connsiteY18" fmla="*/ 6911371 h 6911498"/>
              <a:gd name="connsiteX19" fmla="*/ 6343906 w 11848094"/>
              <a:gd name="connsiteY19" fmla="*/ 6911371 h 6911498"/>
              <a:gd name="connsiteX20" fmla="*/ 0 w 11848094"/>
              <a:gd name="connsiteY20" fmla="*/ 0 h 6911498"/>
              <a:gd name="connsiteX21" fmla="*/ 670994 w 11848094"/>
              <a:gd name="connsiteY21" fmla="*/ 0 h 6911498"/>
              <a:gd name="connsiteX22" fmla="*/ 2784316 w 11848094"/>
              <a:gd name="connsiteY22" fmla="*/ 5731697 h 6911498"/>
              <a:gd name="connsiteX23" fmla="*/ 2349354 w 11848094"/>
              <a:gd name="connsiteY23" fmla="*/ 6911498 h 6911498"/>
              <a:gd name="connsiteX24" fmla="*/ 1362308 w 11848094"/>
              <a:gd name="connsiteY24" fmla="*/ 6911498 h 6911498"/>
              <a:gd name="connsiteX25" fmla="*/ 0 w 11848094"/>
              <a:gd name="connsiteY25" fmla="*/ 3216806 h 6911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48094" h="6911498">
                <a:moveTo>
                  <a:pt x="7330874" y="6911371"/>
                </a:moveTo>
                <a:lnTo>
                  <a:pt x="7330954" y="6911371"/>
                </a:lnTo>
                <a:lnTo>
                  <a:pt x="7330826" y="6911498"/>
                </a:lnTo>
                <a:close/>
                <a:moveTo>
                  <a:pt x="9890670" y="381"/>
                </a:moveTo>
                <a:lnTo>
                  <a:pt x="11515930" y="381"/>
                </a:lnTo>
                <a:cubicBezTo>
                  <a:pt x="11380132" y="245564"/>
                  <a:pt x="11252464" y="692611"/>
                  <a:pt x="11397534" y="1136735"/>
                </a:cubicBezTo>
                <a:cubicBezTo>
                  <a:pt x="11479472" y="1387636"/>
                  <a:pt x="11618722" y="1588614"/>
                  <a:pt x="11797112" y="1759148"/>
                </a:cubicBezTo>
                <a:lnTo>
                  <a:pt x="11848094" y="1804299"/>
                </a:lnTo>
                <a:lnTo>
                  <a:pt x="11848094" y="4047105"/>
                </a:lnTo>
                <a:lnTo>
                  <a:pt x="11694538" y="3977684"/>
                </a:lnTo>
                <a:cubicBezTo>
                  <a:pt x="11302642" y="3794623"/>
                  <a:pt x="10918874" y="3584248"/>
                  <a:pt x="10584904" y="3307052"/>
                </a:cubicBezTo>
                <a:cubicBezTo>
                  <a:pt x="10239882" y="3020580"/>
                  <a:pt x="9977814" y="2733475"/>
                  <a:pt x="9816862" y="2312726"/>
                </a:cubicBezTo>
                <a:cubicBezTo>
                  <a:pt x="9675602" y="1943553"/>
                  <a:pt x="9623900" y="1543256"/>
                  <a:pt x="9642828" y="1149440"/>
                </a:cubicBezTo>
                <a:cubicBezTo>
                  <a:pt x="9644860" y="1108152"/>
                  <a:pt x="9647528" y="1066737"/>
                  <a:pt x="9650958" y="1025323"/>
                </a:cubicBezTo>
                <a:cubicBezTo>
                  <a:pt x="9680048" y="671395"/>
                  <a:pt x="9743818" y="322422"/>
                  <a:pt x="9890670" y="381"/>
                </a:cubicBezTo>
                <a:close/>
                <a:moveTo>
                  <a:pt x="3795499" y="0"/>
                </a:moveTo>
                <a:lnTo>
                  <a:pt x="5652466" y="0"/>
                </a:lnTo>
                <a:lnTo>
                  <a:pt x="7765788" y="5731697"/>
                </a:lnTo>
                <a:lnTo>
                  <a:pt x="7330874" y="6911371"/>
                </a:lnTo>
                <a:lnTo>
                  <a:pt x="6343906" y="6911371"/>
                </a:lnTo>
                <a:close/>
                <a:moveTo>
                  <a:pt x="0" y="0"/>
                </a:moveTo>
                <a:lnTo>
                  <a:pt x="670994" y="0"/>
                </a:lnTo>
                <a:lnTo>
                  <a:pt x="2784316" y="5731697"/>
                </a:lnTo>
                <a:lnTo>
                  <a:pt x="2349354" y="6911498"/>
                </a:lnTo>
                <a:lnTo>
                  <a:pt x="1362308" y="6911498"/>
                </a:lnTo>
                <a:lnTo>
                  <a:pt x="0" y="3216806"/>
                </a:lnTo>
                <a:close/>
              </a:path>
            </a:pathLst>
          </a:custGeom>
          <a:solidFill>
            <a:srgbClr val="F9423A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900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662D7A19-F103-E7F0-71A1-AE5CDCCC0F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67565" y="3434139"/>
            <a:ext cx="5924436" cy="3423861"/>
          </a:xfrm>
          <a:custGeom>
            <a:avLst/>
            <a:gdLst>
              <a:gd name="connsiteX0" fmla="*/ 0 w 11848100"/>
              <a:gd name="connsiteY0" fmla="*/ 2085131 h 6847721"/>
              <a:gd name="connsiteX1" fmla="*/ 65605 w 11848100"/>
              <a:gd name="connsiteY1" fmla="*/ 2124432 h 6847721"/>
              <a:gd name="connsiteX2" fmla="*/ 1246201 w 11848100"/>
              <a:gd name="connsiteY2" fmla="*/ 2650644 h 6847721"/>
              <a:gd name="connsiteX3" fmla="*/ 2551466 w 11848100"/>
              <a:gd name="connsiteY3" fmla="*/ 3430403 h 6847721"/>
              <a:gd name="connsiteX4" fmla="*/ 3514760 w 11848100"/>
              <a:gd name="connsiteY4" fmla="*/ 5253016 h 6847721"/>
              <a:gd name="connsiteX5" fmla="*/ 3524540 w 11848100"/>
              <a:gd name="connsiteY5" fmla="*/ 5523225 h 6847721"/>
              <a:gd name="connsiteX6" fmla="*/ 3373517 w 11848100"/>
              <a:gd name="connsiteY6" fmla="*/ 6559057 h 6847721"/>
              <a:gd name="connsiteX7" fmla="*/ 3255597 w 11848100"/>
              <a:gd name="connsiteY7" fmla="*/ 6847721 h 6847721"/>
              <a:gd name="connsiteX8" fmla="*/ 1598282 w 11848100"/>
              <a:gd name="connsiteY8" fmla="*/ 6847721 h 6847721"/>
              <a:gd name="connsiteX9" fmla="*/ 1637461 w 11848100"/>
              <a:gd name="connsiteY9" fmla="*/ 6776019 h 6847721"/>
              <a:gd name="connsiteX10" fmla="*/ 1846814 w 11848100"/>
              <a:gd name="connsiteY10" fmla="*/ 5877661 h 6847721"/>
              <a:gd name="connsiteX11" fmla="*/ 180541 w 11848100"/>
              <a:gd name="connsiteY11" fmla="*/ 4293667 h 6847721"/>
              <a:gd name="connsiteX12" fmla="*/ 0 w 11848100"/>
              <a:gd name="connsiteY12" fmla="*/ 4212390 h 6847721"/>
              <a:gd name="connsiteX13" fmla="*/ 10297812 w 11848100"/>
              <a:gd name="connsiteY13" fmla="*/ 129 h 6847721"/>
              <a:gd name="connsiteX14" fmla="*/ 11848100 w 11848100"/>
              <a:gd name="connsiteY14" fmla="*/ 129 h 6847721"/>
              <a:gd name="connsiteX15" fmla="*/ 11848100 w 11848100"/>
              <a:gd name="connsiteY15" fmla="*/ 6847721 h 6847721"/>
              <a:gd name="connsiteX16" fmla="*/ 10325436 w 11848100"/>
              <a:gd name="connsiteY16" fmla="*/ 6847721 h 6847721"/>
              <a:gd name="connsiteX17" fmla="*/ 10422324 w 11848100"/>
              <a:gd name="connsiteY17" fmla="*/ 6731900 h 6847721"/>
              <a:gd name="connsiteX18" fmla="*/ 11516568 w 11848100"/>
              <a:gd name="connsiteY18" fmla="*/ 3442853 h 6847721"/>
              <a:gd name="connsiteX19" fmla="*/ 11516568 w 11848100"/>
              <a:gd name="connsiteY19" fmla="*/ 3438152 h 6847721"/>
              <a:gd name="connsiteX20" fmla="*/ 10297812 w 11848100"/>
              <a:gd name="connsiteY20" fmla="*/ 129 h 6847721"/>
              <a:gd name="connsiteX21" fmla="*/ 5789284 w 11848100"/>
              <a:gd name="connsiteY21" fmla="*/ 0 h 6847721"/>
              <a:gd name="connsiteX22" fmla="*/ 7559488 w 11848100"/>
              <a:gd name="connsiteY22" fmla="*/ 0 h 6847721"/>
              <a:gd name="connsiteX23" fmla="*/ 7559488 w 11848100"/>
              <a:gd name="connsiteY23" fmla="*/ 6847721 h 6847721"/>
              <a:gd name="connsiteX24" fmla="*/ 5789284 w 11848100"/>
              <a:gd name="connsiteY24" fmla="*/ 6847721 h 6847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848100" h="6847721">
                <a:moveTo>
                  <a:pt x="0" y="2085131"/>
                </a:moveTo>
                <a:lnTo>
                  <a:pt x="65605" y="2124432"/>
                </a:lnTo>
                <a:cubicBezTo>
                  <a:pt x="440739" y="2333927"/>
                  <a:pt x="858496" y="2470013"/>
                  <a:pt x="1246201" y="2650644"/>
                </a:cubicBezTo>
                <a:cubicBezTo>
                  <a:pt x="1710634" y="2866990"/>
                  <a:pt x="2162999" y="3093118"/>
                  <a:pt x="2551466" y="3430403"/>
                </a:cubicBezTo>
                <a:cubicBezTo>
                  <a:pt x="3115874" y="3920516"/>
                  <a:pt x="3458864" y="4501841"/>
                  <a:pt x="3514760" y="5253016"/>
                </a:cubicBezTo>
                <a:cubicBezTo>
                  <a:pt x="3521492" y="5342831"/>
                  <a:pt x="3524540" y="5433029"/>
                  <a:pt x="3524540" y="5523225"/>
                </a:cubicBezTo>
                <a:cubicBezTo>
                  <a:pt x="3524540" y="5876042"/>
                  <a:pt x="3482952" y="6226714"/>
                  <a:pt x="3373517" y="6559057"/>
                </a:cubicBezTo>
                <a:lnTo>
                  <a:pt x="3255597" y="6847721"/>
                </a:lnTo>
                <a:lnTo>
                  <a:pt x="1598282" y="6847721"/>
                </a:lnTo>
                <a:lnTo>
                  <a:pt x="1637461" y="6776019"/>
                </a:lnTo>
                <a:cubicBezTo>
                  <a:pt x="1771299" y="6512319"/>
                  <a:pt x="1867266" y="6183902"/>
                  <a:pt x="1846814" y="5877661"/>
                </a:cubicBezTo>
                <a:cubicBezTo>
                  <a:pt x="1795795" y="5118785"/>
                  <a:pt x="978369" y="4660743"/>
                  <a:pt x="180541" y="4293667"/>
                </a:cubicBezTo>
                <a:lnTo>
                  <a:pt x="0" y="4212390"/>
                </a:lnTo>
                <a:close/>
                <a:moveTo>
                  <a:pt x="10297812" y="129"/>
                </a:moveTo>
                <a:lnTo>
                  <a:pt x="11848100" y="129"/>
                </a:lnTo>
                <a:lnTo>
                  <a:pt x="11848100" y="6847721"/>
                </a:lnTo>
                <a:lnTo>
                  <a:pt x="10325436" y="6847721"/>
                </a:lnTo>
                <a:lnTo>
                  <a:pt x="10422324" y="6731900"/>
                </a:lnTo>
                <a:cubicBezTo>
                  <a:pt x="11050988" y="5943926"/>
                  <a:pt x="11516568" y="4798904"/>
                  <a:pt x="11516568" y="3442853"/>
                </a:cubicBezTo>
                <a:lnTo>
                  <a:pt x="11516568" y="3438152"/>
                </a:lnTo>
                <a:cubicBezTo>
                  <a:pt x="11516568" y="1994113"/>
                  <a:pt x="10988620" y="789287"/>
                  <a:pt x="10297812" y="129"/>
                </a:cubicBezTo>
                <a:close/>
                <a:moveTo>
                  <a:pt x="5789284" y="0"/>
                </a:moveTo>
                <a:lnTo>
                  <a:pt x="7559488" y="0"/>
                </a:lnTo>
                <a:lnTo>
                  <a:pt x="7559488" y="6847721"/>
                </a:lnTo>
                <a:lnTo>
                  <a:pt x="5789284" y="6847721"/>
                </a:lnTo>
                <a:close/>
              </a:path>
            </a:pathLst>
          </a:custGeom>
          <a:solidFill>
            <a:srgbClr val="EFF1F4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90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CFFF592A-5D48-01A8-3F5E-838FD41069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63586" y="1713053"/>
            <a:ext cx="3935649" cy="3773347"/>
          </a:xfrm>
          <a:solidFill>
            <a:schemeClr val="bg1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GB"/>
          </a:p>
        </p:txBody>
      </p:sp>
      <p:sp>
        <p:nvSpPr>
          <p:cNvPr id="42" name="Text Placeholder 9">
            <a:extLst>
              <a:ext uri="{FF2B5EF4-FFF2-40B4-BE49-F238E27FC236}">
                <a16:creationId xmlns:a16="http://schemas.microsoft.com/office/drawing/2014/main" id="{217747AB-0152-84D3-BDA3-208107FE7A5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30109" y="4969790"/>
            <a:ext cx="3692962" cy="436402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cap="none" baseline="0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2pPr>
            <a:lvl3pPr marL="135000" indent="-1350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2" name="Freeform 26">
            <a:extLst>
              <a:ext uri="{FF2B5EF4-FFF2-40B4-BE49-F238E27FC236}">
                <a16:creationId xmlns:a16="http://schemas.microsoft.com/office/drawing/2014/main" id="{284AE56D-313B-F96B-6518-F7ADEC63D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67565" y="494"/>
            <a:ext cx="5924433" cy="3455749"/>
          </a:xfrm>
          <a:custGeom>
            <a:avLst/>
            <a:gdLst>
              <a:gd name="connsiteX0" fmla="*/ 7330874 w 11848094"/>
              <a:gd name="connsiteY0" fmla="*/ 6911371 h 6911498"/>
              <a:gd name="connsiteX1" fmla="*/ 7330954 w 11848094"/>
              <a:gd name="connsiteY1" fmla="*/ 6911371 h 6911498"/>
              <a:gd name="connsiteX2" fmla="*/ 7330826 w 11848094"/>
              <a:gd name="connsiteY2" fmla="*/ 6911498 h 6911498"/>
              <a:gd name="connsiteX3" fmla="*/ 9890670 w 11848094"/>
              <a:gd name="connsiteY3" fmla="*/ 381 h 6911498"/>
              <a:gd name="connsiteX4" fmla="*/ 11515930 w 11848094"/>
              <a:gd name="connsiteY4" fmla="*/ 381 h 6911498"/>
              <a:gd name="connsiteX5" fmla="*/ 11397534 w 11848094"/>
              <a:gd name="connsiteY5" fmla="*/ 1136735 h 6911498"/>
              <a:gd name="connsiteX6" fmla="*/ 11797112 w 11848094"/>
              <a:gd name="connsiteY6" fmla="*/ 1759148 h 6911498"/>
              <a:gd name="connsiteX7" fmla="*/ 11848094 w 11848094"/>
              <a:gd name="connsiteY7" fmla="*/ 1804299 h 6911498"/>
              <a:gd name="connsiteX8" fmla="*/ 11848094 w 11848094"/>
              <a:gd name="connsiteY8" fmla="*/ 4047105 h 6911498"/>
              <a:gd name="connsiteX9" fmla="*/ 11694538 w 11848094"/>
              <a:gd name="connsiteY9" fmla="*/ 3977684 h 6911498"/>
              <a:gd name="connsiteX10" fmla="*/ 10584904 w 11848094"/>
              <a:gd name="connsiteY10" fmla="*/ 3307052 h 6911498"/>
              <a:gd name="connsiteX11" fmla="*/ 9816862 w 11848094"/>
              <a:gd name="connsiteY11" fmla="*/ 2312726 h 6911498"/>
              <a:gd name="connsiteX12" fmla="*/ 9642828 w 11848094"/>
              <a:gd name="connsiteY12" fmla="*/ 1149440 h 6911498"/>
              <a:gd name="connsiteX13" fmla="*/ 9650958 w 11848094"/>
              <a:gd name="connsiteY13" fmla="*/ 1025323 h 6911498"/>
              <a:gd name="connsiteX14" fmla="*/ 9890670 w 11848094"/>
              <a:gd name="connsiteY14" fmla="*/ 381 h 6911498"/>
              <a:gd name="connsiteX15" fmla="*/ 3795499 w 11848094"/>
              <a:gd name="connsiteY15" fmla="*/ 0 h 6911498"/>
              <a:gd name="connsiteX16" fmla="*/ 5652466 w 11848094"/>
              <a:gd name="connsiteY16" fmla="*/ 0 h 6911498"/>
              <a:gd name="connsiteX17" fmla="*/ 7765788 w 11848094"/>
              <a:gd name="connsiteY17" fmla="*/ 5731697 h 6911498"/>
              <a:gd name="connsiteX18" fmla="*/ 7330874 w 11848094"/>
              <a:gd name="connsiteY18" fmla="*/ 6911371 h 6911498"/>
              <a:gd name="connsiteX19" fmla="*/ 6343906 w 11848094"/>
              <a:gd name="connsiteY19" fmla="*/ 6911371 h 6911498"/>
              <a:gd name="connsiteX20" fmla="*/ 0 w 11848094"/>
              <a:gd name="connsiteY20" fmla="*/ 0 h 6911498"/>
              <a:gd name="connsiteX21" fmla="*/ 670994 w 11848094"/>
              <a:gd name="connsiteY21" fmla="*/ 0 h 6911498"/>
              <a:gd name="connsiteX22" fmla="*/ 2784316 w 11848094"/>
              <a:gd name="connsiteY22" fmla="*/ 5731697 h 6911498"/>
              <a:gd name="connsiteX23" fmla="*/ 2349354 w 11848094"/>
              <a:gd name="connsiteY23" fmla="*/ 6911498 h 6911498"/>
              <a:gd name="connsiteX24" fmla="*/ 1362308 w 11848094"/>
              <a:gd name="connsiteY24" fmla="*/ 6911498 h 6911498"/>
              <a:gd name="connsiteX25" fmla="*/ 0 w 11848094"/>
              <a:gd name="connsiteY25" fmla="*/ 3216806 h 6911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48094" h="6911498">
                <a:moveTo>
                  <a:pt x="7330874" y="6911371"/>
                </a:moveTo>
                <a:lnTo>
                  <a:pt x="7330954" y="6911371"/>
                </a:lnTo>
                <a:lnTo>
                  <a:pt x="7330826" y="6911498"/>
                </a:lnTo>
                <a:close/>
                <a:moveTo>
                  <a:pt x="9890670" y="381"/>
                </a:moveTo>
                <a:lnTo>
                  <a:pt x="11515930" y="381"/>
                </a:lnTo>
                <a:cubicBezTo>
                  <a:pt x="11380132" y="245564"/>
                  <a:pt x="11252464" y="692611"/>
                  <a:pt x="11397534" y="1136735"/>
                </a:cubicBezTo>
                <a:cubicBezTo>
                  <a:pt x="11479472" y="1387636"/>
                  <a:pt x="11618722" y="1588614"/>
                  <a:pt x="11797112" y="1759148"/>
                </a:cubicBezTo>
                <a:lnTo>
                  <a:pt x="11848094" y="1804299"/>
                </a:lnTo>
                <a:lnTo>
                  <a:pt x="11848094" y="4047105"/>
                </a:lnTo>
                <a:lnTo>
                  <a:pt x="11694538" y="3977684"/>
                </a:lnTo>
                <a:cubicBezTo>
                  <a:pt x="11302642" y="3794623"/>
                  <a:pt x="10918874" y="3584248"/>
                  <a:pt x="10584904" y="3307052"/>
                </a:cubicBezTo>
                <a:cubicBezTo>
                  <a:pt x="10239882" y="3020580"/>
                  <a:pt x="9977814" y="2733475"/>
                  <a:pt x="9816862" y="2312726"/>
                </a:cubicBezTo>
                <a:cubicBezTo>
                  <a:pt x="9675602" y="1943553"/>
                  <a:pt x="9623900" y="1543256"/>
                  <a:pt x="9642828" y="1149440"/>
                </a:cubicBezTo>
                <a:cubicBezTo>
                  <a:pt x="9644860" y="1108152"/>
                  <a:pt x="9647528" y="1066737"/>
                  <a:pt x="9650958" y="1025323"/>
                </a:cubicBezTo>
                <a:cubicBezTo>
                  <a:pt x="9680048" y="671395"/>
                  <a:pt x="9743818" y="322422"/>
                  <a:pt x="9890670" y="381"/>
                </a:cubicBezTo>
                <a:close/>
                <a:moveTo>
                  <a:pt x="3795499" y="0"/>
                </a:moveTo>
                <a:lnTo>
                  <a:pt x="5652466" y="0"/>
                </a:lnTo>
                <a:lnTo>
                  <a:pt x="7765788" y="5731697"/>
                </a:lnTo>
                <a:lnTo>
                  <a:pt x="7330874" y="6911371"/>
                </a:lnTo>
                <a:lnTo>
                  <a:pt x="6343906" y="6911371"/>
                </a:lnTo>
                <a:close/>
                <a:moveTo>
                  <a:pt x="0" y="0"/>
                </a:moveTo>
                <a:lnTo>
                  <a:pt x="670994" y="0"/>
                </a:lnTo>
                <a:lnTo>
                  <a:pt x="2784316" y="5731697"/>
                </a:lnTo>
                <a:lnTo>
                  <a:pt x="2349354" y="6911498"/>
                </a:lnTo>
                <a:lnTo>
                  <a:pt x="1362308" y="6911498"/>
                </a:lnTo>
                <a:lnTo>
                  <a:pt x="0" y="3216806"/>
                </a:lnTo>
                <a:close/>
              </a:path>
            </a:pathLst>
          </a:custGeom>
          <a:solidFill>
            <a:srgbClr val="F9423A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900"/>
          </a:p>
        </p:txBody>
      </p:sp>
      <p:sp>
        <p:nvSpPr>
          <p:cNvPr id="3" name="Freeform 28">
            <a:extLst>
              <a:ext uri="{FF2B5EF4-FFF2-40B4-BE49-F238E27FC236}">
                <a16:creationId xmlns:a16="http://schemas.microsoft.com/office/drawing/2014/main" id="{75FDD79E-5158-1071-6B1B-D6A734DBD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67565" y="3434139"/>
            <a:ext cx="5924436" cy="3423861"/>
          </a:xfrm>
          <a:custGeom>
            <a:avLst/>
            <a:gdLst>
              <a:gd name="connsiteX0" fmla="*/ 0 w 11848100"/>
              <a:gd name="connsiteY0" fmla="*/ 2085131 h 6847721"/>
              <a:gd name="connsiteX1" fmla="*/ 65605 w 11848100"/>
              <a:gd name="connsiteY1" fmla="*/ 2124432 h 6847721"/>
              <a:gd name="connsiteX2" fmla="*/ 1246201 w 11848100"/>
              <a:gd name="connsiteY2" fmla="*/ 2650644 h 6847721"/>
              <a:gd name="connsiteX3" fmla="*/ 2551466 w 11848100"/>
              <a:gd name="connsiteY3" fmla="*/ 3430403 h 6847721"/>
              <a:gd name="connsiteX4" fmla="*/ 3514760 w 11848100"/>
              <a:gd name="connsiteY4" fmla="*/ 5253016 h 6847721"/>
              <a:gd name="connsiteX5" fmla="*/ 3524540 w 11848100"/>
              <a:gd name="connsiteY5" fmla="*/ 5523225 h 6847721"/>
              <a:gd name="connsiteX6" fmla="*/ 3373517 w 11848100"/>
              <a:gd name="connsiteY6" fmla="*/ 6559057 h 6847721"/>
              <a:gd name="connsiteX7" fmla="*/ 3255597 w 11848100"/>
              <a:gd name="connsiteY7" fmla="*/ 6847721 h 6847721"/>
              <a:gd name="connsiteX8" fmla="*/ 1598282 w 11848100"/>
              <a:gd name="connsiteY8" fmla="*/ 6847721 h 6847721"/>
              <a:gd name="connsiteX9" fmla="*/ 1637461 w 11848100"/>
              <a:gd name="connsiteY9" fmla="*/ 6776019 h 6847721"/>
              <a:gd name="connsiteX10" fmla="*/ 1846814 w 11848100"/>
              <a:gd name="connsiteY10" fmla="*/ 5877661 h 6847721"/>
              <a:gd name="connsiteX11" fmla="*/ 180541 w 11848100"/>
              <a:gd name="connsiteY11" fmla="*/ 4293667 h 6847721"/>
              <a:gd name="connsiteX12" fmla="*/ 0 w 11848100"/>
              <a:gd name="connsiteY12" fmla="*/ 4212390 h 6847721"/>
              <a:gd name="connsiteX13" fmla="*/ 10297812 w 11848100"/>
              <a:gd name="connsiteY13" fmla="*/ 129 h 6847721"/>
              <a:gd name="connsiteX14" fmla="*/ 11848100 w 11848100"/>
              <a:gd name="connsiteY14" fmla="*/ 129 h 6847721"/>
              <a:gd name="connsiteX15" fmla="*/ 11848100 w 11848100"/>
              <a:gd name="connsiteY15" fmla="*/ 6847721 h 6847721"/>
              <a:gd name="connsiteX16" fmla="*/ 10325436 w 11848100"/>
              <a:gd name="connsiteY16" fmla="*/ 6847721 h 6847721"/>
              <a:gd name="connsiteX17" fmla="*/ 10422324 w 11848100"/>
              <a:gd name="connsiteY17" fmla="*/ 6731900 h 6847721"/>
              <a:gd name="connsiteX18" fmla="*/ 11516568 w 11848100"/>
              <a:gd name="connsiteY18" fmla="*/ 3442853 h 6847721"/>
              <a:gd name="connsiteX19" fmla="*/ 11516568 w 11848100"/>
              <a:gd name="connsiteY19" fmla="*/ 3438152 h 6847721"/>
              <a:gd name="connsiteX20" fmla="*/ 10297812 w 11848100"/>
              <a:gd name="connsiteY20" fmla="*/ 129 h 6847721"/>
              <a:gd name="connsiteX21" fmla="*/ 5789284 w 11848100"/>
              <a:gd name="connsiteY21" fmla="*/ 0 h 6847721"/>
              <a:gd name="connsiteX22" fmla="*/ 7559488 w 11848100"/>
              <a:gd name="connsiteY22" fmla="*/ 0 h 6847721"/>
              <a:gd name="connsiteX23" fmla="*/ 7559488 w 11848100"/>
              <a:gd name="connsiteY23" fmla="*/ 6847721 h 6847721"/>
              <a:gd name="connsiteX24" fmla="*/ 5789284 w 11848100"/>
              <a:gd name="connsiteY24" fmla="*/ 6847721 h 6847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848100" h="6847721">
                <a:moveTo>
                  <a:pt x="0" y="2085131"/>
                </a:moveTo>
                <a:lnTo>
                  <a:pt x="65605" y="2124432"/>
                </a:lnTo>
                <a:cubicBezTo>
                  <a:pt x="440739" y="2333927"/>
                  <a:pt x="858496" y="2470013"/>
                  <a:pt x="1246201" y="2650644"/>
                </a:cubicBezTo>
                <a:cubicBezTo>
                  <a:pt x="1710634" y="2866990"/>
                  <a:pt x="2162999" y="3093118"/>
                  <a:pt x="2551466" y="3430403"/>
                </a:cubicBezTo>
                <a:cubicBezTo>
                  <a:pt x="3115874" y="3920516"/>
                  <a:pt x="3458864" y="4501841"/>
                  <a:pt x="3514760" y="5253016"/>
                </a:cubicBezTo>
                <a:cubicBezTo>
                  <a:pt x="3521492" y="5342831"/>
                  <a:pt x="3524540" y="5433029"/>
                  <a:pt x="3524540" y="5523225"/>
                </a:cubicBezTo>
                <a:cubicBezTo>
                  <a:pt x="3524540" y="5876042"/>
                  <a:pt x="3482952" y="6226714"/>
                  <a:pt x="3373517" y="6559057"/>
                </a:cubicBezTo>
                <a:lnTo>
                  <a:pt x="3255597" y="6847721"/>
                </a:lnTo>
                <a:lnTo>
                  <a:pt x="1598282" y="6847721"/>
                </a:lnTo>
                <a:lnTo>
                  <a:pt x="1637461" y="6776019"/>
                </a:lnTo>
                <a:cubicBezTo>
                  <a:pt x="1771299" y="6512319"/>
                  <a:pt x="1867266" y="6183902"/>
                  <a:pt x="1846814" y="5877661"/>
                </a:cubicBezTo>
                <a:cubicBezTo>
                  <a:pt x="1795795" y="5118785"/>
                  <a:pt x="978369" y="4660743"/>
                  <a:pt x="180541" y="4293667"/>
                </a:cubicBezTo>
                <a:lnTo>
                  <a:pt x="0" y="4212390"/>
                </a:lnTo>
                <a:close/>
                <a:moveTo>
                  <a:pt x="10297812" y="129"/>
                </a:moveTo>
                <a:lnTo>
                  <a:pt x="11848100" y="129"/>
                </a:lnTo>
                <a:lnTo>
                  <a:pt x="11848100" y="6847721"/>
                </a:lnTo>
                <a:lnTo>
                  <a:pt x="10325436" y="6847721"/>
                </a:lnTo>
                <a:lnTo>
                  <a:pt x="10422324" y="6731900"/>
                </a:lnTo>
                <a:cubicBezTo>
                  <a:pt x="11050988" y="5943926"/>
                  <a:pt x="11516568" y="4798904"/>
                  <a:pt x="11516568" y="3442853"/>
                </a:cubicBezTo>
                <a:lnTo>
                  <a:pt x="11516568" y="3438152"/>
                </a:lnTo>
                <a:cubicBezTo>
                  <a:pt x="11516568" y="1994113"/>
                  <a:pt x="10988620" y="789287"/>
                  <a:pt x="10297812" y="129"/>
                </a:cubicBezTo>
                <a:close/>
                <a:moveTo>
                  <a:pt x="5789284" y="0"/>
                </a:moveTo>
                <a:lnTo>
                  <a:pt x="7559488" y="0"/>
                </a:lnTo>
                <a:lnTo>
                  <a:pt x="7559488" y="6847721"/>
                </a:lnTo>
                <a:lnTo>
                  <a:pt x="5789284" y="6847721"/>
                </a:lnTo>
                <a:close/>
              </a:path>
            </a:pathLst>
          </a:custGeom>
          <a:solidFill>
            <a:srgbClr val="EFF1F4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37860994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8">
          <p15:clr>
            <a:srgbClr val="646464"/>
          </p15:clr>
        </p15:guide>
        <p15:guide id="49" pos="7680">
          <p15:clr>
            <a:srgbClr val="646464"/>
          </p15:clr>
        </p15:guide>
        <p15:guide id="50" pos="217">
          <p15:clr>
            <a:srgbClr val="646464"/>
          </p15:clr>
        </p15:guide>
        <p15:guide id="51" pos="621">
          <p15:clr>
            <a:srgbClr val="646464"/>
          </p15:clr>
        </p15:guide>
        <p15:guide id="52" pos="839">
          <p15:clr>
            <a:srgbClr val="646464"/>
          </p15:clr>
        </p15:guide>
        <p15:guide id="53" pos="1243">
          <p15:clr>
            <a:srgbClr val="646464"/>
          </p15:clr>
        </p15:guide>
        <p15:guide id="54" pos="1461">
          <p15:clr>
            <a:srgbClr val="646464"/>
          </p15:clr>
        </p15:guide>
        <p15:guide id="55" pos="1865">
          <p15:clr>
            <a:srgbClr val="646464"/>
          </p15:clr>
        </p15:guide>
        <p15:guide id="56" pos="2083">
          <p15:clr>
            <a:srgbClr val="646464"/>
          </p15:clr>
        </p15:guide>
        <p15:guide id="57" pos="2487">
          <p15:clr>
            <a:srgbClr val="646464"/>
          </p15:clr>
        </p15:guide>
        <p15:guide id="58" pos="2705">
          <p15:clr>
            <a:srgbClr val="646464"/>
          </p15:clr>
        </p15:guide>
        <p15:guide id="59" pos="3109">
          <p15:clr>
            <a:srgbClr val="646464"/>
          </p15:clr>
        </p15:guide>
        <p15:guide id="60" pos="3326">
          <p15:clr>
            <a:srgbClr val="646464"/>
          </p15:clr>
        </p15:guide>
        <p15:guide id="61" pos="3731">
          <p15:clr>
            <a:srgbClr val="646464"/>
          </p15:clr>
        </p15:guide>
        <p15:guide id="62" pos="3948">
          <p15:clr>
            <a:srgbClr val="646464"/>
          </p15:clr>
        </p15:guide>
        <p15:guide id="63" pos="4353">
          <p15:clr>
            <a:srgbClr val="646464"/>
          </p15:clr>
        </p15:guide>
        <p15:guide id="64" pos="4570">
          <p15:clr>
            <a:srgbClr val="646464"/>
          </p15:clr>
        </p15:guide>
        <p15:guide id="65" pos="4974">
          <p15:clr>
            <a:srgbClr val="646464"/>
          </p15:clr>
        </p15:guide>
        <p15:guide id="66" pos="5192">
          <p15:clr>
            <a:srgbClr val="646464"/>
          </p15:clr>
        </p15:guide>
        <p15:guide id="67" pos="5596">
          <p15:clr>
            <a:srgbClr val="646464"/>
          </p15:clr>
        </p15:guide>
        <p15:guide id="68" pos="5814">
          <p15:clr>
            <a:srgbClr val="646464"/>
          </p15:clr>
        </p15:guide>
        <p15:guide id="69" pos="6218">
          <p15:clr>
            <a:srgbClr val="646464"/>
          </p15:clr>
        </p15:guide>
        <p15:guide id="70" pos="6436">
          <p15:clr>
            <a:srgbClr val="646464"/>
          </p15:clr>
        </p15:guide>
        <p15:guide id="71" pos="6840">
          <p15:clr>
            <a:srgbClr val="646464"/>
          </p15:clr>
        </p15:guide>
        <p15:guide id="72" pos="7058">
          <p15:clr>
            <a:srgbClr val="646464"/>
          </p15:clr>
        </p15:guide>
        <p15:guide id="73" pos="7462">
          <p15:clr>
            <a:srgbClr val="646464"/>
          </p15:clr>
        </p15:guide>
        <p15:guide id="74" orient="horz">
          <p15:clr>
            <a:srgbClr val="646464"/>
          </p15:clr>
        </p15:guide>
        <p15:guide id="75" orient="horz" pos="4320">
          <p15:clr>
            <a:srgbClr val="646464"/>
          </p15:clr>
        </p15:guide>
        <p15:guide id="76" orient="horz" pos="217">
          <p15:clr>
            <a:srgbClr val="646464"/>
          </p15:clr>
        </p15:guide>
        <p15:guide id="77" orient="horz" pos="433">
          <p15:clr>
            <a:srgbClr val="646464"/>
          </p15:clr>
        </p15:guide>
        <p15:guide id="78" orient="horz" pos="649">
          <p15:clr>
            <a:srgbClr val="646464"/>
          </p15:clr>
        </p15:guide>
        <p15:guide id="79" orient="horz" pos="865">
          <p15:clr>
            <a:srgbClr val="646464"/>
          </p15:clr>
        </p15:guide>
        <p15:guide id="80" orient="horz" pos="1080">
          <p15:clr>
            <a:srgbClr val="646464"/>
          </p15:clr>
        </p15:guide>
        <p15:guide id="81" orient="horz" pos="1296">
          <p15:clr>
            <a:srgbClr val="646464"/>
          </p15:clr>
        </p15:guide>
        <p15:guide id="82" orient="horz" pos="1512">
          <p15:clr>
            <a:srgbClr val="646464"/>
          </p15:clr>
        </p15:guide>
        <p15:guide id="83" orient="horz" pos="1728">
          <p15:clr>
            <a:srgbClr val="646464"/>
          </p15:clr>
        </p15:guide>
        <p15:guide id="84" orient="horz" pos="1944">
          <p15:clr>
            <a:srgbClr val="646464"/>
          </p15:clr>
        </p15:guide>
        <p15:guide id="85" orient="horz" pos="2160">
          <p15:clr>
            <a:srgbClr val="646464"/>
          </p15:clr>
        </p15:guide>
        <p15:guide id="86" orient="horz" pos="2375">
          <p15:clr>
            <a:srgbClr val="646464"/>
          </p15:clr>
        </p15:guide>
        <p15:guide id="87" orient="horz" pos="2591">
          <p15:clr>
            <a:srgbClr val="646464"/>
          </p15:clr>
        </p15:guide>
        <p15:guide id="88" orient="horz" pos="2807">
          <p15:clr>
            <a:srgbClr val="646464"/>
          </p15:clr>
        </p15:guide>
        <p15:guide id="89" orient="horz" pos="3023">
          <p15:clr>
            <a:srgbClr val="646464"/>
          </p15:clr>
        </p15:guide>
        <p15:guide id="90" orient="horz" pos="3239">
          <p15:clr>
            <a:srgbClr val="646464"/>
          </p15:clr>
        </p15:guide>
        <p15:guide id="91" orient="horz" pos="3454">
          <p15:clr>
            <a:srgbClr val="646464"/>
          </p15:clr>
        </p15:guide>
        <p15:guide id="92" orient="horz" pos="3670">
          <p15:clr>
            <a:srgbClr val="646464"/>
          </p15:clr>
        </p15:guide>
        <p15:guide id="93" orient="horz" pos="3886">
          <p15:clr>
            <a:srgbClr val="646464"/>
          </p15:clr>
        </p15:guide>
        <p15:guide id="94" orient="horz" pos="4102">
          <p15:clr>
            <a:srgbClr val="646464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2_Dar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3F7784C-DEBA-3468-B59B-5DAD73E6AE8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030288"/>
            <a:ext cx="3947576" cy="4452937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GB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4A56565E-D28B-6BA5-8D1F-DD8A4381EEB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0153" y="5622925"/>
            <a:ext cx="2966609" cy="68421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cap="none" baseline="0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2pPr>
            <a:lvl3pPr marL="135000" indent="-1350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D5C224D8-52CC-92CA-83E8-7FD1E0C473E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294187" y="1030288"/>
            <a:ext cx="3602563" cy="4452937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GB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C23AFCB-BF0A-06E9-AD94-1AB0286FF4B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295777" y="5622925"/>
            <a:ext cx="2966609" cy="68421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cap="none" baseline="0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2pPr>
            <a:lvl3pPr marL="135000" indent="-1350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62FA86A3-D1F8-CE2E-F4A5-36C59719229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242300" y="1030288"/>
            <a:ext cx="3949699" cy="4452937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GB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29E8C645-5B5A-8FDD-A499-22A85E9BCE9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43353" y="5622925"/>
            <a:ext cx="2966609" cy="68421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cap="none" baseline="0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2pPr>
            <a:lvl3pPr marL="135000" indent="-1350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WSP | Footer goes here | Date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568E7-61F5-D04E-995D-81EF41C01A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9415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8">
          <p15:clr>
            <a:srgbClr val="646464"/>
          </p15:clr>
        </p15:guide>
        <p15:guide id="49" pos="7680">
          <p15:clr>
            <a:srgbClr val="646464"/>
          </p15:clr>
        </p15:guide>
        <p15:guide id="50" pos="217">
          <p15:clr>
            <a:srgbClr val="646464"/>
          </p15:clr>
        </p15:guide>
        <p15:guide id="51" pos="621">
          <p15:clr>
            <a:srgbClr val="646464"/>
          </p15:clr>
        </p15:guide>
        <p15:guide id="52" pos="839">
          <p15:clr>
            <a:srgbClr val="646464"/>
          </p15:clr>
        </p15:guide>
        <p15:guide id="53" pos="1243">
          <p15:clr>
            <a:srgbClr val="646464"/>
          </p15:clr>
        </p15:guide>
        <p15:guide id="54" pos="1461">
          <p15:clr>
            <a:srgbClr val="646464"/>
          </p15:clr>
        </p15:guide>
        <p15:guide id="55" pos="1865">
          <p15:clr>
            <a:srgbClr val="646464"/>
          </p15:clr>
        </p15:guide>
        <p15:guide id="56" pos="2083">
          <p15:clr>
            <a:srgbClr val="646464"/>
          </p15:clr>
        </p15:guide>
        <p15:guide id="57" pos="2487">
          <p15:clr>
            <a:srgbClr val="646464"/>
          </p15:clr>
        </p15:guide>
        <p15:guide id="58" pos="2705">
          <p15:clr>
            <a:srgbClr val="646464"/>
          </p15:clr>
        </p15:guide>
        <p15:guide id="59" pos="3109">
          <p15:clr>
            <a:srgbClr val="646464"/>
          </p15:clr>
        </p15:guide>
        <p15:guide id="60" pos="3326">
          <p15:clr>
            <a:srgbClr val="646464"/>
          </p15:clr>
        </p15:guide>
        <p15:guide id="61" pos="3731">
          <p15:clr>
            <a:srgbClr val="646464"/>
          </p15:clr>
        </p15:guide>
        <p15:guide id="62" pos="3948">
          <p15:clr>
            <a:srgbClr val="646464"/>
          </p15:clr>
        </p15:guide>
        <p15:guide id="63" pos="4353">
          <p15:clr>
            <a:srgbClr val="646464"/>
          </p15:clr>
        </p15:guide>
        <p15:guide id="64" pos="4570">
          <p15:clr>
            <a:srgbClr val="646464"/>
          </p15:clr>
        </p15:guide>
        <p15:guide id="65" pos="4974">
          <p15:clr>
            <a:srgbClr val="646464"/>
          </p15:clr>
        </p15:guide>
        <p15:guide id="66" pos="5192">
          <p15:clr>
            <a:srgbClr val="646464"/>
          </p15:clr>
        </p15:guide>
        <p15:guide id="67" pos="5596">
          <p15:clr>
            <a:srgbClr val="646464"/>
          </p15:clr>
        </p15:guide>
        <p15:guide id="68" pos="5814">
          <p15:clr>
            <a:srgbClr val="646464"/>
          </p15:clr>
        </p15:guide>
        <p15:guide id="69" pos="6218">
          <p15:clr>
            <a:srgbClr val="646464"/>
          </p15:clr>
        </p15:guide>
        <p15:guide id="70" pos="6436">
          <p15:clr>
            <a:srgbClr val="646464"/>
          </p15:clr>
        </p15:guide>
        <p15:guide id="71" pos="6840">
          <p15:clr>
            <a:srgbClr val="646464"/>
          </p15:clr>
        </p15:guide>
        <p15:guide id="72" pos="7058">
          <p15:clr>
            <a:srgbClr val="646464"/>
          </p15:clr>
        </p15:guide>
        <p15:guide id="73" pos="7462">
          <p15:clr>
            <a:srgbClr val="646464"/>
          </p15:clr>
        </p15:guide>
        <p15:guide id="74" orient="horz">
          <p15:clr>
            <a:srgbClr val="646464"/>
          </p15:clr>
        </p15:guide>
        <p15:guide id="75" orient="horz" pos="4320">
          <p15:clr>
            <a:srgbClr val="646464"/>
          </p15:clr>
        </p15:guide>
        <p15:guide id="76" orient="horz" pos="217">
          <p15:clr>
            <a:srgbClr val="646464"/>
          </p15:clr>
        </p15:guide>
        <p15:guide id="77" orient="horz" pos="433">
          <p15:clr>
            <a:srgbClr val="646464"/>
          </p15:clr>
        </p15:guide>
        <p15:guide id="78" orient="horz" pos="649">
          <p15:clr>
            <a:srgbClr val="646464"/>
          </p15:clr>
        </p15:guide>
        <p15:guide id="79" orient="horz" pos="865">
          <p15:clr>
            <a:srgbClr val="646464"/>
          </p15:clr>
        </p15:guide>
        <p15:guide id="80" orient="horz" pos="1080">
          <p15:clr>
            <a:srgbClr val="646464"/>
          </p15:clr>
        </p15:guide>
        <p15:guide id="81" orient="horz" pos="1296">
          <p15:clr>
            <a:srgbClr val="646464"/>
          </p15:clr>
        </p15:guide>
        <p15:guide id="82" orient="horz" pos="1512">
          <p15:clr>
            <a:srgbClr val="646464"/>
          </p15:clr>
        </p15:guide>
        <p15:guide id="83" orient="horz" pos="1728">
          <p15:clr>
            <a:srgbClr val="646464"/>
          </p15:clr>
        </p15:guide>
        <p15:guide id="84" orient="horz" pos="1944">
          <p15:clr>
            <a:srgbClr val="646464"/>
          </p15:clr>
        </p15:guide>
        <p15:guide id="85" orient="horz" pos="2160">
          <p15:clr>
            <a:srgbClr val="646464"/>
          </p15:clr>
        </p15:guide>
        <p15:guide id="86" orient="horz" pos="2375">
          <p15:clr>
            <a:srgbClr val="646464"/>
          </p15:clr>
        </p15:guide>
        <p15:guide id="87" orient="horz" pos="2591">
          <p15:clr>
            <a:srgbClr val="646464"/>
          </p15:clr>
        </p15:guide>
        <p15:guide id="88" orient="horz" pos="2807">
          <p15:clr>
            <a:srgbClr val="646464"/>
          </p15:clr>
        </p15:guide>
        <p15:guide id="89" orient="horz" pos="3023">
          <p15:clr>
            <a:srgbClr val="646464"/>
          </p15:clr>
        </p15:guide>
        <p15:guide id="90" orient="horz" pos="3239">
          <p15:clr>
            <a:srgbClr val="646464"/>
          </p15:clr>
        </p15:guide>
        <p15:guide id="91" orient="horz" pos="3454">
          <p15:clr>
            <a:srgbClr val="646464"/>
          </p15:clr>
        </p15:guide>
        <p15:guide id="92" orient="horz" pos="3670">
          <p15:clr>
            <a:srgbClr val="646464"/>
          </p15:clr>
        </p15:guide>
        <p15:guide id="93" orient="horz" pos="3886">
          <p15:clr>
            <a:srgbClr val="646464"/>
          </p15:clr>
        </p15:guide>
        <p15:guide id="94" orient="horz" pos="4102">
          <p15:clr>
            <a:srgbClr val="646464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C, Agenda_Dar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1C0DE16D-DC52-A715-4CD1-35A654E06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270000"/>
            <a:ext cx="11506199" cy="972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36428CDC-BECF-1700-FBD9-E47AAF6194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4488" y="2972491"/>
            <a:ext cx="748788" cy="596787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5050" b="1" spc="-200" baseline="0">
                <a:solidFill>
                  <a:schemeClr val="accent1"/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b="1" spc="-200" baseline="0">
                <a:solidFill>
                  <a:schemeClr val="accent1"/>
                </a:solidFill>
              </a:defRPr>
            </a:lvl2pPr>
            <a:lvl3pPr marL="135000" indent="-135000"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00</a:t>
            </a:r>
          </a:p>
          <a:p>
            <a:pPr lvl="1"/>
            <a:endParaRPr lang="en-GB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A958EC97-F459-CB1F-30D6-AFA60418F2C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29004" y="3072369"/>
            <a:ext cx="2618572" cy="39703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0" indent="0">
              <a:lnSpc>
                <a:spcPct val="112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F1649CBD-5A8E-F75F-2515-D628FF754B1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4488" y="3990800"/>
            <a:ext cx="748788" cy="596787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5050" b="1" spc="-200" baseline="0">
                <a:solidFill>
                  <a:schemeClr val="accent1"/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b="1" spc="-200" baseline="0">
                <a:solidFill>
                  <a:schemeClr val="accent1"/>
                </a:solidFill>
              </a:defRPr>
            </a:lvl2pPr>
            <a:lvl3pPr marL="135000" indent="-135000"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00</a:t>
            </a:r>
          </a:p>
          <a:p>
            <a:pPr lvl="1"/>
            <a:endParaRPr lang="en-GB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05838D1A-0376-649E-6951-71776BD9A36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329004" y="4090678"/>
            <a:ext cx="2618572" cy="39703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0" indent="0">
              <a:lnSpc>
                <a:spcPct val="112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BE9694B7-988C-8322-B792-C88E246967F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4488" y="5019500"/>
            <a:ext cx="748788" cy="596787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5050" b="1" spc="-200" baseline="0">
                <a:solidFill>
                  <a:schemeClr val="accent1"/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b="1" spc="-200" baseline="0">
                <a:solidFill>
                  <a:schemeClr val="accent1"/>
                </a:solidFill>
              </a:defRPr>
            </a:lvl2pPr>
            <a:lvl3pPr marL="135000" indent="-135000"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00</a:t>
            </a:r>
          </a:p>
          <a:p>
            <a:pPr lvl="1"/>
            <a:endParaRPr lang="en-GB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8106EED9-7707-B2B5-9D90-35A6C3CB808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329004" y="5119378"/>
            <a:ext cx="2618572" cy="39703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0" indent="0">
              <a:lnSpc>
                <a:spcPct val="112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1DF0891E-4679-7763-96EE-40F0733C211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98486" y="2972491"/>
            <a:ext cx="748788" cy="596787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5050" b="1" spc="-200" baseline="0">
                <a:solidFill>
                  <a:schemeClr val="accent1"/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b="1" spc="-200" baseline="0">
                <a:solidFill>
                  <a:schemeClr val="accent1"/>
                </a:solidFill>
              </a:defRPr>
            </a:lvl2pPr>
            <a:lvl3pPr marL="135000" indent="-135000"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00</a:t>
            </a:r>
          </a:p>
          <a:p>
            <a:pPr lvl="1"/>
            <a:endParaRPr lang="en-GB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2468DD1D-CC96-EA9D-8593-A5CCB79BCE2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283002" y="3072369"/>
            <a:ext cx="2618572" cy="39703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0" indent="0">
              <a:lnSpc>
                <a:spcPct val="112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9F1BBE91-B500-C88A-030A-07C10F026C1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298486" y="3990800"/>
            <a:ext cx="748788" cy="596787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5050" b="1" spc="-200" baseline="0">
                <a:solidFill>
                  <a:schemeClr val="accent1"/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b="1" spc="-200" baseline="0">
                <a:solidFill>
                  <a:schemeClr val="accent1"/>
                </a:solidFill>
              </a:defRPr>
            </a:lvl2pPr>
            <a:lvl3pPr marL="135000" indent="-135000"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00</a:t>
            </a:r>
          </a:p>
          <a:p>
            <a:pPr lvl="1"/>
            <a:endParaRPr lang="en-GB"/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08728887-AEF3-A659-B80D-509BBB6E925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283002" y="4090678"/>
            <a:ext cx="2618572" cy="39703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0" indent="0">
              <a:lnSpc>
                <a:spcPct val="112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20B3DBA4-D1ED-3882-64B5-7E5E4B74ECB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298486" y="5019500"/>
            <a:ext cx="748788" cy="596787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5050" b="1" spc="-200" baseline="0">
                <a:solidFill>
                  <a:schemeClr val="accent1"/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b="1" spc="-200" baseline="0">
                <a:solidFill>
                  <a:schemeClr val="accent1"/>
                </a:solidFill>
              </a:defRPr>
            </a:lvl2pPr>
            <a:lvl3pPr marL="135000" indent="-135000"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00</a:t>
            </a:r>
          </a:p>
          <a:p>
            <a:pPr lvl="1"/>
            <a:endParaRPr lang="en-GB"/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48CAF2DE-513E-2089-A70D-C29B34BB548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283002" y="5119378"/>
            <a:ext cx="2618572" cy="39703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0" indent="0">
              <a:lnSpc>
                <a:spcPct val="112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0818C9C3-7E55-04E0-B509-8FBD49EB9CC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43936" y="2972491"/>
            <a:ext cx="748788" cy="596787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5050" b="1" spc="-200" baseline="0">
                <a:solidFill>
                  <a:schemeClr val="accent1"/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b="1" spc="-200" baseline="0">
                <a:solidFill>
                  <a:schemeClr val="accent1"/>
                </a:solidFill>
              </a:defRPr>
            </a:lvl2pPr>
            <a:lvl3pPr marL="135000" indent="-135000"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00</a:t>
            </a:r>
          </a:p>
          <a:p>
            <a:pPr lvl="1"/>
            <a:endParaRPr lang="en-GB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EFC3638C-643D-E0EA-EA80-B429D1F7838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9228452" y="3072369"/>
            <a:ext cx="2618572" cy="39703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0" indent="0">
              <a:lnSpc>
                <a:spcPct val="112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E984B1A0-2F2B-0F3A-447C-C7E6929C4B3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243936" y="3990800"/>
            <a:ext cx="748788" cy="596787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5050" b="1" spc="-200" baseline="0">
                <a:solidFill>
                  <a:schemeClr val="accent1"/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b="1" spc="-200" baseline="0">
                <a:solidFill>
                  <a:schemeClr val="accent1"/>
                </a:solidFill>
              </a:defRPr>
            </a:lvl2pPr>
            <a:lvl3pPr marL="135000" indent="-135000"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00</a:t>
            </a:r>
          </a:p>
          <a:p>
            <a:pPr lvl="1"/>
            <a:endParaRPr lang="en-GB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A31BA69D-AF3C-F86E-D8D8-9AF9DBAA711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228452" y="4090678"/>
            <a:ext cx="2618572" cy="39703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0" indent="0">
              <a:lnSpc>
                <a:spcPct val="112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61FDAF4-FD67-5B1E-FDBB-369372944F5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243936" y="5019500"/>
            <a:ext cx="748788" cy="596787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5050" b="1" spc="-200" baseline="0">
                <a:solidFill>
                  <a:schemeClr val="accent1"/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b="1" spc="-200" baseline="0">
                <a:solidFill>
                  <a:schemeClr val="accent1"/>
                </a:solidFill>
              </a:defRPr>
            </a:lvl2pPr>
            <a:lvl3pPr marL="135000" indent="-135000"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00</a:t>
            </a:r>
          </a:p>
          <a:p>
            <a:pPr lvl="1"/>
            <a:endParaRPr lang="en-GB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F02B847-83B2-C664-EE0A-AF493946A87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228452" y="5119378"/>
            <a:ext cx="2618572" cy="39703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0" indent="0">
              <a:lnSpc>
                <a:spcPct val="112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2" name="Guides">
            <a:extLst>
              <a:ext uri="{FF2B5EF4-FFF2-40B4-BE49-F238E27FC236}">
                <a16:creationId xmlns:a16="http://schemas.microsoft.com/office/drawing/2014/main" id="{C587CF81-528D-2F99-C085-E98AE20C8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564017-289F-ED30-7D75-9F9520F54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GB"/>
              <a:t>WSP | Footer goes here | Date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6DB41925-2FD8-BD23-1C7F-66FD22FA89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91D568E7-61F5-D04E-995D-81EF41C01A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Guides">
            <a:extLst>
              <a:ext uri="{FF2B5EF4-FFF2-40B4-BE49-F238E27FC236}">
                <a16:creationId xmlns:a16="http://schemas.microsoft.com/office/drawing/2014/main" id="{464BE03C-3E4A-DD40-5848-0A2EF5046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5141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8">
          <p15:clr>
            <a:srgbClr val="646464"/>
          </p15:clr>
        </p15:guide>
        <p15:guide id="49" pos="7680">
          <p15:clr>
            <a:srgbClr val="646464"/>
          </p15:clr>
        </p15:guide>
        <p15:guide id="50" pos="217">
          <p15:clr>
            <a:srgbClr val="646464"/>
          </p15:clr>
        </p15:guide>
        <p15:guide id="51" pos="621">
          <p15:clr>
            <a:srgbClr val="646464"/>
          </p15:clr>
        </p15:guide>
        <p15:guide id="52" pos="839">
          <p15:clr>
            <a:srgbClr val="646464"/>
          </p15:clr>
        </p15:guide>
        <p15:guide id="53" pos="1243">
          <p15:clr>
            <a:srgbClr val="646464"/>
          </p15:clr>
        </p15:guide>
        <p15:guide id="54" pos="1461">
          <p15:clr>
            <a:srgbClr val="646464"/>
          </p15:clr>
        </p15:guide>
        <p15:guide id="55" pos="1865">
          <p15:clr>
            <a:srgbClr val="646464"/>
          </p15:clr>
        </p15:guide>
        <p15:guide id="56" pos="2083">
          <p15:clr>
            <a:srgbClr val="646464"/>
          </p15:clr>
        </p15:guide>
        <p15:guide id="57" pos="2487">
          <p15:clr>
            <a:srgbClr val="646464"/>
          </p15:clr>
        </p15:guide>
        <p15:guide id="58" pos="2705">
          <p15:clr>
            <a:srgbClr val="646464"/>
          </p15:clr>
        </p15:guide>
        <p15:guide id="59" pos="3109">
          <p15:clr>
            <a:srgbClr val="646464"/>
          </p15:clr>
        </p15:guide>
        <p15:guide id="60" pos="3326">
          <p15:clr>
            <a:srgbClr val="646464"/>
          </p15:clr>
        </p15:guide>
        <p15:guide id="61" pos="3731">
          <p15:clr>
            <a:srgbClr val="646464"/>
          </p15:clr>
        </p15:guide>
        <p15:guide id="62" pos="3948">
          <p15:clr>
            <a:srgbClr val="646464"/>
          </p15:clr>
        </p15:guide>
        <p15:guide id="63" pos="4353">
          <p15:clr>
            <a:srgbClr val="646464"/>
          </p15:clr>
        </p15:guide>
        <p15:guide id="64" pos="4570">
          <p15:clr>
            <a:srgbClr val="646464"/>
          </p15:clr>
        </p15:guide>
        <p15:guide id="65" pos="4974">
          <p15:clr>
            <a:srgbClr val="646464"/>
          </p15:clr>
        </p15:guide>
        <p15:guide id="66" pos="5192">
          <p15:clr>
            <a:srgbClr val="646464"/>
          </p15:clr>
        </p15:guide>
        <p15:guide id="67" pos="5596">
          <p15:clr>
            <a:srgbClr val="646464"/>
          </p15:clr>
        </p15:guide>
        <p15:guide id="68" pos="5814">
          <p15:clr>
            <a:srgbClr val="646464"/>
          </p15:clr>
        </p15:guide>
        <p15:guide id="69" pos="6218">
          <p15:clr>
            <a:srgbClr val="646464"/>
          </p15:clr>
        </p15:guide>
        <p15:guide id="70" pos="6436">
          <p15:clr>
            <a:srgbClr val="646464"/>
          </p15:clr>
        </p15:guide>
        <p15:guide id="71" pos="6840">
          <p15:clr>
            <a:srgbClr val="646464"/>
          </p15:clr>
        </p15:guide>
        <p15:guide id="72" pos="7058">
          <p15:clr>
            <a:srgbClr val="646464"/>
          </p15:clr>
        </p15:guide>
        <p15:guide id="73" pos="7462">
          <p15:clr>
            <a:srgbClr val="646464"/>
          </p15:clr>
        </p15:guide>
        <p15:guide id="74" orient="horz">
          <p15:clr>
            <a:srgbClr val="646464"/>
          </p15:clr>
        </p15:guide>
        <p15:guide id="75" orient="horz" pos="4320">
          <p15:clr>
            <a:srgbClr val="646464"/>
          </p15:clr>
        </p15:guide>
        <p15:guide id="76" orient="horz" pos="217">
          <p15:clr>
            <a:srgbClr val="646464"/>
          </p15:clr>
        </p15:guide>
        <p15:guide id="77" orient="horz" pos="433">
          <p15:clr>
            <a:srgbClr val="646464"/>
          </p15:clr>
        </p15:guide>
        <p15:guide id="78" orient="horz" pos="649">
          <p15:clr>
            <a:srgbClr val="646464"/>
          </p15:clr>
        </p15:guide>
        <p15:guide id="79" orient="horz" pos="865">
          <p15:clr>
            <a:srgbClr val="646464"/>
          </p15:clr>
        </p15:guide>
        <p15:guide id="80" orient="horz" pos="1080">
          <p15:clr>
            <a:srgbClr val="646464"/>
          </p15:clr>
        </p15:guide>
        <p15:guide id="81" orient="horz" pos="1296">
          <p15:clr>
            <a:srgbClr val="646464"/>
          </p15:clr>
        </p15:guide>
        <p15:guide id="82" orient="horz" pos="1512">
          <p15:clr>
            <a:srgbClr val="646464"/>
          </p15:clr>
        </p15:guide>
        <p15:guide id="83" orient="horz" pos="1728">
          <p15:clr>
            <a:srgbClr val="646464"/>
          </p15:clr>
        </p15:guide>
        <p15:guide id="84" orient="horz" pos="1944">
          <p15:clr>
            <a:srgbClr val="646464"/>
          </p15:clr>
        </p15:guide>
        <p15:guide id="85" orient="horz" pos="2160">
          <p15:clr>
            <a:srgbClr val="646464"/>
          </p15:clr>
        </p15:guide>
        <p15:guide id="86" orient="horz" pos="2375">
          <p15:clr>
            <a:srgbClr val="646464"/>
          </p15:clr>
        </p15:guide>
        <p15:guide id="87" orient="horz" pos="2591">
          <p15:clr>
            <a:srgbClr val="646464"/>
          </p15:clr>
        </p15:guide>
        <p15:guide id="88" orient="horz" pos="2807">
          <p15:clr>
            <a:srgbClr val="646464"/>
          </p15:clr>
        </p15:guide>
        <p15:guide id="89" orient="horz" pos="3023">
          <p15:clr>
            <a:srgbClr val="646464"/>
          </p15:clr>
        </p15:guide>
        <p15:guide id="90" orient="horz" pos="3239">
          <p15:clr>
            <a:srgbClr val="646464"/>
          </p15:clr>
        </p15:guide>
        <p15:guide id="91" orient="horz" pos="3454">
          <p15:clr>
            <a:srgbClr val="646464"/>
          </p15:clr>
        </p15:guide>
        <p15:guide id="92" orient="horz" pos="3670">
          <p15:clr>
            <a:srgbClr val="646464"/>
          </p15:clr>
        </p15:guide>
        <p15:guide id="93" orient="horz" pos="3886">
          <p15:clr>
            <a:srgbClr val="646464"/>
          </p15:clr>
        </p15:guide>
        <p15:guide id="94" orient="horz" pos="4102">
          <p15:clr>
            <a:srgbClr val="646464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D4CBC2F-A414-4B5F-54E9-D2466314B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95604" y="0"/>
            <a:ext cx="609639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30313EC-A53D-7D44-D5C1-2DBD631FA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373188"/>
            <a:ext cx="5568949" cy="972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FD66723-746C-D68A-DC72-FE661B12196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42900" y="2400299"/>
            <a:ext cx="5581650" cy="376872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2" name="Content Placeholder 9">
            <a:extLst>
              <a:ext uri="{FF2B5EF4-FFF2-40B4-BE49-F238E27FC236}">
                <a16:creationId xmlns:a16="http://schemas.microsoft.com/office/drawing/2014/main" id="{3C7740FC-52BA-B14F-A10F-3514CCF5128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61100" y="2400300"/>
            <a:ext cx="5581650" cy="376872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8EAB78-8D9C-0E2E-827A-42CC0FBB23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D568E7-61F5-D04E-995D-81EF41C01A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3E29C8-0B12-5C41-BF4B-DCC4A875C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WSP | Footer goes here | Date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7A9546-EE36-A217-2C28-76FB5FA4D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5604" y="0"/>
            <a:ext cx="609639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2675749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8">
          <p15:clr>
            <a:srgbClr val="E1E1E1"/>
          </p15:clr>
        </p15:guide>
        <p15:guide id="49" pos="7680">
          <p15:clr>
            <a:srgbClr val="E1E1E1"/>
          </p15:clr>
        </p15:guide>
        <p15:guide id="50" pos="217">
          <p15:clr>
            <a:srgbClr val="E1E1E1"/>
          </p15:clr>
        </p15:guide>
        <p15:guide id="51" pos="621">
          <p15:clr>
            <a:srgbClr val="E1E1E1"/>
          </p15:clr>
        </p15:guide>
        <p15:guide id="52" pos="839">
          <p15:clr>
            <a:srgbClr val="E1E1E1"/>
          </p15:clr>
        </p15:guide>
        <p15:guide id="53" pos="1243">
          <p15:clr>
            <a:srgbClr val="E1E1E1"/>
          </p15:clr>
        </p15:guide>
        <p15:guide id="54" pos="1461">
          <p15:clr>
            <a:srgbClr val="E1E1E1"/>
          </p15:clr>
        </p15:guide>
        <p15:guide id="55" pos="1865">
          <p15:clr>
            <a:srgbClr val="E1E1E1"/>
          </p15:clr>
        </p15:guide>
        <p15:guide id="56" pos="2083">
          <p15:clr>
            <a:srgbClr val="E1E1E1"/>
          </p15:clr>
        </p15:guide>
        <p15:guide id="57" pos="2487">
          <p15:clr>
            <a:srgbClr val="E1E1E1"/>
          </p15:clr>
        </p15:guide>
        <p15:guide id="58" pos="2705">
          <p15:clr>
            <a:srgbClr val="E1E1E1"/>
          </p15:clr>
        </p15:guide>
        <p15:guide id="59" pos="3109">
          <p15:clr>
            <a:srgbClr val="E1E1E1"/>
          </p15:clr>
        </p15:guide>
        <p15:guide id="60" pos="3326">
          <p15:clr>
            <a:srgbClr val="E1E1E1"/>
          </p15:clr>
        </p15:guide>
        <p15:guide id="61" pos="3731">
          <p15:clr>
            <a:srgbClr val="E1E1E1"/>
          </p15:clr>
        </p15:guide>
        <p15:guide id="62" pos="3948">
          <p15:clr>
            <a:srgbClr val="E1E1E1"/>
          </p15:clr>
        </p15:guide>
        <p15:guide id="63" pos="4353">
          <p15:clr>
            <a:srgbClr val="E1E1E1"/>
          </p15:clr>
        </p15:guide>
        <p15:guide id="64" pos="4570">
          <p15:clr>
            <a:srgbClr val="E1E1E1"/>
          </p15:clr>
        </p15:guide>
        <p15:guide id="65" pos="4974">
          <p15:clr>
            <a:srgbClr val="E1E1E1"/>
          </p15:clr>
        </p15:guide>
        <p15:guide id="66" pos="5192">
          <p15:clr>
            <a:srgbClr val="E1E1E1"/>
          </p15:clr>
        </p15:guide>
        <p15:guide id="67" pos="5596">
          <p15:clr>
            <a:srgbClr val="E1E1E1"/>
          </p15:clr>
        </p15:guide>
        <p15:guide id="68" pos="5814">
          <p15:clr>
            <a:srgbClr val="E1E1E1"/>
          </p15:clr>
        </p15:guide>
        <p15:guide id="69" pos="6218">
          <p15:clr>
            <a:srgbClr val="E1E1E1"/>
          </p15:clr>
        </p15:guide>
        <p15:guide id="70" pos="6436">
          <p15:clr>
            <a:srgbClr val="E1E1E1"/>
          </p15:clr>
        </p15:guide>
        <p15:guide id="71" pos="6840">
          <p15:clr>
            <a:srgbClr val="E1E1E1"/>
          </p15:clr>
        </p15:guide>
        <p15:guide id="72" pos="7058">
          <p15:clr>
            <a:srgbClr val="E1E1E1"/>
          </p15:clr>
        </p15:guide>
        <p15:guide id="73" pos="7462">
          <p15:clr>
            <a:srgbClr val="E1E1E1"/>
          </p15:clr>
        </p15:guide>
        <p15:guide id="74" orient="horz">
          <p15:clr>
            <a:srgbClr val="E1E1E1"/>
          </p15:clr>
        </p15:guide>
        <p15:guide id="75" orient="horz" pos="4320">
          <p15:clr>
            <a:srgbClr val="E1E1E1"/>
          </p15:clr>
        </p15:guide>
        <p15:guide id="76" orient="horz" pos="217">
          <p15:clr>
            <a:srgbClr val="E1E1E1"/>
          </p15:clr>
        </p15:guide>
        <p15:guide id="77" orient="horz" pos="433">
          <p15:clr>
            <a:srgbClr val="E1E1E1"/>
          </p15:clr>
        </p15:guide>
        <p15:guide id="78" orient="horz" pos="649">
          <p15:clr>
            <a:srgbClr val="E1E1E1"/>
          </p15:clr>
        </p15:guide>
        <p15:guide id="79" orient="horz" pos="865">
          <p15:clr>
            <a:srgbClr val="E1E1E1"/>
          </p15:clr>
        </p15:guide>
        <p15:guide id="80" orient="horz" pos="1080">
          <p15:clr>
            <a:srgbClr val="E1E1E1"/>
          </p15:clr>
        </p15:guide>
        <p15:guide id="81" orient="horz" pos="1296">
          <p15:clr>
            <a:srgbClr val="E1E1E1"/>
          </p15:clr>
        </p15:guide>
        <p15:guide id="82" orient="horz" pos="1512">
          <p15:clr>
            <a:srgbClr val="E1E1E1"/>
          </p15:clr>
        </p15:guide>
        <p15:guide id="83" orient="horz" pos="1728">
          <p15:clr>
            <a:srgbClr val="E1E1E1"/>
          </p15:clr>
        </p15:guide>
        <p15:guide id="84" orient="horz" pos="1944">
          <p15:clr>
            <a:srgbClr val="E1E1E1"/>
          </p15:clr>
        </p15:guide>
        <p15:guide id="85" orient="horz" pos="2160">
          <p15:clr>
            <a:srgbClr val="E1E1E1"/>
          </p15:clr>
        </p15:guide>
        <p15:guide id="86" orient="horz" pos="2375">
          <p15:clr>
            <a:srgbClr val="E1E1E1"/>
          </p15:clr>
        </p15:guide>
        <p15:guide id="87" orient="horz" pos="2591">
          <p15:clr>
            <a:srgbClr val="E1E1E1"/>
          </p15:clr>
        </p15:guide>
        <p15:guide id="88" orient="horz" pos="2807">
          <p15:clr>
            <a:srgbClr val="E1E1E1"/>
          </p15:clr>
        </p15:guide>
        <p15:guide id="89" orient="horz" pos="3023">
          <p15:clr>
            <a:srgbClr val="E1E1E1"/>
          </p15:clr>
        </p15:guide>
        <p15:guide id="90" orient="horz" pos="3239">
          <p15:clr>
            <a:srgbClr val="E1E1E1"/>
          </p15:clr>
        </p15:guide>
        <p15:guide id="91" orient="horz" pos="3454">
          <p15:clr>
            <a:srgbClr val="E1E1E1"/>
          </p15:clr>
        </p15:guide>
        <p15:guide id="92" orient="horz" pos="3670">
          <p15:clr>
            <a:srgbClr val="E1E1E1"/>
          </p15:clr>
        </p15:guide>
        <p15:guide id="93" orient="horz" pos="3886">
          <p15:clr>
            <a:srgbClr val="E1E1E1"/>
          </p15:clr>
        </p15:guide>
        <p15:guide id="94" orient="horz" pos="4102">
          <p15:clr>
            <a:srgbClr val="E1E1E1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A160CEFA-1224-0A33-3297-149A3EF4E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9879" y="0"/>
            <a:ext cx="10042121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8EAB78-8D9C-0E2E-827A-42CC0FBB23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D568E7-61F5-D04E-995D-81EF41C01A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15EFCED-F030-8D48-F94E-5D083B514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1" y="1714500"/>
            <a:ext cx="6567488" cy="972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FD66723-746C-D68A-DC72-FE661B12196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42900" y="2743200"/>
            <a:ext cx="6567488" cy="342582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3E29C8-0B12-5C41-BF4B-DCC4A875C6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WSP | Footer goes here | Date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3DBE6E9-89CB-FE8C-9CE4-A0F5DC349B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9879" y="0"/>
            <a:ext cx="100421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7343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8">
          <p15:clr>
            <a:srgbClr val="646464"/>
          </p15:clr>
        </p15:guide>
        <p15:guide id="49" pos="7680">
          <p15:clr>
            <a:srgbClr val="646464"/>
          </p15:clr>
        </p15:guide>
        <p15:guide id="50" pos="217">
          <p15:clr>
            <a:srgbClr val="646464"/>
          </p15:clr>
        </p15:guide>
        <p15:guide id="51" pos="621">
          <p15:clr>
            <a:srgbClr val="646464"/>
          </p15:clr>
        </p15:guide>
        <p15:guide id="52" pos="839">
          <p15:clr>
            <a:srgbClr val="646464"/>
          </p15:clr>
        </p15:guide>
        <p15:guide id="53" pos="1243">
          <p15:clr>
            <a:srgbClr val="646464"/>
          </p15:clr>
        </p15:guide>
        <p15:guide id="54" pos="1461">
          <p15:clr>
            <a:srgbClr val="646464"/>
          </p15:clr>
        </p15:guide>
        <p15:guide id="55" pos="1865">
          <p15:clr>
            <a:srgbClr val="646464"/>
          </p15:clr>
        </p15:guide>
        <p15:guide id="56" pos="2083">
          <p15:clr>
            <a:srgbClr val="646464"/>
          </p15:clr>
        </p15:guide>
        <p15:guide id="57" pos="2487">
          <p15:clr>
            <a:srgbClr val="646464"/>
          </p15:clr>
        </p15:guide>
        <p15:guide id="58" pos="2705">
          <p15:clr>
            <a:srgbClr val="646464"/>
          </p15:clr>
        </p15:guide>
        <p15:guide id="59" pos="3109">
          <p15:clr>
            <a:srgbClr val="646464"/>
          </p15:clr>
        </p15:guide>
        <p15:guide id="60" pos="3326">
          <p15:clr>
            <a:srgbClr val="646464"/>
          </p15:clr>
        </p15:guide>
        <p15:guide id="61" pos="3731">
          <p15:clr>
            <a:srgbClr val="646464"/>
          </p15:clr>
        </p15:guide>
        <p15:guide id="62" pos="3948">
          <p15:clr>
            <a:srgbClr val="646464"/>
          </p15:clr>
        </p15:guide>
        <p15:guide id="63" pos="4353">
          <p15:clr>
            <a:srgbClr val="646464"/>
          </p15:clr>
        </p15:guide>
        <p15:guide id="64" pos="4570">
          <p15:clr>
            <a:srgbClr val="646464"/>
          </p15:clr>
        </p15:guide>
        <p15:guide id="65" pos="4974">
          <p15:clr>
            <a:srgbClr val="646464"/>
          </p15:clr>
        </p15:guide>
        <p15:guide id="66" pos="5192">
          <p15:clr>
            <a:srgbClr val="646464"/>
          </p15:clr>
        </p15:guide>
        <p15:guide id="67" pos="5596">
          <p15:clr>
            <a:srgbClr val="646464"/>
          </p15:clr>
        </p15:guide>
        <p15:guide id="68" pos="5814">
          <p15:clr>
            <a:srgbClr val="646464"/>
          </p15:clr>
        </p15:guide>
        <p15:guide id="69" pos="6218">
          <p15:clr>
            <a:srgbClr val="646464"/>
          </p15:clr>
        </p15:guide>
        <p15:guide id="70" pos="6436">
          <p15:clr>
            <a:srgbClr val="646464"/>
          </p15:clr>
        </p15:guide>
        <p15:guide id="71" pos="6840">
          <p15:clr>
            <a:srgbClr val="646464"/>
          </p15:clr>
        </p15:guide>
        <p15:guide id="72" pos="7058">
          <p15:clr>
            <a:srgbClr val="646464"/>
          </p15:clr>
        </p15:guide>
        <p15:guide id="73" pos="7462">
          <p15:clr>
            <a:srgbClr val="646464"/>
          </p15:clr>
        </p15:guide>
        <p15:guide id="74" orient="horz">
          <p15:clr>
            <a:srgbClr val="646464"/>
          </p15:clr>
        </p15:guide>
        <p15:guide id="75" orient="horz" pos="4320">
          <p15:clr>
            <a:srgbClr val="646464"/>
          </p15:clr>
        </p15:guide>
        <p15:guide id="76" orient="horz" pos="217">
          <p15:clr>
            <a:srgbClr val="646464"/>
          </p15:clr>
        </p15:guide>
        <p15:guide id="77" orient="horz" pos="433">
          <p15:clr>
            <a:srgbClr val="646464"/>
          </p15:clr>
        </p15:guide>
        <p15:guide id="78" orient="horz" pos="649">
          <p15:clr>
            <a:srgbClr val="646464"/>
          </p15:clr>
        </p15:guide>
        <p15:guide id="79" orient="horz" pos="865">
          <p15:clr>
            <a:srgbClr val="646464"/>
          </p15:clr>
        </p15:guide>
        <p15:guide id="80" orient="horz" pos="1080">
          <p15:clr>
            <a:srgbClr val="646464"/>
          </p15:clr>
        </p15:guide>
        <p15:guide id="81" orient="horz" pos="1296">
          <p15:clr>
            <a:srgbClr val="646464"/>
          </p15:clr>
        </p15:guide>
        <p15:guide id="82" orient="horz" pos="1512">
          <p15:clr>
            <a:srgbClr val="646464"/>
          </p15:clr>
        </p15:guide>
        <p15:guide id="83" orient="horz" pos="1728">
          <p15:clr>
            <a:srgbClr val="646464"/>
          </p15:clr>
        </p15:guide>
        <p15:guide id="84" orient="horz" pos="1944">
          <p15:clr>
            <a:srgbClr val="646464"/>
          </p15:clr>
        </p15:guide>
        <p15:guide id="85" orient="horz" pos="2160">
          <p15:clr>
            <a:srgbClr val="646464"/>
          </p15:clr>
        </p15:guide>
        <p15:guide id="86" orient="horz" pos="2375">
          <p15:clr>
            <a:srgbClr val="646464"/>
          </p15:clr>
        </p15:guide>
        <p15:guide id="87" orient="horz" pos="2591">
          <p15:clr>
            <a:srgbClr val="646464"/>
          </p15:clr>
        </p15:guide>
        <p15:guide id="88" orient="horz" pos="2807">
          <p15:clr>
            <a:srgbClr val="646464"/>
          </p15:clr>
        </p15:guide>
        <p15:guide id="89" orient="horz" pos="3023">
          <p15:clr>
            <a:srgbClr val="646464"/>
          </p15:clr>
        </p15:guide>
        <p15:guide id="90" orient="horz" pos="3239">
          <p15:clr>
            <a:srgbClr val="646464"/>
          </p15:clr>
        </p15:guide>
        <p15:guide id="91" orient="horz" pos="3454">
          <p15:clr>
            <a:srgbClr val="646464"/>
          </p15:clr>
        </p15:guide>
        <p15:guide id="92" orient="horz" pos="3670">
          <p15:clr>
            <a:srgbClr val="646464"/>
          </p15:clr>
        </p15:guide>
        <p15:guide id="93" orient="horz" pos="3886">
          <p15:clr>
            <a:srgbClr val="646464"/>
          </p15:clr>
        </p15:guide>
        <p15:guide id="94" orient="horz" pos="4102">
          <p15:clr>
            <a:srgbClr val="646464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56544-3139-DD05-E217-DF86B51D9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FD66723-746C-D68A-DC72-FE661B12196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42900" y="2400300"/>
            <a:ext cx="11506200" cy="376872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8EAB78-8D9C-0E2E-827A-42CC0FBB23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D568E7-61F5-D04E-995D-81EF41C01A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3E29C8-0B12-5C41-BF4B-DCC4A875C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WSP | Footer goes here | Date</a:t>
            </a:r>
          </a:p>
        </p:txBody>
      </p:sp>
    </p:spTree>
    <p:extLst>
      <p:ext uri="{BB962C8B-B14F-4D97-AF65-F5344CB8AC3E}">
        <p14:creationId xmlns:p14="http://schemas.microsoft.com/office/powerpoint/2010/main" val="18258637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8">
          <p15:clr>
            <a:srgbClr val="E1E1E1"/>
          </p15:clr>
        </p15:guide>
        <p15:guide id="49" pos="7680">
          <p15:clr>
            <a:srgbClr val="E1E1E1"/>
          </p15:clr>
        </p15:guide>
        <p15:guide id="50" pos="217">
          <p15:clr>
            <a:srgbClr val="E1E1E1"/>
          </p15:clr>
        </p15:guide>
        <p15:guide id="51" pos="621">
          <p15:clr>
            <a:srgbClr val="E1E1E1"/>
          </p15:clr>
        </p15:guide>
        <p15:guide id="52" pos="839">
          <p15:clr>
            <a:srgbClr val="E1E1E1"/>
          </p15:clr>
        </p15:guide>
        <p15:guide id="53" pos="1243">
          <p15:clr>
            <a:srgbClr val="E1E1E1"/>
          </p15:clr>
        </p15:guide>
        <p15:guide id="54" pos="1461">
          <p15:clr>
            <a:srgbClr val="E1E1E1"/>
          </p15:clr>
        </p15:guide>
        <p15:guide id="55" pos="1865">
          <p15:clr>
            <a:srgbClr val="E1E1E1"/>
          </p15:clr>
        </p15:guide>
        <p15:guide id="56" pos="2083">
          <p15:clr>
            <a:srgbClr val="E1E1E1"/>
          </p15:clr>
        </p15:guide>
        <p15:guide id="57" pos="2487">
          <p15:clr>
            <a:srgbClr val="E1E1E1"/>
          </p15:clr>
        </p15:guide>
        <p15:guide id="58" pos="2705">
          <p15:clr>
            <a:srgbClr val="E1E1E1"/>
          </p15:clr>
        </p15:guide>
        <p15:guide id="59" pos="3109">
          <p15:clr>
            <a:srgbClr val="E1E1E1"/>
          </p15:clr>
        </p15:guide>
        <p15:guide id="60" pos="3326">
          <p15:clr>
            <a:srgbClr val="E1E1E1"/>
          </p15:clr>
        </p15:guide>
        <p15:guide id="61" pos="3731">
          <p15:clr>
            <a:srgbClr val="E1E1E1"/>
          </p15:clr>
        </p15:guide>
        <p15:guide id="62" pos="3948">
          <p15:clr>
            <a:srgbClr val="E1E1E1"/>
          </p15:clr>
        </p15:guide>
        <p15:guide id="63" pos="4353">
          <p15:clr>
            <a:srgbClr val="E1E1E1"/>
          </p15:clr>
        </p15:guide>
        <p15:guide id="64" pos="4570">
          <p15:clr>
            <a:srgbClr val="E1E1E1"/>
          </p15:clr>
        </p15:guide>
        <p15:guide id="65" pos="4974">
          <p15:clr>
            <a:srgbClr val="E1E1E1"/>
          </p15:clr>
        </p15:guide>
        <p15:guide id="66" pos="5192">
          <p15:clr>
            <a:srgbClr val="E1E1E1"/>
          </p15:clr>
        </p15:guide>
        <p15:guide id="67" pos="5596">
          <p15:clr>
            <a:srgbClr val="E1E1E1"/>
          </p15:clr>
        </p15:guide>
        <p15:guide id="68" pos="5814">
          <p15:clr>
            <a:srgbClr val="E1E1E1"/>
          </p15:clr>
        </p15:guide>
        <p15:guide id="69" pos="6218">
          <p15:clr>
            <a:srgbClr val="E1E1E1"/>
          </p15:clr>
        </p15:guide>
        <p15:guide id="70" pos="6436">
          <p15:clr>
            <a:srgbClr val="E1E1E1"/>
          </p15:clr>
        </p15:guide>
        <p15:guide id="71" pos="6840">
          <p15:clr>
            <a:srgbClr val="E1E1E1"/>
          </p15:clr>
        </p15:guide>
        <p15:guide id="72" pos="7058">
          <p15:clr>
            <a:srgbClr val="E1E1E1"/>
          </p15:clr>
        </p15:guide>
        <p15:guide id="73" pos="7462">
          <p15:clr>
            <a:srgbClr val="E1E1E1"/>
          </p15:clr>
        </p15:guide>
        <p15:guide id="74" orient="horz">
          <p15:clr>
            <a:srgbClr val="E1E1E1"/>
          </p15:clr>
        </p15:guide>
        <p15:guide id="75" orient="horz" pos="4320">
          <p15:clr>
            <a:srgbClr val="E1E1E1"/>
          </p15:clr>
        </p15:guide>
        <p15:guide id="76" orient="horz" pos="217">
          <p15:clr>
            <a:srgbClr val="E1E1E1"/>
          </p15:clr>
        </p15:guide>
        <p15:guide id="77" orient="horz" pos="433">
          <p15:clr>
            <a:srgbClr val="E1E1E1"/>
          </p15:clr>
        </p15:guide>
        <p15:guide id="78" orient="horz" pos="649">
          <p15:clr>
            <a:srgbClr val="E1E1E1"/>
          </p15:clr>
        </p15:guide>
        <p15:guide id="79" orient="horz" pos="865">
          <p15:clr>
            <a:srgbClr val="E1E1E1"/>
          </p15:clr>
        </p15:guide>
        <p15:guide id="80" orient="horz" pos="1080">
          <p15:clr>
            <a:srgbClr val="E1E1E1"/>
          </p15:clr>
        </p15:guide>
        <p15:guide id="81" orient="horz" pos="1296">
          <p15:clr>
            <a:srgbClr val="E1E1E1"/>
          </p15:clr>
        </p15:guide>
        <p15:guide id="82" orient="horz" pos="1512">
          <p15:clr>
            <a:srgbClr val="E1E1E1"/>
          </p15:clr>
        </p15:guide>
        <p15:guide id="83" orient="horz" pos="1728">
          <p15:clr>
            <a:srgbClr val="E1E1E1"/>
          </p15:clr>
        </p15:guide>
        <p15:guide id="84" orient="horz" pos="1944">
          <p15:clr>
            <a:srgbClr val="E1E1E1"/>
          </p15:clr>
        </p15:guide>
        <p15:guide id="85" orient="horz" pos="2160">
          <p15:clr>
            <a:srgbClr val="E1E1E1"/>
          </p15:clr>
        </p15:guide>
        <p15:guide id="86" orient="horz" pos="2375">
          <p15:clr>
            <a:srgbClr val="E1E1E1"/>
          </p15:clr>
        </p15:guide>
        <p15:guide id="87" orient="horz" pos="2591">
          <p15:clr>
            <a:srgbClr val="E1E1E1"/>
          </p15:clr>
        </p15:guide>
        <p15:guide id="88" orient="horz" pos="2807">
          <p15:clr>
            <a:srgbClr val="E1E1E1"/>
          </p15:clr>
        </p15:guide>
        <p15:guide id="89" orient="horz" pos="3023">
          <p15:clr>
            <a:srgbClr val="E1E1E1"/>
          </p15:clr>
        </p15:guide>
        <p15:guide id="90" orient="horz" pos="3239">
          <p15:clr>
            <a:srgbClr val="E1E1E1"/>
          </p15:clr>
        </p15:guide>
        <p15:guide id="91" orient="horz" pos="3454">
          <p15:clr>
            <a:srgbClr val="E1E1E1"/>
          </p15:clr>
        </p15:guide>
        <p15:guide id="92" orient="horz" pos="3670">
          <p15:clr>
            <a:srgbClr val="E1E1E1"/>
          </p15:clr>
        </p15:guide>
        <p15:guide id="93" orient="horz" pos="3886">
          <p15:clr>
            <a:srgbClr val="E1E1E1"/>
          </p15:clr>
        </p15:guide>
        <p15:guide id="94" orient="horz" pos="4102">
          <p15:clr>
            <a:srgbClr val="E1E1E1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d 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0B6E1C04-2CBA-63B2-9544-5DF9DD17D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401" y="343694"/>
            <a:ext cx="1004465" cy="47666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8EAB78-8D9C-0E2E-827A-42CC0FBB23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568E7-61F5-D04E-995D-81EF41C01A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42D600C-D2E5-8336-F058-DF5E43A81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FD66723-746C-D68A-DC72-FE661B12196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42900" y="2400299"/>
            <a:ext cx="5581650" cy="37687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2" name="Content Placeholder 9">
            <a:extLst>
              <a:ext uri="{FF2B5EF4-FFF2-40B4-BE49-F238E27FC236}">
                <a16:creationId xmlns:a16="http://schemas.microsoft.com/office/drawing/2014/main" id="{3C7740FC-52BA-B14F-A10F-3514CCF5128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61100" y="2400299"/>
            <a:ext cx="5581650" cy="37687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3E29C8-0B12-5C41-BF4B-DCC4A875C6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WSP | Footer goes here | Date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45527E6-00CA-D85C-AC9D-ED267B41A6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401" y="343694"/>
            <a:ext cx="1004465" cy="47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455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8">
          <p15:clr>
            <a:srgbClr val="646464"/>
          </p15:clr>
        </p15:guide>
        <p15:guide id="49" pos="7680">
          <p15:clr>
            <a:srgbClr val="646464"/>
          </p15:clr>
        </p15:guide>
        <p15:guide id="50" pos="217">
          <p15:clr>
            <a:srgbClr val="646464"/>
          </p15:clr>
        </p15:guide>
        <p15:guide id="51" pos="621">
          <p15:clr>
            <a:srgbClr val="646464"/>
          </p15:clr>
        </p15:guide>
        <p15:guide id="52" pos="839">
          <p15:clr>
            <a:srgbClr val="646464"/>
          </p15:clr>
        </p15:guide>
        <p15:guide id="53" pos="1243">
          <p15:clr>
            <a:srgbClr val="646464"/>
          </p15:clr>
        </p15:guide>
        <p15:guide id="54" pos="1461">
          <p15:clr>
            <a:srgbClr val="646464"/>
          </p15:clr>
        </p15:guide>
        <p15:guide id="55" pos="1865">
          <p15:clr>
            <a:srgbClr val="646464"/>
          </p15:clr>
        </p15:guide>
        <p15:guide id="56" pos="2083">
          <p15:clr>
            <a:srgbClr val="646464"/>
          </p15:clr>
        </p15:guide>
        <p15:guide id="57" pos="2487">
          <p15:clr>
            <a:srgbClr val="646464"/>
          </p15:clr>
        </p15:guide>
        <p15:guide id="58" pos="2705">
          <p15:clr>
            <a:srgbClr val="646464"/>
          </p15:clr>
        </p15:guide>
        <p15:guide id="59" pos="3109">
          <p15:clr>
            <a:srgbClr val="646464"/>
          </p15:clr>
        </p15:guide>
        <p15:guide id="60" pos="3326">
          <p15:clr>
            <a:srgbClr val="646464"/>
          </p15:clr>
        </p15:guide>
        <p15:guide id="61" pos="3731">
          <p15:clr>
            <a:srgbClr val="646464"/>
          </p15:clr>
        </p15:guide>
        <p15:guide id="62" pos="3948">
          <p15:clr>
            <a:srgbClr val="646464"/>
          </p15:clr>
        </p15:guide>
        <p15:guide id="63" pos="4353">
          <p15:clr>
            <a:srgbClr val="646464"/>
          </p15:clr>
        </p15:guide>
        <p15:guide id="64" pos="4570">
          <p15:clr>
            <a:srgbClr val="646464"/>
          </p15:clr>
        </p15:guide>
        <p15:guide id="65" pos="4974">
          <p15:clr>
            <a:srgbClr val="646464"/>
          </p15:clr>
        </p15:guide>
        <p15:guide id="66" pos="5192">
          <p15:clr>
            <a:srgbClr val="646464"/>
          </p15:clr>
        </p15:guide>
        <p15:guide id="67" pos="5596">
          <p15:clr>
            <a:srgbClr val="646464"/>
          </p15:clr>
        </p15:guide>
        <p15:guide id="68" pos="5814">
          <p15:clr>
            <a:srgbClr val="646464"/>
          </p15:clr>
        </p15:guide>
        <p15:guide id="69" pos="6218">
          <p15:clr>
            <a:srgbClr val="646464"/>
          </p15:clr>
        </p15:guide>
        <p15:guide id="70" pos="6436">
          <p15:clr>
            <a:srgbClr val="646464"/>
          </p15:clr>
        </p15:guide>
        <p15:guide id="71" pos="6840">
          <p15:clr>
            <a:srgbClr val="646464"/>
          </p15:clr>
        </p15:guide>
        <p15:guide id="72" pos="7058">
          <p15:clr>
            <a:srgbClr val="646464"/>
          </p15:clr>
        </p15:guide>
        <p15:guide id="73" pos="7462">
          <p15:clr>
            <a:srgbClr val="646464"/>
          </p15:clr>
        </p15:guide>
        <p15:guide id="74" orient="horz">
          <p15:clr>
            <a:srgbClr val="646464"/>
          </p15:clr>
        </p15:guide>
        <p15:guide id="75" orient="horz" pos="4320">
          <p15:clr>
            <a:srgbClr val="646464"/>
          </p15:clr>
        </p15:guide>
        <p15:guide id="76" orient="horz" pos="217">
          <p15:clr>
            <a:srgbClr val="646464"/>
          </p15:clr>
        </p15:guide>
        <p15:guide id="77" orient="horz" pos="433">
          <p15:clr>
            <a:srgbClr val="646464"/>
          </p15:clr>
        </p15:guide>
        <p15:guide id="78" orient="horz" pos="649">
          <p15:clr>
            <a:srgbClr val="646464"/>
          </p15:clr>
        </p15:guide>
        <p15:guide id="79" orient="horz" pos="865">
          <p15:clr>
            <a:srgbClr val="646464"/>
          </p15:clr>
        </p15:guide>
        <p15:guide id="80" orient="horz" pos="1080">
          <p15:clr>
            <a:srgbClr val="646464"/>
          </p15:clr>
        </p15:guide>
        <p15:guide id="81" orient="horz" pos="1296">
          <p15:clr>
            <a:srgbClr val="646464"/>
          </p15:clr>
        </p15:guide>
        <p15:guide id="82" orient="horz" pos="1512">
          <p15:clr>
            <a:srgbClr val="646464"/>
          </p15:clr>
        </p15:guide>
        <p15:guide id="83" orient="horz" pos="1728">
          <p15:clr>
            <a:srgbClr val="646464"/>
          </p15:clr>
        </p15:guide>
        <p15:guide id="84" orient="horz" pos="1944">
          <p15:clr>
            <a:srgbClr val="646464"/>
          </p15:clr>
        </p15:guide>
        <p15:guide id="85" orient="horz" pos="2160">
          <p15:clr>
            <a:srgbClr val="646464"/>
          </p15:clr>
        </p15:guide>
        <p15:guide id="86" orient="horz" pos="2375">
          <p15:clr>
            <a:srgbClr val="646464"/>
          </p15:clr>
        </p15:guide>
        <p15:guide id="87" orient="horz" pos="2591">
          <p15:clr>
            <a:srgbClr val="646464"/>
          </p15:clr>
        </p15:guide>
        <p15:guide id="88" orient="horz" pos="2807">
          <p15:clr>
            <a:srgbClr val="646464"/>
          </p15:clr>
        </p15:guide>
        <p15:guide id="89" orient="horz" pos="3023">
          <p15:clr>
            <a:srgbClr val="646464"/>
          </p15:clr>
        </p15:guide>
        <p15:guide id="90" orient="horz" pos="3239">
          <p15:clr>
            <a:srgbClr val="646464"/>
          </p15:clr>
        </p15:guide>
        <p15:guide id="91" orient="horz" pos="3454">
          <p15:clr>
            <a:srgbClr val="646464"/>
          </p15:clr>
        </p15:guide>
        <p15:guide id="92" orient="horz" pos="3670">
          <p15:clr>
            <a:srgbClr val="646464"/>
          </p15:clr>
        </p15:guide>
        <p15:guide id="93" orient="horz" pos="3886">
          <p15:clr>
            <a:srgbClr val="646464"/>
          </p15:clr>
        </p15:guide>
        <p15:guide id="94" orient="horz" pos="4102">
          <p15:clr>
            <a:srgbClr val="646464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Slid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 Picture Placeholder 9">
            <a:extLst>
              <a:ext uri="{FF2B5EF4-FFF2-40B4-BE49-F238E27FC236}">
                <a16:creationId xmlns:a16="http://schemas.microsoft.com/office/drawing/2014/main" id="{32CED102-391F-C18F-B866-F380586C1E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973183" y="652464"/>
            <a:ext cx="8245635" cy="5551486"/>
          </a:xfrm>
          <a:noFill/>
        </p:spPr>
        <p:txBody>
          <a:bodyPr bIns="1296000" anchor="b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51A3D0-DF1C-BE39-1971-7A7206758D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535" y="2899861"/>
            <a:ext cx="11986930" cy="1493230"/>
          </a:xfrm>
        </p:spPr>
        <p:txBody>
          <a:bodyPr anchor="ctr">
            <a:normAutofit/>
          </a:bodyPr>
          <a:lstStyle>
            <a:lvl1pPr algn="ctr">
              <a:lnSpc>
                <a:spcPct val="75000"/>
              </a:lnSpc>
              <a:defRPr sz="9500" cap="all" spc="-20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AE23171-B989-D4A0-B1B5-18D127AC9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1D568E7-61F5-D04E-995D-81EF41C01A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8C353BD-CC69-6632-B411-4FC1E14BBB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WSP | Footer goes here | Date</a:t>
            </a:r>
          </a:p>
        </p:txBody>
      </p:sp>
      <p:sp>
        <p:nvSpPr>
          <p:cNvPr id="4" name="Text Placeholder 24">
            <a:extLst>
              <a:ext uri="{FF2B5EF4-FFF2-40B4-BE49-F238E27FC236}">
                <a16:creationId xmlns:a16="http://schemas.microsoft.com/office/drawing/2014/main" id="{35D256D3-13B9-7B74-9370-9E7942B02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4401" y="343694"/>
            <a:ext cx="1005966" cy="472262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9992540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8">
          <p15:clr>
            <a:srgbClr val="646464"/>
          </p15:clr>
        </p15:guide>
        <p15:guide id="49" pos="7680">
          <p15:clr>
            <a:srgbClr val="646464"/>
          </p15:clr>
        </p15:guide>
        <p15:guide id="50" pos="217">
          <p15:clr>
            <a:srgbClr val="646464"/>
          </p15:clr>
        </p15:guide>
        <p15:guide id="51" pos="621">
          <p15:clr>
            <a:srgbClr val="646464"/>
          </p15:clr>
        </p15:guide>
        <p15:guide id="52" pos="839">
          <p15:clr>
            <a:srgbClr val="646464"/>
          </p15:clr>
        </p15:guide>
        <p15:guide id="53" pos="1243">
          <p15:clr>
            <a:srgbClr val="646464"/>
          </p15:clr>
        </p15:guide>
        <p15:guide id="54" pos="1461">
          <p15:clr>
            <a:srgbClr val="646464"/>
          </p15:clr>
        </p15:guide>
        <p15:guide id="55" pos="1865">
          <p15:clr>
            <a:srgbClr val="646464"/>
          </p15:clr>
        </p15:guide>
        <p15:guide id="56" pos="2083">
          <p15:clr>
            <a:srgbClr val="646464"/>
          </p15:clr>
        </p15:guide>
        <p15:guide id="57" pos="2487">
          <p15:clr>
            <a:srgbClr val="646464"/>
          </p15:clr>
        </p15:guide>
        <p15:guide id="58" pos="2705">
          <p15:clr>
            <a:srgbClr val="646464"/>
          </p15:clr>
        </p15:guide>
        <p15:guide id="59" pos="3109">
          <p15:clr>
            <a:srgbClr val="646464"/>
          </p15:clr>
        </p15:guide>
        <p15:guide id="60" pos="3326">
          <p15:clr>
            <a:srgbClr val="646464"/>
          </p15:clr>
        </p15:guide>
        <p15:guide id="61" pos="3731">
          <p15:clr>
            <a:srgbClr val="646464"/>
          </p15:clr>
        </p15:guide>
        <p15:guide id="62" pos="3948">
          <p15:clr>
            <a:srgbClr val="646464"/>
          </p15:clr>
        </p15:guide>
        <p15:guide id="63" pos="4353">
          <p15:clr>
            <a:srgbClr val="646464"/>
          </p15:clr>
        </p15:guide>
        <p15:guide id="64" pos="4570">
          <p15:clr>
            <a:srgbClr val="646464"/>
          </p15:clr>
        </p15:guide>
        <p15:guide id="65" pos="4974">
          <p15:clr>
            <a:srgbClr val="646464"/>
          </p15:clr>
        </p15:guide>
        <p15:guide id="66" pos="5192">
          <p15:clr>
            <a:srgbClr val="646464"/>
          </p15:clr>
        </p15:guide>
        <p15:guide id="67" pos="5596">
          <p15:clr>
            <a:srgbClr val="646464"/>
          </p15:clr>
        </p15:guide>
        <p15:guide id="68" pos="5814">
          <p15:clr>
            <a:srgbClr val="646464"/>
          </p15:clr>
        </p15:guide>
        <p15:guide id="69" pos="6218">
          <p15:clr>
            <a:srgbClr val="646464"/>
          </p15:clr>
        </p15:guide>
        <p15:guide id="70" pos="6436">
          <p15:clr>
            <a:srgbClr val="646464"/>
          </p15:clr>
        </p15:guide>
        <p15:guide id="71" pos="6840">
          <p15:clr>
            <a:srgbClr val="646464"/>
          </p15:clr>
        </p15:guide>
        <p15:guide id="72" pos="7058">
          <p15:clr>
            <a:srgbClr val="646464"/>
          </p15:clr>
        </p15:guide>
        <p15:guide id="73" pos="7462">
          <p15:clr>
            <a:srgbClr val="646464"/>
          </p15:clr>
        </p15:guide>
        <p15:guide id="74" orient="horz">
          <p15:clr>
            <a:srgbClr val="646464"/>
          </p15:clr>
        </p15:guide>
        <p15:guide id="75" orient="horz" pos="4320">
          <p15:clr>
            <a:srgbClr val="646464"/>
          </p15:clr>
        </p15:guide>
        <p15:guide id="76" orient="horz" pos="217">
          <p15:clr>
            <a:srgbClr val="646464"/>
          </p15:clr>
        </p15:guide>
        <p15:guide id="77" orient="horz" pos="433">
          <p15:clr>
            <a:srgbClr val="646464"/>
          </p15:clr>
        </p15:guide>
        <p15:guide id="78" orient="horz" pos="649">
          <p15:clr>
            <a:srgbClr val="646464"/>
          </p15:clr>
        </p15:guide>
        <p15:guide id="79" orient="horz" pos="865">
          <p15:clr>
            <a:srgbClr val="646464"/>
          </p15:clr>
        </p15:guide>
        <p15:guide id="80" orient="horz" pos="1080">
          <p15:clr>
            <a:srgbClr val="646464"/>
          </p15:clr>
        </p15:guide>
        <p15:guide id="81" orient="horz" pos="1296">
          <p15:clr>
            <a:srgbClr val="646464"/>
          </p15:clr>
        </p15:guide>
        <p15:guide id="82" orient="horz" pos="1512">
          <p15:clr>
            <a:srgbClr val="646464"/>
          </p15:clr>
        </p15:guide>
        <p15:guide id="83" orient="horz" pos="1728">
          <p15:clr>
            <a:srgbClr val="646464"/>
          </p15:clr>
        </p15:guide>
        <p15:guide id="84" orient="horz" pos="1944">
          <p15:clr>
            <a:srgbClr val="646464"/>
          </p15:clr>
        </p15:guide>
        <p15:guide id="85" orient="horz" pos="2160">
          <p15:clr>
            <a:srgbClr val="646464"/>
          </p15:clr>
        </p15:guide>
        <p15:guide id="86" orient="horz" pos="2375">
          <p15:clr>
            <a:srgbClr val="646464"/>
          </p15:clr>
        </p15:guide>
        <p15:guide id="87" orient="horz" pos="2591">
          <p15:clr>
            <a:srgbClr val="646464"/>
          </p15:clr>
        </p15:guide>
        <p15:guide id="88" orient="horz" pos="2807">
          <p15:clr>
            <a:srgbClr val="646464"/>
          </p15:clr>
        </p15:guide>
        <p15:guide id="89" orient="horz" pos="3023">
          <p15:clr>
            <a:srgbClr val="646464"/>
          </p15:clr>
        </p15:guide>
        <p15:guide id="90" orient="horz" pos="3239">
          <p15:clr>
            <a:srgbClr val="646464"/>
          </p15:clr>
        </p15:guide>
        <p15:guide id="91" orient="horz" pos="3454">
          <p15:clr>
            <a:srgbClr val="646464"/>
          </p15:clr>
        </p15:guide>
        <p15:guide id="92" orient="horz" pos="3670">
          <p15:clr>
            <a:srgbClr val="646464"/>
          </p15:clr>
        </p15:guide>
        <p15:guide id="93" orient="horz" pos="3886">
          <p15:clr>
            <a:srgbClr val="646464"/>
          </p15:clr>
        </p15:guide>
        <p15:guide id="94" orient="horz" pos="4102">
          <p15:clr>
            <a:srgbClr val="646464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Slid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1A3D0-DF1C-BE39-1971-7A7206758D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488" y="1577975"/>
            <a:ext cx="5578476" cy="4008438"/>
          </a:xfrm>
        </p:spPr>
        <p:txBody>
          <a:bodyPr anchor="ctr">
            <a:normAutofit/>
          </a:bodyPr>
          <a:lstStyle>
            <a:lvl1pPr algn="l">
              <a:lnSpc>
                <a:spcPct val="75000"/>
              </a:lnSpc>
              <a:defRPr sz="9600" cap="all" spc="-20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title</a:t>
            </a:r>
          </a:p>
        </p:txBody>
      </p:sp>
      <p:sp>
        <p:nvSpPr>
          <p:cNvPr id="3" name="Background Picture Placeholder 9">
            <a:extLst>
              <a:ext uri="{FF2B5EF4-FFF2-40B4-BE49-F238E27FC236}">
                <a16:creationId xmlns:a16="http://schemas.microsoft.com/office/drawing/2014/main" id="{32CED102-391F-C18F-B866-F380586C1E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  <a:noFill/>
        </p:spPr>
        <p:txBody>
          <a:bodyPr bIns="1296000" anchor="b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AE23171-B989-D4A0-B1B5-18D127AC9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1D568E7-61F5-D04E-995D-81EF41C01A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8C353BD-CC69-6632-B411-4FC1E14BBB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WSP | Footer goes here | Date</a:t>
            </a:r>
          </a:p>
        </p:txBody>
      </p:sp>
      <p:sp>
        <p:nvSpPr>
          <p:cNvPr id="4" name="Text Placeholder 24">
            <a:extLst>
              <a:ext uri="{FF2B5EF4-FFF2-40B4-BE49-F238E27FC236}">
                <a16:creationId xmlns:a16="http://schemas.microsoft.com/office/drawing/2014/main" id="{50C20D14-B3C8-F8DE-86B3-3769E6092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4401" y="343694"/>
            <a:ext cx="1005966" cy="472262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787250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8">
          <p15:clr>
            <a:srgbClr val="646464"/>
          </p15:clr>
        </p15:guide>
        <p15:guide id="49" pos="7680">
          <p15:clr>
            <a:srgbClr val="646464"/>
          </p15:clr>
        </p15:guide>
        <p15:guide id="50" pos="217">
          <p15:clr>
            <a:srgbClr val="646464"/>
          </p15:clr>
        </p15:guide>
        <p15:guide id="51" pos="621">
          <p15:clr>
            <a:srgbClr val="646464"/>
          </p15:clr>
        </p15:guide>
        <p15:guide id="52" pos="839">
          <p15:clr>
            <a:srgbClr val="646464"/>
          </p15:clr>
        </p15:guide>
        <p15:guide id="53" pos="1243">
          <p15:clr>
            <a:srgbClr val="646464"/>
          </p15:clr>
        </p15:guide>
        <p15:guide id="54" pos="1461">
          <p15:clr>
            <a:srgbClr val="646464"/>
          </p15:clr>
        </p15:guide>
        <p15:guide id="55" pos="1865">
          <p15:clr>
            <a:srgbClr val="646464"/>
          </p15:clr>
        </p15:guide>
        <p15:guide id="56" pos="2083">
          <p15:clr>
            <a:srgbClr val="646464"/>
          </p15:clr>
        </p15:guide>
        <p15:guide id="57" pos="2487">
          <p15:clr>
            <a:srgbClr val="646464"/>
          </p15:clr>
        </p15:guide>
        <p15:guide id="58" pos="2705">
          <p15:clr>
            <a:srgbClr val="646464"/>
          </p15:clr>
        </p15:guide>
        <p15:guide id="59" pos="3109">
          <p15:clr>
            <a:srgbClr val="646464"/>
          </p15:clr>
        </p15:guide>
        <p15:guide id="60" pos="3326">
          <p15:clr>
            <a:srgbClr val="646464"/>
          </p15:clr>
        </p15:guide>
        <p15:guide id="61" pos="3731">
          <p15:clr>
            <a:srgbClr val="646464"/>
          </p15:clr>
        </p15:guide>
        <p15:guide id="62" pos="3948">
          <p15:clr>
            <a:srgbClr val="646464"/>
          </p15:clr>
        </p15:guide>
        <p15:guide id="63" pos="4353">
          <p15:clr>
            <a:srgbClr val="646464"/>
          </p15:clr>
        </p15:guide>
        <p15:guide id="64" pos="4570">
          <p15:clr>
            <a:srgbClr val="646464"/>
          </p15:clr>
        </p15:guide>
        <p15:guide id="65" pos="4974">
          <p15:clr>
            <a:srgbClr val="646464"/>
          </p15:clr>
        </p15:guide>
        <p15:guide id="66" pos="5192">
          <p15:clr>
            <a:srgbClr val="646464"/>
          </p15:clr>
        </p15:guide>
        <p15:guide id="67" pos="5596">
          <p15:clr>
            <a:srgbClr val="646464"/>
          </p15:clr>
        </p15:guide>
        <p15:guide id="68" pos="5814">
          <p15:clr>
            <a:srgbClr val="646464"/>
          </p15:clr>
        </p15:guide>
        <p15:guide id="69" pos="6218">
          <p15:clr>
            <a:srgbClr val="646464"/>
          </p15:clr>
        </p15:guide>
        <p15:guide id="70" pos="6436">
          <p15:clr>
            <a:srgbClr val="646464"/>
          </p15:clr>
        </p15:guide>
        <p15:guide id="71" pos="6840">
          <p15:clr>
            <a:srgbClr val="646464"/>
          </p15:clr>
        </p15:guide>
        <p15:guide id="72" pos="7058">
          <p15:clr>
            <a:srgbClr val="646464"/>
          </p15:clr>
        </p15:guide>
        <p15:guide id="73" pos="7462">
          <p15:clr>
            <a:srgbClr val="646464"/>
          </p15:clr>
        </p15:guide>
        <p15:guide id="74" orient="horz">
          <p15:clr>
            <a:srgbClr val="646464"/>
          </p15:clr>
        </p15:guide>
        <p15:guide id="75" orient="horz" pos="4320">
          <p15:clr>
            <a:srgbClr val="646464"/>
          </p15:clr>
        </p15:guide>
        <p15:guide id="76" orient="horz" pos="217">
          <p15:clr>
            <a:srgbClr val="646464"/>
          </p15:clr>
        </p15:guide>
        <p15:guide id="77" orient="horz" pos="433">
          <p15:clr>
            <a:srgbClr val="646464"/>
          </p15:clr>
        </p15:guide>
        <p15:guide id="78" orient="horz" pos="649">
          <p15:clr>
            <a:srgbClr val="646464"/>
          </p15:clr>
        </p15:guide>
        <p15:guide id="79" orient="horz" pos="865">
          <p15:clr>
            <a:srgbClr val="646464"/>
          </p15:clr>
        </p15:guide>
        <p15:guide id="80" orient="horz" pos="1080">
          <p15:clr>
            <a:srgbClr val="646464"/>
          </p15:clr>
        </p15:guide>
        <p15:guide id="81" orient="horz" pos="1296">
          <p15:clr>
            <a:srgbClr val="646464"/>
          </p15:clr>
        </p15:guide>
        <p15:guide id="82" orient="horz" pos="1512">
          <p15:clr>
            <a:srgbClr val="646464"/>
          </p15:clr>
        </p15:guide>
        <p15:guide id="83" orient="horz" pos="1728">
          <p15:clr>
            <a:srgbClr val="646464"/>
          </p15:clr>
        </p15:guide>
        <p15:guide id="84" orient="horz" pos="1944">
          <p15:clr>
            <a:srgbClr val="646464"/>
          </p15:clr>
        </p15:guide>
        <p15:guide id="85" orient="horz" pos="2160">
          <p15:clr>
            <a:srgbClr val="646464"/>
          </p15:clr>
        </p15:guide>
        <p15:guide id="86" orient="horz" pos="2375">
          <p15:clr>
            <a:srgbClr val="646464"/>
          </p15:clr>
        </p15:guide>
        <p15:guide id="87" orient="horz" pos="2591">
          <p15:clr>
            <a:srgbClr val="646464"/>
          </p15:clr>
        </p15:guide>
        <p15:guide id="88" orient="horz" pos="2807">
          <p15:clr>
            <a:srgbClr val="646464"/>
          </p15:clr>
        </p15:guide>
        <p15:guide id="89" orient="horz" pos="3023">
          <p15:clr>
            <a:srgbClr val="646464"/>
          </p15:clr>
        </p15:guide>
        <p15:guide id="90" orient="horz" pos="3239">
          <p15:clr>
            <a:srgbClr val="646464"/>
          </p15:clr>
        </p15:guide>
        <p15:guide id="91" orient="horz" pos="3454">
          <p15:clr>
            <a:srgbClr val="646464"/>
          </p15:clr>
        </p15:guide>
        <p15:guide id="92" orient="horz" pos="3670">
          <p15:clr>
            <a:srgbClr val="646464"/>
          </p15:clr>
        </p15:guide>
        <p15:guide id="93" orient="horz" pos="3886">
          <p15:clr>
            <a:srgbClr val="646464"/>
          </p15:clr>
        </p15:guide>
        <p15:guide id="94" orient="horz" pos="4102">
          <p15:clr>
            <a:srgbClr val="646464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5671648-2F46-25C5-D69B-9FE9BDF56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lide Number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568E7-61F5-D04E-995D-81EF41C01A2A}" type="slidenum">
              <a:rPr lang="en-GB" smtClean="0"/>
              <a:t>‹#›</a:t>
            </a:fld>
            <a:endParaRPr lang="en-GB"/>
          </a:p>
        </p:txBody>
      </p:sp>
      <p:sp>
        <p:nvSpPr>
          <p:cNvPr id="3" name="Footer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WSP | Footer goes here | Date</a:t>
            </a:r>
          </a:p>
        </p:txBody>
      </p:sp>
    </p:spTree>
    <p:extLst>
      <p:ext uri="{BB962C8B-B14F-4D97-AF65-F5344CB8AC3E}">
        <p14:creationId xmlns:p14="http://schemas.microsoft.com/office/powerpoint/2010/main" val="12181766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8">
          <p15:clr>
            <a:srgbClr val="E1E1E1"/>
          </p15:clr>
        </p15:guide>
        <p15:guide id="49" pos="7680">
          <p15:clr>
            <a:srgbClr val="E1E1E1"/>
          </p15:clr>
        </p15:guide>
        <p15:guide id="50" pos="217">
          <p15:clr>
            <a:srgbClr val="E1E1E1"/>
          </p15:clr>
        </p15:guide>
        <p15:guide id="51" pos="621">
          <p15:clr>
            <a:srgbClr val="E1E1E1"/>
          </p15:clr>
        </p15:guide>
        <p15:guide id="52" pos="839">
          <p15:clr>
            <a:srgbClr val="E1E1E1"/>
          </p15:clr>
        </p15:guide>
        <p15:guide id="53" pos="1243">
          <p15:clr>
            <a:srgbClr val="E1E1E1"/>
          </p15:clr>
        </p15:guide>
        <p15:guide id="54" pos="1461">
          <p15:clr>
            <a:srgbClr val="E1E1E1"/>
          </p15:clr>
        </p15:guide>
        <p15:guide id="55" pos="1865">
          <p15:clr>
            <a:srgbClr val="E1E1E1"/>
          </p15:clr>
        </p15:guide>
        <p15:guide id="56" pos="2083">
          <p15:clr>
            <a:srgbClr val="E1E1E1"/>
          </p15:clr>
        </p15:guide>
        <p15:guide id="57" pos="2487">
          <p15:clr>
            <a:srgbClr val="E1E1E1"/>
          </p15:clr>
        </p15:guide>
        <p15:guide id="58" pos="2705">
          <p15:clr>
            <a:srgbClr val="E1E1E1"/>
          </p15:clr>
        </p15:guide>
        <p15:guide id="59" pos="3109">
          <p15:clr>
            <a:srgbClr val="E1E1E1"/>
          </p15:clr>
        </p15:guide>
        <p15:guide id="60" pos="3326">
          <p15:clr>
            <a:srgbClr val="E1E1E1"/>
          </p15:clr>
        </p15:guide>
        <p15:guide id="61" pos="3731">
          <p15:clr>
            <a:srgbClr val="E1E1E1"/>
          </p15:clr>
        </p15:guide>
        <p15:guide id="62" pos="3948">
          <p15:clr>
            <a:srgbClr val="E1E1E1"/>
          </p15:clr>
        </p15:guide>
        <p15:guide id="63" pos="4353">
          <p15:clr>
            <a:srgbClr val="E1E1E1"/>
          </p15:clr>
        </p15:guide>
        <p15:guide id="64" pos="4570">
          <p15:clr>
            <a:srgbClr val="E1E1E1"/>
          </p15:clr>
        </p15:guide>
        <p15:guide id="65" pos="4974">
          <p15:clr>
            <a:srgbClr val="E1E1E1"/>
          </p15:clr>
        </p15:guide>
        <p15:guide id="66" pos="5192">
          <p15:clr>
            <a:srgbClr val="E1E1E1"/>
          </p15:clr>
        </p15:guide>
        <p15:guide id="67" pos="5596">
          <p15:clr>
            <a:srgbClr val="E1E1E1"/>
          </p15:clr>
        </p15:guide>
        <p15:guide id="68" pos="5814">
          <p15:clr>
            <a:srgbClr val="E1E1E1"/>
          </p15:clr>
        </p15:guide>
        <p15:guide id="69" pos="6218">
          <p15:clr>
            <a:srgbClr val="E1E1E1"/>
          </p15:clr>
        </p15:guide>
        <p15:guide id="70" pos="6436">
          <p15:clr>
            <a:srgbClr val="E1E1E1"/>
          </p15:clr>
        </p15:guide>
        <p15:guide id="71" pos="6840">
          <p15:clr>
            <a:srgbClr val="E1E1E1"/>
          </p15:clr>
        </p15:guide>
        <p15:guide id="72" pos="7058">
          <p15:clr>
            <a:srgbClr val="E1E1E1"/>
          </p15:clr>
        </p15:guide>
        <p15:guide id="73" pos="7462">
          <p15:clr>
            <a:srgbClr val="E1E1E1"/>
          </p15:clr>
        </p15:guide>
        <p15:guide id="74" orient="horz">
          <p15:clr>
            <a:srgbClr val="E1E1E1"/>
          </p15:clr>
        </p15:guide>
        <p15:guide id="75" orient="horz" pos="4320">
          <p15:clr>
            <a:srgbClr val="E1E1E1"/>
          </p15:clr>
        </p15:guide>
        <p15:guide id="76" orient="horz" pos="217">
          <p15:clr>
            <a:srgbClr val="E1E1E1"/>
          </p15:clr>
        </p15:guide>
        <p15:guide id="77" orient="horz" pos="433">
          <p15:clr>
            <a:srgbClr val="E1E1E1"/>
          </p15:clr>
        </p15:guide>
        <p15:guide id="78" orient="horz" pos="649">
          <p15:clr>
            <a:srgbClr val="E1E1E1"/>
          </p15:clr>
        </p15:guide>
        <p15:guide id="79" orient="horz" pos="865">
          <p15:clr>
            <a:srgbClr val="E1E1E1"/>
          </p15:clr>
        </p15:guide>
        <p15:guide id="80" orient="horz" pos="1080">
          <p15:clr>
            <a:srgbClr val="E1E1E1"/>
          </p15:clr>
        </p15:guide>
        <p15:guide id="81" orient="horz" pos="1296">
          <p15:clr>
            <a:srgbClr val="E1E1E1"/>
          </p15:clr>
        </p15:guide>
        <p15:guide id="82" orient="horz" pos="1512">
          <p15:clr>
            <a:srgbClr val="E1E1E1"/>
          </p15:clr>
        </p15:guide>
        <p15:guide id="83" orient="horz" pos="1728">
          <p15:clr>
            <a:srgbClr val="E1E1E1"/>
          </p15:clr>
        </p15:guide>
        <p15:guide id="84" orient="horz" pos="1944">
          <p15:clr>
            <a:srgbClr val="E1E1E1"/>
          </p15:clr>
        </p15:guide>
        <p15:guide id="85" orient="horz" pos="2160">
          <p15:clr>
            <a:srgbClr val="E1E1E1"/>
          </p15:clr>
        </p15:guide>
        <p15:guide id="86" orient="horz" pos="2375">
          <p15:clr>
            <a:srgbClr val="E1E1E1"/>
          </p15:clr>
        </p15:guide>
        <p15:guide id="87" orient="horz" pos="2591">
          <p15:clr>
            <a:srgbClr val="E1E1E1"/>
          </p15:clr>
        </p15:guide>
        <p15:guide id="88" orient="horz" pos="2807">
          <p15:clr>
            <a:srgbClr val="E1E1E1"/>
          </p15:clr>
        </p15:guide>
        <p15:guide id="89" orient="horz" pos="3023">
          <p15:clr>
            <a:srgbClr val="E1E1E1"/>
          </p15:clr>
        </p15:guide>
        <p15:guide id="90" orient="horz" pos="3239">
          <p15:clr>
            <a:srgbClr val="E1E1E1"/>
          </p15:clr>
        </p15:guide>
        <p15:guide id="91" orient="horz" pos="3454">
          <p15:clr>
            <a:srgbClr val="E1E1E1"/>
          </p15:clr>
        </p15:guide>
        <p15:guide id="92" orient="horz" pos="3670">
          <p15:clr>
            <a:srgbClr val="E1E1E1"/>
          </p15:clr>
        </p15:guide>
        <p15:guide id="93" orient="horz" pos="3886">
          <p15:clr>
            <a:srgbClr val="E1E1E1"/>
          </p15:clr>
        </p15:guide>
        <p15:guide id="94" orient="horz" pos="4102">
          <p15:clr>
            <a:srgbClr val="E1E1E1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CA07EBC5-4080-1670-4BA3-EC5161A2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401" y="343694"/>
            <a:ext cx="1344688" cy="6381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0283" y="2886513"/>
            <a:ext cx="5476695" cy="1248291"/>
          </a:xfrm>
        </p:spPr>
        <p:txBody>
          <a:bodyPr anchor="ctr"/>
          <a:lstStyle>
            <a:lvl1pPr algn="l">
              <a:lnSpc>
                <a:spcPct val="75000"/>
              </a:lnSpc>
              <a:defRPr sz="5250" cap="all" spc="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title style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05E279B-52AE-D647-B85A-157AF4C09E7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4489" y="5827712"/>
            <a:ext cx="5472490" cy="324000"/>
          </a:xfrm>
        </p:spPr>
        <p:txBody>
          <a:bodyPr anchor="b"/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800" b="1" cap="all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5350722-5A38-70CC-6633-DA75790A58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2345" y="6191100"/>
            <a:ext cx="5484634" cy="324000"/>
          </a:xfrm>
          <a:noFill/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500" b="0">
                <a:solidFill>
                  <a:schemeClr val="tx1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3pPr>
            <a:lvl4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4pPr>
            <a:lvl5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5pPr>
            <a:lvl6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6pPr>
            <a:lvl7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7pPr>
            <a:lvl8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8pPr>
            <a:lvl9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F41D3CF-A8B4-C9A7-5124-83BBE4C3E78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  <a:noFill/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33455B9-E010-53C8-0D32-5BE419E93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401" y="343694"/>
            <a:ext cx="1344688" cy="63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0659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9">
          <p15:clr>
            <a:srgbClr val="646464"/>
          </p15:clr>
        </p15:guide>
        <p15:guide id="10" pos="7680">
          <p15:clr>
            <a:srgbClr val="646464"/>
          </p15:clr>
        </p15:guide>
        <p15:guide id="11" pos="217">
          <p15:clr>
            <a:srgbClr val="646464"/>
          </p15:clr>
        </p15:guide>
        <p15:guide id="12" pos="7462">
          <p15:clr>
            <a:srgbClr val="646464"/>
          </p15:clr>
        </p15:guide>
        <p15:guide id="13" orient="horz">
          <p15:clr>
            <a:srgbClr val="646464"/>
          </p15:clr>
        </p15:guide>
        <p15:guide id="14" orient="horz" pos="4320">
          <p15:clr>
            <a:srgbClr val="646464"/>
          </p15:clr>
        </p15:guide>
        <p15:guide id="15" orient="horz" pos="217">
          <p15:clr>
            <a:srgbClr val="646464"/>
          </p15:clr>
        </p15:guide>
        <p15:guide id="16" orient="horz" pos="4102">
          <p15:clr>
            <a:srgbClr val="646464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: One Colum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5">
            <a:extLst>
              <a:ext uri="{FF2B5EF4-FFF2-40B4-BE49-F238E27FC236}">
                <a16:creationId xmlns:a16="http://schemas.microsoft.com/office/drawing/2014/main" id="{9F082B38-5D0B-9B44-B9AA-68833516EBD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774825" y="3284538"/>
            <a:ext cx="8889208" cy="2808287"/>
          </a:xfrm>
        </p:spPr>
        <p:txBody>
          <a:bodyPr anchor="t">
            <a:normAutofit/>
          </a:bodyPr>
          <a:lstStyle>
            <a:lvl1pPr marL="11113" indent="-11113">
              <a:buNone/>
              <a:tabLst/>
              <a:defRPr sz="16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CA" dirty="0"/>
              <a:t>Insert slide content </a:t>
            </a:r>
            <a:r>
              <a:rPr lang="fr-CA" dirty="0" err="1"/>
              <a:t>here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2948B4A-B3BB-C049-9101-EB92521D57FF}"/>
              </a:ext>
            </a:extLst>
          </p:cNvPr>
          <p:cNvSpPr txBox="1"/>
          <p:nvPr userDrawn="1"/>
        </p:nvSpPr>
        <p:spPr>
          <a:xfrm>
            <a:off x="3657600" y="76531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>
              <a:lnSpc>
                <a:spcPct val="120000"/>
              </a:lnSpc>
              <a:spcBef>
                <a:spcPts val="1200"/>
              </a:spcBef>
            </a:pPr>
            <a:endParaRPr lang="fr-FR" sz="1000" b="0" dirty="0">
              <a:solidFill>
                <a:prstClr val="black"/>
              </a:solidFill>
              <a:latin typeface="Montserrat" pitchFamily="2" charset="77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E7BC35F-3652-5B4B-A1FF-BF7C40A921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4826" y="1233489"/>
            <a:ext cx="5868988" cy="863599"/>
          </a:xfrm>
          <a:prstGeom prst="rect">
            <a:avLst/>
          </a:prstGeom>
        </p:spPr>
        <p:txBody>
          <a:bodyPr lIns="90000" anchor="t" anchorCtr="0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en-CA" dirty="0"/>
              <a:t>Insert slide title here</a:t>
            </a:r>
            <a:endParaRPr lang="en-US" dirty="0"/>
          </a:p>
        </p:txBody>
      </p:sp>
      <p:sp>
        <p:nvSpPr>
          <p:cNvPr id="15" name="Sous-titre 2">
            <a:extLst>
              <a:ext uri="{FF2B5EF4-FFF2-40B4-BE49-F238E27FC236}">
                <a16:creationId xmlns:a16="http://schemas.microsoft.com/office/drawing/2014/main" id="{067792F8-F437-FD43-A5BF-E11691B010B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82775" y="763668"/>
            <a:ext cx="905813" cy="233847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90000" anchor="ctr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TIXGeneral-Regular" pitchFamily="2" charset="2"/>
              <a:buNone/>
              <a:tabLst/>
              <a:defRPr lang="fr-CA" sz="1000" b="0" i="0" smtClean="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 dirty="0" err="1"/>
              <a:t>Seksjonsnavn</a:t>
            </a:r>
            <a:endParaRPr lang="fr-FR" dirty="0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A3DDE619-2B96-004D-90C1-AA1DFD18F7D3}"/>
              </a:ext>
            </a:extLst>
          </p:cNvPr>
          <p:cNvCxnSpPr/>
          <p:nvPr userDrawn="1"/>
        </p:nvCxnSpPr>
        <p:spPr>
          <a:xfrm>
            <a:off x="1524000" y="0"/>
            <a:ext cx="0" cy="685800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63021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E37489D-067D-8C7D-7C99-8AC105A17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FD66723-746C-D68A-DC72-FE661B12196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42900" y="2400300"/>
            <a:ext cx="5581650" cy="376872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2" name="Content Placeholder 9">
            <a:extLst>
              <a:ext uri="{FF2B5EF4-FFF2-40B4-BE49-F238E27FC236}">
                <a16:creationId xmlns:a16="http://schemas.microsoft.com/office/drawing/2014/main" id="{3C7740FC-52BA-B14F-A10F-3514CCF5128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3800" y="2400300"/>
            <a:ext cx="5581650" cy="376872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3E29C8-0B12-5C41-BF4B-DCC4A875C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WSP | Footer goes here | Date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8EAB78-8D9C-0E2E-827A-42CC0FBB23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D568E7-61F5-D04E-995D-81EF41C01A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3983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8">
          <p15:clr>
            <a:srgbClr val="E1E1E1"/>
          </p15:clr>
        </p15:guide>
        <p15:guide id="49" pos="7680">
          <p15:clr>
            <a:srgbClr val="E1E1E1"/>
          </p15:clr>
        </p15:guide>
        <p15:guide id="50" pos="217">
          <p15:clr>
            <a:srgbClr val="E1E1E1"/>
          </p15:clr>
        </p15:guide>
        <p15:guide id="51" pos="621">
          <p15:clr>
            <a:srgbClr val="E1E1E1"/>
          </p15:clr>
        </p15:guide>
        <p15:guide id="52" pos="839">
          <p15:clr>
            <a:srgbClr val="E1E1E1"/>
          </p15:clr>
        </p15:guide>
        <p15:guide id="53" pos="1243">
          <p15:clr>
            <a:srgbClr val="E1E1E1"/>
          </p15:clr>
        </p15:guide>
        <p15:guide id="54" pos="1461">
          <p15:clr>
            <a:srgbClr val="E1E1E1"/>
          </p15:clr>
        </p15:guide>
        <p15:guide id="55" pos="1865">
          <p15:clr>
            <a:srgbClr val="E1E1E1"/>
          </p15:clr>
        </p15:guide>
        <p15:guide id="56" pos="2083">
          <p15:clr>
            <a:srgbClr val="E1E1E1"/>
          </p15:clr>
        </p15:guide>
        <p15:guide id="57" pos="2487">
          <p15:clr>
            <a:srgbClr val="E1E1E1"/>
          </p15:clr>
        </p15:guide>
        <p15:guide id="58" pos="2705">
          <p15:clr>
            <a:srgbClr val="E1E1E1"/>
          </p15:clr>
        </p15:guide>
        <p15:guide id="59" pos="3109">
          <p15:clr>
            <a:srgbClr val="E1E1E1"/>
          </p15:clr>
        </p15:guide>
        <p15:guide id="60" pos="3326">
          <p15:clr>
            <a:srgbClr val="E1E1E1"/>
          </p15:clr>
        </p15:guide>
        <p15:guide id="61" pos="3731">
          <p15:clr>
            <a:srgbClr val="E1E1E1"/>
          </p15:clr>
        </p15:guide>
        <p15:guide id="62" pos="3948">
          <p15:clr>
            <a:srgbClr val="E1E1E1"/>
          </p15:clr>
        </p15:guide>
        <p15:guide id="63" pos="4353">
          <p15:clr>
            <a:srgbClr val="E1E1E1"/>
          </p15:clr>
        </p15:guide>
        <p15:guide id="64" pos="4570">
          <p15:clr>
            <a:srgbClr val="E1E1E1"/>
          </p15:clr>
        </p15:guide>
        <p15:guide id="65" pos="4974">
          <p15:clr>
            <a:srgbClr val="E1E1E1"/>
          </p15:clr>
        </p15:guide>
        <p15:guide id="66" pos="5192">
          <p15:clr>
            <a:srgbClr val="E1E1E1"/>
          </p15:clr>
        </p15:guide>
        <p15:guide id="67" pos="5596">
          <p15:clr>
            <a:srgbClr val="E1E1E1"/>
          </p15:clr>
        </p15:guide>
        <p15:guide id="68" pos="5814">
          <p15:clr>
            <a:srgbClr val="E1E1E1"/>
          </p15:clr>
        </p15:guide>
        <p15:guide id="69" pos="6218">
          <p15:clr>
            <a:srgbClr val="E1E1E1"/>
          </p15:clr>
        </p15:guide>
        <p15:guide id="70" pos="6436">
          <p15:clr>
            <a:srgbClr val="E1E1E1"/>
          </p15:clr>
        </p15:guide>
        <p15:guide id="71" pos="6840">
          <p15:clr>
            <a:srgbClr val="E1E1E1"/>
          </p15:clr>
        </p15:guide>
        <p15:guide id="72" pos="7058">
          <p15:clr>
            <a:srgbClr val="E1E1E1"/>
          </p15:clr>
        </p15:guide>
        <p15:guide id="73" pos="7462">
          <p15:clr>
            <a:srgbClr val="E1E1E1"/>
          </p15:clr>
        </p15:guide>
        <p15:guide id="74" orient="horz">
          <p15:clr>
            <a:srgbClr val="E1E1E1"/>
          </p15:clr>
        </p15:guide>
        <p15:guide id="75" orient="horz" pos="4320">
          <p15:clr>
            <a:srgbClr val="E1E1E1"/>
          </p15:clr>
        </p15:guide>
        <p15:guide id="76" orient="horz" pos="217">
          <p15:clr>
            <a:srgbClr val="E1E1E1"/>
          </p15:clr>
        </p15:guide>
        <p15:guide id="77" orient="horz" pos="433">
          <p15:clr>
            <a:srgbClr val="E1E1E1"/>
          </p15:clr>
        </p15:guide>
        <p15:guide id="78" orient="horz" pos="649">
          <p15:clr>
            <a:srgbClr val="E1E1E1"/>
          </p15:clr>
        </p15:guide>
        <p15:guide id="79" orient="horz" pos="865">
          <p15:clr>
            <a:srgbClr val="E1E1E1"/>
          </p15:clr>
        </p15:guide>
        <p15:guide id="80" orient="horz" pos="1080">
          <p15:clr>
            <a:srgbClr val="E1E1E1"/>
          </p15:clr>
        </p15:guide>
        <p15:guide id="81" orient="horz" pos="1296">
          <p15:clr>
            <a:srgbClr val="E1E1E1"/>
          </p15:clr>
        </p15:guide>
        <p15:guide id="82" orient="horz" pos="1512">
          <p15:clr>
            <a:srgbClr val="E1E1E1"/>
          </p15:clr>
        </p15:guide>
        <p15:guide id="83" orient="horz" pos="1728">
          <p15:clr>
            <a:srgbClr val="E1E1E1"/>
          </p15:clr>
        </p15:guide>
        <p15:guide id="84" orient="horz" pos="1944">
          <p15:clr>
            <a:srgbClr val="E1E1E1"/>
          </p15:clr>
        </p15:guide>
        <p15:guide id="85" orient="horz" pos="2160">
          <p15:clr>
            <a:srgbClr val="E1E1E1"/>
          </p15:clr>
        </p15:guide>
        <p15:guide id="86" orient="horz" pos="2375">
          <p15:clr>
            <a:srgbClr val="E1E1E1"/>
          </p15:clr>
        </p15:guide>
        <p15:guide id="87" orient="horz" pos="2591">
          <p15:clr>
            <a:srgbClr val="E1E1E1"/>
          </p15:clr>
        </p15:guide>
        <p15:guide id="88" orient="horz" pos="2807">
          <p15:clr>
            <a:srgbClr val="E1E1E1"/>
          </p15:clr>
        </p15:guide>
        <p15:guide id="89" orient="horz" pos="3023">
          <p15:clr>
            <a:srgbClr val="E1E1E1"/>
          </p15:clr>
        </p15:guide>
        <p15:guide id="90" orient="horz" pos="3239">
          <p15:clr>
            <a:srgbClr val="E1E1E1"/>
          </p15:clr>
        </p15:guide>
        <p15:guide id="91" orient="horz" pos="3454">
          <p15:clr>
            <a:srgbClr val="E1E1E1"/>
          </p15:clr>
        </p15:guide>
        <p15:guide id="92" orient="horz" pos="3670">
          <p15:clr>
            <a:srgbClr val="E1E1E1"/>
          </p15:clr>
        </p15:guide>
        <p15:guide id="93" orient="horz" pos="3886">
          <p15:clr>
            <a:srgbClr val="E1E1E1"/>
          </p15:clr>
        </p15:guide>
        <p15:guide id="94" orient="horz" pos="4102">
          <p15:clr>
            <a:srgbClr val="E1E1E1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84F25-0FBF-5253-9EF5-985C017AE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68276A0-4AE3-3D53-58E7-A8E5CB46FDE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2900" y="2400300"/>
            <a:ext cx="3605213" cy="376872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77B7F741-53CE-FBAF-E825-D6A8278A51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2600" y="2400300"/>
            <a:ext cx="3605212" cy="376872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05DEABA2-AF10-F11F-FE17-BBEDB4599C3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242300" y="2400300"/>
            <a:ext cx="3605213" cy="376872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WSP | Footer goes here | Date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5327" y="6420078"/>
            <a:ext cx="643773" cy="107722"/>
          </a:xfrm>
        </p:spPr>
        <p:txBody>
          <a:bodyPr/>
          <a:lstStyle/>
          <a:p>
            <a:fld id="{91D568E7-61F5-D04E-995D-81EF41C01A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6272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8">
          <p15:clr>
            <a:srgbClr val="E1E1E1"/>
          </p15:clr>
        </p15:guide>
        <p15:guide id="49" pos="7680">
          <p15:clr>
            <a:srgbClr val="E1E1E1"/>
          </p15:clr>
        </p15:guide>
        <p15:guide id="50" pos="217">
          <p15:clr>
            <a:srgbClr val="E1E1E1"/>
          </p15:clr>
        </p15:guide>
        <p15:guide id="51" pos="621">
          <p15:clr>
            <a:srgbClr val="E1E1E1"/>
          </p15:clr>
        </p15:guide>
        <p15:guide id="52" pos="839">
          <p15:clr>
            <a:srgbClr val="E1E1E1"/>
          </p15:clr>
        </p15:guide>
        <p15:guide id="53" pos="1243">
          <p15:clr>
            <a:srgbClr val="E1E1E1"/>
          </p15:clr>
        </p15:guide>
        <p15:guide id="54" pos="1461">
          <p15:clr>
            <a:srgbClr val="E1E1E1"/>
          </p15:clr>
        </p15:guide>
        <p15:guide id="55" pos="1865">
          <p15:clr>
            <a:srgbClr val="E1E1E1"/>
          </p15:clr>
        </p15:guide>
        <p15:guide id="56" pos="2083">
          <p15:clr>
            <a:srgbClr val="E1E1E1"/>
          </p15:clr>
        </p15:guide>
        <p15:guide id="57" pos="2487">
          <p15:clr>
            <a:srgbClr val="E1E1E1"/>
          </p15:clr>
        </p15:guide>
        <p15:guide id="58" pos="2705">
          <p15:clr>
            <a:srgbClr val="E1E1E1"/>
          </p15:clr>
        </p15:guide>
        <p15:guide id="59" pos="3109">
          <p15:clr>
            <a:srgbClr val="E1E1E1"/>
          </p15:clr>
        </p15:guide>
        <p15:guide id="60" pos="3326">
          <p15:clr>
            <a:srgbClr val="E1E1E1"/>
          </p15:clr>
        </p15:guide>
        <p15:guide id="61" pos="3731">
          <p15:clr>
            <a:srgbClr val="E1E1E1"/>
          </p15:clr>
        </p15:guide>
        <p15:guide id="62" pos="3948">
          <p15:clr>
            <a:srgbClr val="E1E1E1"/>
          </p15:clr>
        </p15:guide>
        <p15:guide id="63" pos="4353">
          <p15:clr>
            <a:srgbClr val="E1E1E1"/>
          </p15:clr>
        </p15:guide>
        <p15:guide id="64" pos="4570">
          <p15:clr>
            <a:srgbClr val="E1E1E1"/>
          </p15:clr>
        </p15:guide>
        <p15:guide id="65" pos="4974">
          <p15:clr>
            <a:srgbClr val="E1E1E1"/>
          </p15:clr>
        </p15:guide>
        <p15:guide id="66" pos="5192">
          <p15:clr>
            <a:srgbClr val="E1E1E1"/>
          </p15:clr>
        </p15:guide>
        <p15:guide id="67" pos="5596">
          <p15:clr>
            <a:srgbClr val="E1E1E1"/>
          </p15:clr>
        </p15:guide>
        <p15:guide id="68" pos="5814">
          <p15:clr>
            <a:srgbClr val="E1E1E1"/>
          </p15:clr>
        </p15:guide>
        <p15:guide id="69" pos="6218">
          <p15:clr>
            <a:srgbClr val="E1E1E1"/>
          </p15:clr>
        </p15:guide>
        <p15:guide id="70" pos="6436">
          <p15:clr>
            <a:srgbClr val="E1E1E1"/>
          </p15:clr>
        </p15:guide>
        <p15:guide id="71" pos="6840">
          <p15:clr>
            <a:srgbClr val="E1E1E1"/>
          </p15:clr>
        </p15:guide>
        <p15:guide id="72" pos="7058">
          <p15:clr>
            <a:srgbClr val="E1E1E1"/>
          </p15:clr>
        </p15:guide>
        <p15:guide id="73" pos="7462">
          <p15:clr>
            <a:srgbClr val="E1E1E1"/>
          </p15:clr>
        </p15:guide>
        <p15:guide id="74" orient="horz">
          <p15:clr>
            <a:srgbClr val="E1E1E1"/>
          </p15:clr>
        </p15:guide>
        <p15:guide id="75" orient="horz" pos="4320">
          <p15:clr>
            <a:srgbClr val="E1E1E1"/>
          </p15:clr>
        </p15:guide>
        <p15:guide id="76" orient="horz" pos="217">
          <p15:clr>
            <a:srgbClr val="E1E1E1"/>
          </p15:clr>
        </p15:guide>
        <p15:guide id="77" orient="horz" pos="433">
          <p15:clr>
            <a:srgbClr val="E1E1E1"/>
          </p15:clr>
        </p15:guide>
        <p15:guide id="78" orient="horz" pos="649">
          <p15:clr>
            <a:srgbClr val="E1E1E1"/>
          </p15:clr>
        </p15:guide>
        <p15:guide id="79" orient="horz" pos="865">
          <p15:clr>
            <a:srgbClr val="E1E1E1"/>
          </p15:clr>
        </p15:guide>
        <p15:guide id="80" orient="horz" pos="1080">
          <p15:clr>
            <a:srgbClr val="E1E1E1"/>
          </p15:clr>
        </p15:guide>
        <p15:guide id="81" orient="horz" pos="1296">
          <p15:clr>
            <a:srgbClr val="E1E1E1"/>
          </p15:clr>
        </p15:guide>
        <p15:guide id="82" orient="horz" pos="1512">
          <p15:clr>
            <a:srgbClr val="E1E1E1"/>
          </p15:clr>
        </p15:guide>
        <p15:guide id="83" orient="horz" pos="1728">
          <p15:clr>
            <a:srgbClr val="E1E1E1"/>
          </p15:clr>
        </p15:guide>
        <p15:guide id="84" orient="horz" pos="1944">
          <p15:clr>
            <a:srgbClr val="E1E1E1"/>
          </p15:clr>
        </p15:guide>
        <p15:guide id="85" orient="horz" pos="2160">
          <p15:clr>
            <a:srgbClr val="E1E1E1"/>
          </p15:clr>
        </p15:guide>
        <p15:guide id="86" orient="horz" pos="2375">
          <p15:clr>
            <a:srgbClr val="E1E1E1"/>
          </p15:clr>
        </p15:guide>
        <p15:guide id="87" orient="horz" pos="2591">
          <p15:clr>
            <a:srgbClr val="E1E1E1"/>
          </p15:clr>
        </p15:guide>
        <p15:guide id="88" orient="horz" pos="2807">
          <p15:clr>
            <a:srgbClr val="E1E1E1"/>
          </p15:clr>
        </p15:guide>
        <p15:guide id="89" orient="horz" pos="3023">
          <p15:clr>
            <a:srgbClr val="E1E1E1"/>
          </p15:clr>
        </p15:guide>
        <p15:guide id="90" orient="horz" pos="3239">
          <p15:clr>
            <a:srgbClr val="E1E1E1"/>
          </p15:clr>
        </p15:guide>
        <p15:guide id="91" orient="horz" pos="3454">
          <p15:clr>
            <a:srgbClr val="E1E1E1"/>
          </p15:clr>
        </p15:guide>
        <p15:guide id="92" orient="horz" pos="3670">
          <p15:clr>
            <a:srgbClr val="E1E1E1"/>
          </p15:clr>
        </p15:guide>
        <p15:guide id="93" orient="horz" pos="3886">
          <p15:clr>
            <a:srgbClr val="E1E1E1"/>
          </p15:clr>
        </p15:guide>
        <p15:guide id="94" orient="horz" pos="4102">
          <p15:clr>
            <a:srgbClr val="E1E1E1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FEC153-62BA-F754-A1BC-EFCE43220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E0ADA7C-694A-1BDC-6220-3B2E96ED649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2900" y="2400300"/>
            <a:ext cx="2617787" cy="376872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2BA123FA-2A3A-2966-75C1-FAFE59CA58A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02000" y="2400299"/>
            <a:ext cx="2622550" cy="376872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A7563498-E7E0-B663-9071-27FF537D39E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73800" y="2400299"/>
            <a:ext cx="2622550" cy="376872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E345F21B-27EA-D962-745A-3B27ACA6CB4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230253" y="2400299"/>
            <a:ext cx="2618847" cy="376872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568E7-61F5-D04E-995D-81EF41C01A2A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WSP | Footer goes here | Date</a:t>
            </a:r>
          </a:p>
        </p:txBody>
      </p:sp>
    </p:spTree>
    <p:extLst>
      <p:ext uri="{BB962C8B-B14F-4D97-AF65-F5344CB8AC3E}">
        <p14:creationId xmlns:p14="http://schemas.microsoft.com/office/powerpoint/2010/main" val="6682904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8">
          <p15:clr>
            <a:srgbClr val="E1E1E1"/>
          </p15:clr>
        </p15:guide>
        <p15:guide id="49" pos="7680">
          <p15:clr>
            <a:srgbClr val="E1E1E1"/>
          </p15:clr>
        </p15:guide>
        <p15:guide id="50" pos="217">
          <p15:clr>
            <a:srgbClr val="E1E1E1"/>
          </p15:clr>
        </p15:guide>
        <p15:guide id="51" pos="621">
          <p15:clr>
            <a:srgbClr val="E1E1E1"/>
          </p15:clr>
        </p15:guide>
        <p15:guide id="52" pos="839">
          <p15:clr>
            <a:srgbClr val="E1E1E1"/>
          </p15:clr>
        </p15:guide>
        <p15:guide id="53" pos="1243">
          <p15:clr>
            <a:srgbClr val="E1E1E1"/>
          </p15:clr>
        </p15:guide>
        <p15:guide id="54" pos="1461">
          <p15:clr>
            <a:srgbClr val="E1E1E1"/>
          </p15:clr>
        </p15:guide>
        <p15:guide id="55" pos="1865">
          <p15:clr>
            <a:srgbClr val="E1E1E1"/>
          </p15:clr>
        </p15:guide>
        <p15:guide id="56" pos="2083">
          <p15:clr>
            <a:srgbClr val="E1E1E1"/>
          </p15:clr>
        </p15:guide>
        <p15:guide id="57" pos="2487">
          <p15:clr>
            <a:srgbClr val="E1E1E1"/>
          </p15:clr>
        </p15:guide>
        <p15:guide id="58" pos="2705">
          <p15:clr>
            <a:srgbClr val="E1E1E1"/>
          </p15:clr>
        </p15:guide>
        <p15:guide id="59" pos="3109">
          <p15:clr>
            <a:srgbClr val="E1E1E1"/>
          </p15:clr>
        </p15:guide>
        <p15:guide id="60" pos="3326">
          <p15:clr>
            <a:srgbClr val="E1E1E1"/>
          </p15:clr>
        </p15:guide>
        <p15:guide id="61" pos="3731">
          <p15:clr>
            <a:srgbClr val="E1E1E1"/>
          </p15:clr>
        </p15:guide>
        <p15:guide id="62" pos="3948">
          <p15:clr>
            <a:srgbClr val="E1E1E1"/>
          </p15:clr>
        </p15:guide>
        <p15:guide id="63" pos="4353">
          <p15:clr>
            <a:srgbClr val="E1E1E1"/>
          </p15:clr>
        </p15:guide>
        <p15:guide id="64" pos="4570">
          <p15:clr>
            <a:srgbClr val="E1E1E1"/>
          </p15:clr>
        </p15:guide>
        <p15:guide id="65" pos="4974">
          <p15:clr>
            <a:srgbClr val="E1E1E1"/>
          </p15:clr>
        </p15:guide>
        <p15:guide id="66" pos="5192">
          <p15:clr>
            <a:srgbClr val="E1E1E1"/>
          </p15:clr>
        </p15:guide>
        <p15:guide id="67" pos="5596">
          <p15:clr>
            <a:srgbClr val="E1E1E1"/>
          </p15:clr>
        </p15:guide>
        <p15:guide id="68" pos="5814">
          <p15:clr>
            <a:srgbClr val="E1E1E1"/>
          </p15:clr>
        </p15:guide>
        <p15:guide id="69" pos="6218">
          <p15:clr>
            <a:srgbClr val="E1E1E1"/>
          </p15:clr>
        </p15:guide>
        <p15:guide id="70" pos="6436">
          <p15:clr>
            <a:srgbClr val="E1E1E1"/>
          </p15:clr>
        </p15:guide>
        <p15:guide id="71" pos="6840">
          <p15:clr>
            <a:srgbClr val="E1E1E1"/>
          </p15:clr>
        </p15:guide>
        <p15:guide id="72" pos="7058">
          <p15:clr>
            <a:srgbClr val="E1E1E1"/>
          </p15:clr>
        </p15:guide>
        <p15:guide id="73" pos="7462">
          <p15:clr>
            <a:srgbClr val="E1E1E1"/>
          </p15:clr>
        </p15:guide>
        <p15:guide id="74" orient="horz">
          <p15:clr>
            <a:srgbClr val="E1E1E1"/>
          </p15:clr>
        </p15:guide>
        <p15:guide id="75" orient="horz" pos="4320">
          <p15:clr>
            <a:srgbClr val="E1E1E1"/>
          </p15:clr>
        </p15:guide>
        <p15:guide id="76" orient="horz" pos="217">
          <p15:clr>
            <a:srgbClr val="E1E1E1"/>
          </p15:clr>
        </p15:guide>
        <p15:guide id="77" orient="horz" pos="433">
          <p15:clr>
            <a:srgbClr val="E1E1E1"/>
          </p15:clr>
        </p15:guide>
        <p15:guide id="78" orient="horz" pos="649">
          <p15:clr>
            <a:srgbClr val="E1E1E1"/>
          </p15:clr>
        </p15:guide>
        <p15:guide id="79" orient="horz" pos="865">
          <p15:clr>
            <a:srgbClr val="E1E1E1"/>
          </p15:clr>
        </p15:guide>
        <p15:guide id="80" orient="horz" pos="1080">
          <p15:clr>
            <a:srgbClr val="E1E1E1"/>
          </p15:clr>
        </p15:guide>
        <p15:guide id="81" orient="horz" pos="1296">
          <p15:clr>
            <a:srgbClr val="E1E1E1"/>
          </p15:clr>
        </p15:guide>
        <p15:guide id="82" orient="horz" pos="1512">
          <p15:clr>
            <a:srgbClr val="E1E1E1"/>
          </p15:clr>
        </p15:guide>
        <p15:guide id="83" orient="horz" pos="1728">
          <p15:clr>
            <a:srgbClr val="E1E1E1"/>
          </p15:clr>
        </p15:guide>
        <p15:guide id="84" orient="horz" pos="1944">
          <p15:clr>
            <a:srgbClr val="E1E1E1"/>
          </p15:clr>
        </p15:guide>
        <p15:guide id="85" orient="horz" pos="2160">
          <p15:clr>
            <a:srgbClr val="E1E1E1"/>
          </p15:clr>
        </p15:guide>
        <p15:guide id="86" orient="horz" pos="2375">
          <p15:clr>
            <a:srgbClr val="E1E1E1"/>
          </p15:clr>
        </p15:guide>
        <p15:guide id="87" orient="horz" pos="2591">
          <p15:clr>
            <a:srgbClr val="E1E1E1"/>
          </p15:clr>
        </p15:guide>
        <p15:guide id="88" orient="horz" pos="2807">
          <p15:clr>
            <a:srgbClr val="E1E1E1"/>
          </p15:clr>
        </p15:guide>
        <p15:guide id="89" orient="horz" pos="3023">
          <p15:clr>
            <a:srgbClr val="E1E1E1"/>
          </p15:clr>
        </p15:guide>
        <p15:guide id="90" orient="horz" pos="3239">
          <p15:clr>
            <a:srgbClr val="E1E1E1"/>
          </p15:clr>
        </p15:guide>
        <p15:guide id="91" orient="horz" pos="3454">
          <p15:clr>
            <a:srgbClr val="E1E1E1"/>
          </p15:clr>
        </p15:guide>
        <p15:guide id="92" orient="horz" pos="3670">
          <p15:clr>
            <a:srgbClr val="E1E1E1"/>
          </p15:clr>
        </p15:guide>
        <p15:guide id="93" orient="horz" pos="3886">
          <p15:clr>
            <a:srgbClr val="E1E1E1"/>
          </p15:clr>
        </p15:guide>
        <p15:guide id="94" orient="horz" pos="4102">
          <p15:clr>
            <a:srgbClr val="E1E1E1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5671648-2F46-25C5-D69B-9FE9BDF56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4" name="Slide Number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568E7-61F5-D04E-995D-81EF41C01A2A}" type="slidenum">
              <a:rPr lang="en-GB" smtClean="0"/>
              <a:t>‹#›</a:t>
            </a:fld>
            <a:endParaRPr lang="en-GB"/>
          </a:p>
        </p:txBody>
      </p:sp>
      <p:sp>
        <p:nvSpPr>
          <p:cNvPr id="3" name="Footer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WSP | Footer goes here | Date</a:t>
            </a:r>
          </a:p>
        </p:txBody>
      </p:sp>
    </p:spTree>
    <p:extLst>
      <p:ext uri="{BB962C8B-B14F-4D97-AF65-F5344CB8AC3E}">
        <p14:creationId xmlns:p14="http://schemas.microsoft.com/office/powerpoint/2010/main" val="8030882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8">
          <p15:clr>
            <a:srgbClr val="E1E1E1"/>
          </p15:clr>
        </p15:guide>
        <p15:guide id="49" pos="7680">
          <p15:clr>
            <a:srgbClr val="E1E1E1"/>
          </p15:clr>
        </p15:guide>
        <p15:guide id="50" pos="217">
          <p15:clr>
            <a:srgbClr val="E1E1E1"/>
          </p15:clr>
        </p15:guide>
        <p15:guide id="51" pos="621">
          <p15:clr>
            <a:srgbClr val="E1E1E1"/>
          </p15:clr>
        </p15:guide>
        <p15:guide id="52" pos="839">
          <p15:clr>
            <a:srgbClr val="E1E1E1"/>
          </p15:clr>
        </p15:guide>
        <p15:guide id="53" pos="1243">
          <p15:clr>
            <a:srgbClr val="E1E1E1"/>
          </p15:clr>
        </p15:guide>
        <p15:guide id="54" pos="1461">
          <p15:clr>
            <a:srgbClr val="E1E1E1"/>
          </p15:clr>
        </p15:guide>
        <p15:guide id="55" pos="1865">
          <p15:clr>
            <a:srgbClr val="E1E1E1"/>
          </p15:clr>
        </p15:guide>
        <p15:guide id="56" pos="2083">
          <p15:clr>
            <a:srgbClr val="E1E1E1"/>
          </p15:clr>
        </p15:guide>
        <p15:guide id="57" pos="2487">
          <p15:clr>
            <a:srgbClr val="E1E1E1"/>
          </p15:clr>
        </p15:guide>
        <p15:guide id="58" pos="2705">
          <p15:clr>
            <a:srgbClr val="E1E1E1"/>
          </p15:clr>
        </p15:guide>
        <p15:guide id="59" pos="3109">
          <p15:clr>
            <a:srgbClr val="E1E1E1"/>
          </p15:clr>
        </p15:guide>
        <p15:guide id="60" pos="3326">
          <p15:clr>
            <a:srgbClr val="E1E1E1"/>
          </p15:clr>
        </p15:guide>
        <p15:guide id="61" pos="3731">
          <p15:clr>
            <a:srgbClr val="E1E1E1"/>
          </p15:clr>
        </p15:guide>
        <p15:guide id="62" pos="3948">
          <p15:clr>
            <a:srgbClr val="E1E1E1"/>
          </p15:clr>
        </p15:guide>
        <p15:guide id="63" pos="4353">
          <p15:clr>
            <a:srgbClr val="E1E1E1"/>
          </p15:clr>
        </p15:guide>
        <p15:guide id="64" pos="4570">
          <p15:clr>
            <a:srgbClr val="E1E1E1"/>
          </p15:clr>
        </p15:guide>
        <p15:guide id="65" pos="4974">
          <p15:clr>
            <a:srgbClr val="E1E1E1"/>
          </p15:clr>
        </p15:guide>
        <p15:guide id="66" pos="5192">
          <p15:clr>
            <a:srgbClr val="E1E1E1"/>
          </p15:clr>
        </p15:guide>
        <p15:guide id="67" pos="5596">
          <p15:clr>
            <a:srgbClr val="E1E1E1"/>
          </p15:clr>
        </p15:guide>
        <p15:guide id="68" pos="5814">
          <p15:clr>
            <a:srgbClr val="E1E1E1"/>
          </p15:clr>
        </p15:guide>
        <p15:guide id="69" pos="6218">
          <p15:clr>
            <a:srgbClr val="E1E1E1"/>
          </p15:clr>
        </p15:guide>
        <p15:guide id="70" pos="6436">
          <p15:clr>
            <a:srgbClr val="E1E1E1"/>
          </p15:clr>
        </p15:guide>
        <p15:guide id="71" pos="6840">
          <p15:clr>
            <a:srgbClr val="E1E1E1"/>
          </p15:clr>
        </p15:guide>
        <p15:guide id="72" pos="7058">
          <p15:clr>
            <a:srgbClr val="E1E1E1"/>
          </p15:clr>
        </p15:guide>
        <p15:guide id="73" pos="7462">
          <p15:clr>
            <a:srgbClr val="E1E1E1"/>
          </p15:clr>
        </p15:guide>
        <p15:guide id="74" orient="horz">
          <p15:clr>
            <a:srgbClr val="E1E1E1"/>
          </p15:clr>
        </p15:guide>
        <p15:guide id="75" orient="horz" pos="4320">
          <p15:clr>
            <a:srgbClr val="E1E1E1"/>
          </p15:clr>
        </p15:guide>
        <p15:guide id="76" orient="horz" pos="217">
          <p15:clr>
            <a:srgbClr val="E1E1E1"/>
          </p15:clr>
        </p15:guide>
        <p15:guide id="77" orient="horz" pos="433">
          <p15:clr>
            <a:srgbClr val="E1E1E1"/>
          </p15:clr>
        </p15:guide>
        <p15:guide id="78" orient="horz" pos="649">
          <p15:clr>
            <a:srgbClr val="E1E1E1"/>
          </p15:clr>
        </p15:guide>
        <p15:guide id="79" orient="horz" pos="865">
          <p15:clr>
            <a:srgbClr val="E1E1E1"/>
          </p15:clr>
        </p15:guide>
        <p15:guide id="80" orient="horz" pos="1080">
          <p15:clr>
            <a:srgbClr val="E1E1E1"/>
          </p15:clr>
        </p15:guide>
        <p15:guide id="81" orient="horz" pos="1296">
          <p15:clr>
            <a:srgbClr val="E1E1E1"/>
          </p15:clr>
        </p15:guide>
        <p15:guide id="82" orient="horz" pos="1512">
          <p15:clr>
            <a:srgbClr val="E1E1E1"/>
          </p15:clr>
        </p15:guide>
        <p15:guide id="83" orient="horz" pos="1728">
          <p15:clr>
            <a:srgbClr val="E1E1E1"/>
          </p15:clr>
        </p15:guide>
        <p15:guide id="84" orient="horz" pos="1944">
          <p15:clr>
            <a:srgbClr val="E1E1E1"/>
          </p15:clr>
        </p15:guide>
        <p15:guide id="85" orient="horz" pos="2160">
          <p15:clr>
            <a:srgbClr val="E1E1E1"/>
          </p15:clr>
        </p15:guide>
        <p15:guide id="86" orient="horz" pos="2375">
          <p15:clr>
            <a:srgbClr val="E1E1E1"/>
          </p15:clr>
        </p15:guide>
        <p15:guide id="87" orient="horz" pos="2591">
          <p15:clr>
            <a:srgbClr val="E1E1E1"/>
          </p15:clr>
        </p15:guide>
        <p15:guide id="88" orient="horz" pos="2807">
          <p15:clr>
            <a:srgbClr val="E1E1E1"/>
          </p15:clr>
        </p15:guide>
        <p15:guide id="89" orient="horz" pos="3023">
          <p15:clr>
            <a:srgbClr val="E1E1E1"/>
          </p15:clr>
        </p15:guide>
        <p15:guide id="90" orient="horz" pos="3239">
          <p15:clr>
            <a:srgbClr val="E1E1E1"/>
          </p15:clr>
        </p15:guide>
        <p15:guide id="91" orient="horz" pos="3454">
          <p15:clr>
            <a:srgbClr val="E1E1E1"/>
          </p15:clr>
        </p15:guide>
        <p15:guide id="92" orient="horz" pos="3670">
          <p15:clr>
            <a:srgbClr val="E1E1E1"/>
          </p15:clr>
        </p15:guide>
        <p15:guide id="93" orient="horz" pos="3886">
          <p15:clr>
            <a:srgbClr val="E1E1E1"/>
          </p15:clr>
        </p15:guide>
        <p15:guide id="94" orient="horz" pos="4102">
          <p15:clr>
            <a:srgbClr val="E1E1E1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oter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A71CD70-9217-C4C8-9DE5-2549369B8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WSP | Footer goes here | Date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3B901F-43E4-B89B-DCDE-1C8B2100BC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D568E7-61F5-D04E-995D-81EF41C01A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0591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8">
          <p15:clr>
            <a:srgbClr val="E1E1E1"/>
          </p15:clr>
        </p15:guide>
        <p15:guide id="49" pos="7680">
          <p15:clr>
            <a:srgbClr val="E1E1E1"/>
          </p15:clr>
        </p15:guide>
        <p15:guide id="50" pos="217">
          <p15:clr>
            <a:srgbClr val="E1E1E1"/>
          </p15:clr>
        </p15:guide>
        <p15:guide id="51" pos="621">
          <p15:clr>
            <a:srgbClr val="E1E1E1"/>
          </p15:clr>
        </p15:guide>
        <p15:guide id="52" pos="839">
          <p15:clr>
            <a:srgbClr val="E1E1E1"/>
          </p15:clr>
        </p15:guide>
        <p15:guide id="53" pos="1243">
          <p15:clr>
            <a:srgbClr val="E1E1E1"/>
          </p15:clr>
        </p15:guide>
        <p15:guide id="54" pos="1461">
          <p15:clr>
            <a:srgbClr val="E1E1E1"/>
          </p15:clr>
        </p15:guide>
        <p15:guide id="55" pos="1865">
          <p15:clr>
            <a:srgbClr val="E1E1E1"/>
          </p15:clr>
        </p15:guide>
        <p15:guide id="56" pos="2083">
          <p15:clr>
            <a:srgbClr val="E1E1E1"/>
          </p15:clr>
        </p15:guide>
        <p15:guide id="57" pos="2487">
          <p15:clr>
            <a:srgbClr val="E1E1E1"/>
          </p15:clr>
        </p15:guide>
        <p15:guide id="58" pos="2705">
          <p15:clr>
            <a:srgbClr val="E1E1E1"/>
          </p15:clr>
        </p15:guide>
        <p15:guide id="59" pos="3109">
          <p15:clr>
            <a:srgbClr val="E1E1E1"/>
          </p15:clr>
        </p15:guide>
        <p15:guide id="60" pos="3326">
          <p15:clr>
            <a:srgbClr val="E1E1E1"/>
          </p15:clr>
        </p15:guide>
        <p15:guide id="61" pos="3731">
          <p15:clr>
            <a:srgbClr val="E1E1E1"/>
          </p15:clr>
        </p15:guide>
        <p15:guide id="62" pos="3948">
          <p15:clr>
            <a:srgbClr val="E1E1E1"/>
          </p15:clr>
        </p15:guide>
        <p15:guide id="63" pos="4353">
          <p15:clr>
            <a:srgbClr val="E1E1E1"/>
          </p15:clr>
        </p15:guide>
        <p15:guide id="64" pos="4570">
          <p15:clr>
            <a:srgbClr val="E1E1E1"/>
          </p15:clr>
        </p15:guide>
        <p15:guide id="65" pos="4974">
          <p15:clr>
            <a:srgbClr val="E1E1E1"/>
          </p15:clr>
        </p15:guide>
        <p15:guide id="66" pos="5192">
          <p15:clr>
            <a:srgbClr val="E1E1E1"/>
          </p15:clr>
        </p15:guide>
        <p15:guide id="67" pos="5596">
          <p15:clr>
            <a:srgbClr val="E1E1E1"/>
          </p15:clr>
        </p15:guide>
        <p15:guide id="68" pos="5814">
          <p15:clr>
            <a:srgbClr val="E1E1E1"/>
          </p15:clr>
        </p15:guide>
        <p15:guide id="69" pos="6218">
          <p15:clr>
            <a:srgbClr val="E1E1E1"/>
          </p15:clr>
        </p15:guide>
        <p15:guide id="70" pos="6436">
          <p15:clr>
            <a:srgbClr val="E1E1E1"/>
          </p15:clr>
        </p15:guide>
        <p15:guide id="71" pos="6840">
          <p15:clr>
            <a:srgbClr val="E1E1E1"/>
          </p15:clr>
        </p15:guide>
        <p15:guide id="72" pos="7058">
          <p15:clr>
            <a:srgbClr val="E1E1E1"/>
          </p15:clr>
        </p15:guide>
        <p15:guide id="73" pos="7462">
          <p15:clr>
            <a:srgbClr val="E1E1E1"/>
          </p15:clr>
        </p15:guide>
        <p15:guide id="74" orient="horz">
          <p15:clr>
            <a:srgbClr val="E1E1E1"/>
          </p15:clr>
        </p15:guide>
        <p15:guide id="75" orient="horz" pos="4320">
          <p15:clr>
            <a:srgbClr val="E1E1E1"/>
          </p15:clr>
        </p15:guide>
        <p15:guide id="76" orient="horz" pos="217">
          <p15:clr>
            <a:srgbClr val="E1E1E1"/>
          </p15:clr>
        </p15:guide>
        <p15:guide id="77" orient="horz" pos="433">
          <p15:clr>
            <a:srgbClr val="E1E1E1"/>
          </p15:clr>
        </p15:guide>
        <p15:guide id="78" orient="horz" pos="649">
          <p15:clr>
            <a:srgbClr val="E1E1E1"/>
          </p15:clr>
        </p15:guide>
        <p15:guide id="79" orient="horz" pos="865">
          <p15:clr>
            <a:srgbClr val="E1E1E1"/>
          </p15:clr>
        </p15:guide>
        <p15:guide id="80" orient="horz" pos="1080">
          <p15:clr>
            <a:srgbClr val="E1E1E1"/>
          </p15:clr>
        </p15:guide>
        <p15:guide id="81" orient="horz" pos="1296">
          <p15:clr>
            <a:srgbClr val="E1E1E1"/>
          </p15:clr>
        </p15:guide>
        <p15:guide id="82" orient="horz" pos="1512">
          <p15:clr>
            <a:srgbClr val="E1E1E1"/>
          </p15:clr>
        </p15:guide>
        <p15:guide id="83" orient="horz" pos="1728">
          <p15:clr>
            <a:srgbClr val="E1E1E1"/>
          </p15:clr>
        </p15:guide>
        <p15:guide id="84" orient="horz" pos="1944">
          <p15:clr>
            <a:srgbClr val="E1E1E1"/>
          </p15:clr>
        </p15:guide>
        <p15:guide id="85" orient="horz" pos="2160">
          <p15:clr>
            <a:srgbClr val="E1E1E1"/>
          </p15:clr>
        </p15:guide>
        <p15:guide id="86" orient="horz" pos="2375">
          <p15:clr>
            <a:srgbClr val="E1E1E1"/>
          </p15:clr>
        </p15:guide>
        <p15:guide id="87" orient="horz" pos="2591">
          <p15:clr>
            <a:srgbClr val="E1E1E1"/>
          </p15:clr>
        </p15:guide>
        <p15:guide id="88" orient="horz" pos="2807">
          <p15:clr>
            <a:srgbClr val="E1E1E1"/>
          </p15:clr>
        </p15:guide>
        <p15:guide id="89" orient="horz" pos="3023">
          <p15:clr>
            <a:srgbClr val="E1E1E1"/>
          </p15:clr>
        </p15:guide>
        <p15:guide id="90" orient="horz" pos="3239">
          <p15:clr>
            <a:srgbClr val="E1E1E1"/>
          </p15:clr>
        </p15:guide>
        <p15:guide id="91" orient="horz" pos="3454">
          <p15:clr>
            <a:srgbClr val="E1E1E1"/>
          </p15:clr>
        </p15:guide>
        <p15:guide id="92" orient="horz" pos="3670">
          <p15:clr>
            <a:srgbClr val="E1E1E1"/>
          </p15:clr>
        </p15:guide>
        <p15:guide id="93" orient="horz" pos="3886">
          <p15:clr>
            <a:srgbClr val="E1E1E1"/>
          </p15:clr>
        </p15:guide>
        <p15:guide id="94" orient="horz" pos="4102">
          <p15:clr>
            <a:srgbClr val="E1E1E1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ags" Target="../tags/tag2.xml"/><Relationship Id="rId50" Type="http://schemas.openxmlformats.org/officeDocument/2006/relationships/tags" Target="../tags/tag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image" Target="../media/image4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ags" Target="../tags/tag3.xml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47"/>
            </p:custDataLst>
          </p:nvPr>
        </p:nvSpPr>
        <p:spPr>
          <a:xfrm>
            <a:off x="342900" y="1373188"/>
            <a:ext cx="11506199" cy="97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899" y="2409969"/>
            <a:ext cx="11503025" cy="37590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3B27F34-009B-3805-6523-280C718CB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344401" y="343694"/>
            <a:ext cx="1004465" cy="476665"/>
          </a:xfrm>
          <a:prstGeom prst="rect">
            <a:avLst/>
          </a:prstGeom>
        </p:spPr>
      </p:pic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48"/>
            </p:custDataLst>
          </p:nvPr>
        </p:nvSpPr>
        <p:spPr>
          <a:xfrm>
            <a:off x="342900" y="6407378"/>
            <a:ext cx="5732298" cy="107722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r>
              <a:rPr lang="en-GB"/>
              <a:t>WSP | Footer goes here | Date</a:t>
            </a:r>
          </a:p>
        </p:txBody>
      </p:sp>
      <p:sp>
        <p:nvSpPr>
          <p:cNvPr id="7" name="Guides">
            <a:extLst>
              <a:ext uri="{FF2B5EF4-FFF2-40B4-BE49-F238E27FC236}">
                <a16:creationId xmlns:a16="http://schemas.microsoft.com/office/drawing/2014/main" id="{0351398B-E694-40B0-EEF0-24B40643B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49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5327" y="6407378"/>
            <a:ext cx="643773" cy="107722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91D568E7-61F5-D04E-995D-81EF41C01A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7456B72-9832-F4E9-89DC-E295D1896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3">
            <a:extLst>
              <a:ext uri="{96DAC541-7B7A-43D3-8B79-37D633B846F1}">
                <asvg:svgBlip xmlns:asvg="http://schemas.microsoft.com/office/drawing/2016/SVG/main" r:embed="rId54"/>
              </a:ext>
            </a:extLst>
          </a:blip>
          <a:stretch>
            <a:fillRect/>
          </a:stretch>
        </p:blipFill>
        <p:spPr>
          <a:xfrm>
            <a:off x="344401" y="343694"/>
            <a:ext cx="1004465" cy="476665"/>
          </a:xfrm>
          <a:prstGeom prst="rect">
            <a:avLst/>
          </a:prstGeom>
        </p:spPr>
      </p:pic>
      <p:sp>
        <p:nvSpPr>
          <p:cNvPr id="9" name="Guides">
            <a:extLst>
              <a:ext uri="{FF2B5EF4-FFF2-40B4-BE49-F238E27FC236}">
                <a16:creationId xmlns:a16="http://schemas.microsoft.com/office/drawing/2014/main" id="{91AC4D8F-CEED-09F5-54CC-E86A0C6A85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custDataLst>
              <p:tags r:id="rId50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059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899" r:id="rId12"/>
    <p:sldLayoutId id="2147483900" r:id="rId13"/>
    <p:sldLayoutId id="2147483901" r:id="rId14"/>
    <p:sldLayoutId id="2147483902" r:id="rId15"/>
    <p:sldLayoutId id="2147483903" r:id="rId16"/>
    <p:sldLayoutId id="2147483904" r:id="rId17"/>
    <p:sldLayoutId id="2147483905" r:id="rId18"/>
    <p:sldLayoutId id="2147483906" r:id="rId19"/>
    <p:sldLayoutId id="2147483907" r:id="rId20"/>
    <p:sldLayoutId id="2147483908" r:id="rId21"/>
    <p:sldLayoutId id="2147483909" r:id="rId22"/>
    <p:sldLayoutId id="2147483910" r:id="rId23"/>
    <p:sldLayoutId id="2147483911" r:id="rId24"/>
    <p:sldLayoutId id="2147483912" r:id="rId25"/>
    <p:sldLayoutId id="2147483913" r:id="rId26"/>
    <p:sldLayoutId id="2147483914" r:id="rId27"/>
    <p:sldLayoutId id="2147483915" r:id="rId28"/>
    <p:sldLayoutId id="2147483916" r:id="rId29"/>
    <p:sldLayoutId id="2147483917" r:id="rId30"/>
    <p:sldLayoutId id="2147483918" r:id="rId31"/>
    <p:sldLayoutId id="2147483919" r:id="rId32"/>
    <p:sldLayoutId id="2147483920" r:id="rId33"/>
    <p:sldLayoutId id="2147483921" r:id="rId34"/>
    <p:sldLayoutId id="2147483922" r:id="rId35"/>
    <p:sldLayoutId id="2147483923" r:id="rId36"/>
    <p:sldLayoutId id="2147483924" r:id="rId37"/>
    <p:sldLayoutId id="2147483925" r:id="rId38"/>
    <p:sldLayoutId id="2147483926" r:id="rId39"/>
    <p:sldLayoutId id="2147483927" r:id="rId40"/>
    <p:sldLayoutId id="2147483928" r:id="rId41"/>
    <p:sldLayoutId id="2147483929" r:id="rId42"/>
    <p:sldLayoutId id="2147483954" r:id="rId43"/>
    <p:sldLayoutId id="2147483955" r:id="rId44"/>
    <p:sldLayoutId id="2147483956" r:id="rId45"/>
  </p:sldLayoutIdLst>
  <p:hf hdr="0" dt="0"/>
  <p:txStyles>
    <p:titleStyle>
      <a:lvl1pPr algn="l" defTabSz="914355" rtl="0" eaLnBrk="1" latinLnBrk="0" hangingPunct="1">
        <a:lnSpc>
          <a:spcPct val="88000"/>
        </a:lnSpc>
        <a:spcBef>
          <a:spcPct val="0"/>
        </a:spcBef>
        <a:buNone/>
        <a:defRPr sz="35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55" rtl="0" eaLnBrk="1" latinLnBrk="0" hangingPunct="1">
        <a:lnSpc>
          <a:spcPct val="108000"/>
        </a:lnSpc>
        <a:spcBef>
          <a:spcPts val="500"/>
        </a:spcBef>
        <a:spcAft>
          <a:spcPts val="500"/>
        </a:spcAft>
        <a:buFont typeface="Arial" panose="020B0604020202020204" pitchFamily="34" charset="0"/>
        <a:buNone/>
        <a:defRPr sz="16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226800" indent="-226800" algn="l" defTabSz="914355" rtl="0" eaLnBrk="1" latinLnBrk="0" hangingPunct="1">
        <a:lnSpc>
          <a:spcPct val="112000"/>
        </a:lnSpc>
        <a:spcBef>
          <a:spcPts val="0"/>
        </a:spcBef>
        <a:spcAft>
          <a:spcPts val="700"/>
        </a:spcAft>
        <a:buSzPct val="95000"/>
        <a:buFont typeface="Wingdings" panose="05000000000000000000" pitchFamily="2" charset="2"/>
        <a:buChar char="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453600" indent="-226800" algn="l" defTabSz="914355" rtl="0" eaLnBrk="1" latinLnBrk="0" hangingPunct="1">
        <a:lnSpc>
          <a:spcPct val="112000"/>
        </a:lnSpc>
        <a:spcBef>
          <a:spcPts val="0"/>
        </a:spcBef>
        <a:spcAft>
          <a:spcPts val="700"/>
        </a:spcAft>
        <a:buSzPct val="95000"/>
        <a:buFont typeface="Wingdings" panose="05000000000000000000" pitchFamily="2" charset="2"/>
        <a:buChar char="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680400" indent="-226800" algn="l" defTabSz="914355" rtl="0" eaLnBrk="1" latinLnBrk="0" hangingPunct="1">
        <a:lnSpc>
          <a:spcPct val="112000"/>
        </a:lnSpc>
        <a:spcBef>
          <a:spcPts val="0"/>
        </a:spcBef>
        <a:spcAft>
          <a:spcPts val="700"/>
        </a:spcAft>
        <a:buSzPct val="95000"/>
        <a:buFont typeface="Wingdings" panose="05000000000000000000" pitchFamily="2" charset="2"/>
        <a:buChar char="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07200" indent="-226800" algn="l" defTabSz="914355" rtl="0" eaLnBrk="1" latinLnBrk="0" hangingPunct="1">
        <a:lnSpc>
          <a:spcPct val="112000"/>
        </a:lnSpc>
        <a:spcBef>
          <a:spcPts val="0"/>
        </a:spcBef>
        <a:spcAft>
          <a:spcPts val="700"/>
        </a:spcAft>
        <a:buSzPct val="95000"/>
        <a:buFont typeface="Wingdings" panose="05000000000000000000" pitchFamily="2" charset="2"/>
        <a:buChar char="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134000" indent="-226800" algn="l" defTabSz="914355" rtl="0" eaLnBrk="1" latinLnBrk="0" hangingPunct="1">
        <a:lnSpc>
          <a:spcPct val="112000"/>
        </a:lnSpc>
        <a:spcBef>
          <a:spcPts val="0"/>
        </a:spcBef>
        <a:spcAft>
          <a:spcPts val="700"/>
        </a:spcAft>
        <a:buSzPct val="95000"/>
        <a:buFont typeface="Wingdings" panose="05000000000000000000" pitchFamily="2" charset="2"/>
        <a:buChar char="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360800" indent="-226800" algn="l" defTabSz="914355" rtl="0" eaLnBrk="1" latinLnBrk="0" hangingPunct="1">
        <a:lnSpc>
          <a:spcPct val="112000"/>
        </a:lnSpc>
        <a:spcBef>
          <a:spcPts val="0"/>
        </a:spcBef>
        <a:spcAft>
          <a:spcPts val="700"/>
        </a:spcAft>
        <a:buSzPct val="95000"/>
        <a:buFont typeface="Wingdings" panose="05000000000000000000" pitchFamily="2" charset="2"/>
        <a:buChar char="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587600" indent="-226800" algn="l" defTabSz="914355" rtl="0" eaLnBrk="1" latinLnBrk="0" hangingPunct="1">
        <a:lnSpc>
          <a:spcPct val="112000"/>
        </a:lnSpc>
        <a:spcBef>
          <a:spcPts val="0"/>
        </a:spcBef>
        <a:spcAft>
          <a:spcPts val="700"/>
        </a:spcAft>
        <a:buSzPct val="95000"/>
        <a:buFont typeface="Wingdings" panose="05000000000000000000" pitchFamily="2" charset="2"/>
        <a:buChar char="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14400" indent="-226800" algn="l" defTabSz="914355" rtl="0" eaLnBrk="1" latinLnBrk="0" hangingPunct="1">
        <a:lnSpc>
          <a:spcPct val="112000"/>
        </a:lnSpc>
        <a:spcBef>
          <a:spcPts val="0"/>
        </a:spcBef>
        <a:spcAft>
          <a:spcPts val="700"/>
        </a:spcAft>
        <a:buSzPct val="95000"/>
        <a:buFont typeface="Wingdings" panose="05000000000000000000" pitchFamily="2" charset="2"/>
        <a:buChar char="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0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pn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7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5" Type="http://schemas.openxmlformats.org/officeDocument/2006/relationships/image" Target="../media/image2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Relationship Id="rId14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1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0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2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tags" Target="../tags/tag16.xml"/><Relationship Id="rId7" Type="http://schemas.openxmlformats.org/officeDocument/2006/relationships/image" Target="../media/image3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notesSlide" Target="../notesSlides/notesSlide5.xml"/><Relationship Id="rId11" Type="http://schemas.openxmlformats.org/officeDocument/2006/relationships/image" Target="../media/image37.jpeg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36.svg"/><Relationship Id="rId4" Type="http://schemas.openxmlformats.org/officeDocument/2006/relationships/tags" Target="../tags/tag17.xml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0354A-2F85-544A-8124-378D3E1A20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E6848-A1EA-410D-E5D8-06441F8A2A6F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/>
              <a:t>VI ER WSP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CED2D7-668F-0754-688D-F88E26756247}"/>
              </a:ext>
            </a:extLst>
          </p:cNvPr>
          <p:cNvSpPr>
            <a:spLocks noGrp="1"/>
          </p:cNvSpPr>
          <p:nvPr>
            <p:ph type="body" sz="quarter" idx="14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/>
              <a:t>FIRMAPRESENTASJON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D9AE66B-DB8A-1473-28F1-77EF1C7A6FDD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GB" dirty="0"/>
              <a:t>Kari Mjømen |  Juni 2025</a:t>
            </a:r>
          </a:p>
        </p:txBody>
      </p:sp>
      <p:pic>
        <p:nvPicPr>
          <p:cNvPr id="8" name="Plassholder for bilde 7" descr="Et bilde som inneholder marihøne, insekt, blomster, virvelløse dyr&#10;&#10;Automatisk generert beskrivelse">
            <a:extLst>
              <a:ext uri="{FF2B5EF4-FFF2-40B4-BE49-F238E27FC236}">
                <a16:creationId xmlns:a16="http://schemas.microsoft.com/office/drawing/2014/main" id="{4DEB200B-875D-E474-3C53-9B38CAFE017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29366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E5DEA34F-B6C6-B1F5-EC72-A6FC9DCD178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74944" y="3486888"/>
            <a:ext cx="3099456" cy="3371112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2F52B044-49EA-40FB-B06D-9489A91DC1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4825" y="1909186"/>
            <a:ext cx="4950175" cy="3076713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Vi </a:t>
            </a:r>
            <a:r>
              <a:rPr lang="en-US" dirty="0" err="1"/>
              <a:t>løser</a:t>
            </a:r>
            <a:r>
              <a:rPr lang="en-US" dirty="0"/>
              <a:t> </a:t>
            </a:r>
            <a:r>
              <a:rPr lang="en-US" dirty="0" err="1"/>
              <a:t>problemer</a:t>
            </a:r>
            <a:endParaRPr lang="en-SE" dirty="0"/>
          </a:p>
        </p:txBody>
      </p:sp>
      <p:pic>
        <p:nvPicPr>
          <p:cNvPr id="3" name="Plassholder for bilde 2">
            <a:extLst>
              <a:ext uri="{FF2B5EF4-FFF2-40B4-BE49-F238E27FC236}">
                <a16:creationId xmlns:a16="http://schemas.microsoft.com/office/drawing/2014/main" id="{C0F01BDB-5B3B-6CEC-1D44-DC76ED45769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3099456" cy="3486888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D844990-67AA-3F9A-0AE8-D4DD8286644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19092" y="-1243"/>
            <a:ext cx="3149272" cy="6860487"/>
          </a:xfrm>
          <a:prstGeom prst="rect">
            <a:avLst/>
          </a:prstGeom>
          <a:noFill/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D3042DC-DF5E-EA0C-0FC6-34C98912E631}"/>
              </a:ext>
            </a:extLst>
          </p:cNvPr>
          <p:cNvSpPr txBox="1"/>
          <p:nvPr/>
        </p:nvSpPr>
        <p:spPr>
          <a:xfrm>
            <a:off x="351735" y="4834897"/>
            <a:ext cx="43988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 systemer ikke fikser </a:t>
            </a:r>
            <a:endParaRPr lang="en-SE" sz="2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449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ktangel 38">
            <a:extLst>
              <a:ext uri="{FF2B5EF4-FFF2-40B4-BE49-F238E27FC236}">
                <a16:creationId xmlns:a16="http://schemas.microsoft.com/office/drawing/2014/main" id="{46165AD1-1B97-8252-D431-7934EC3AEC00}"/>
              </a:ext>
            </a:extLst>
          </p:cNvPr>
          <p:cNvSpPr/>
          <p:nvPr/>
        </p:nvSpPr>
        <p:spPr>
          <a:xfrm>
            <a:off x="7061803" y="3432904"/>
            <a:ext cx="2588085" cy="17160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sv-SE" b="1">
                <a:latin typeface="Arial" panose="020B0604020202020204" pitchFamily="34" charset="0"/>
                <a:cs typeface="Arial" panose="020B0604020202020204" pitchFamily="34" charset="0"/>
              </a:rPr>
              <a:t>* Prosjektering med ombruksmaterialer</a:t>
            </a:r>
          </a:p>
          <a:p>
            <a:pPr>
              <a:spcAft>
                <a:spcPts val="600"/>
              </a:spcAft>
            </a:pPr>
            <a:r>
              <a:rPr lang="sv-SE" b="1">
                <a:latin typeface="Arial" panose="020B0604020202020204" pitchFamily="34" charset="0"/>
                <a:cs typeface="Arial" panose="020B0604020202020204" pitchFamily="34" charset="0"/>
              </a:rPr>
              <a:t>* Praktisk demontering</a:t>
            </a:r>
          </a:p>
          <a:p>
            <a:pPr>
              <a:spcAft>
                <a:spcPts val="600"/>
              </a:spcAft>
            </a:pPr>
            <a:r>
              <a:rPr lang="sv-SE" b="1">
                <a:latin typeface="Arial" panose="020B0604020202020204" pitchFamily="34" charset="0"/>
                <a:cs typeface="Arial" panose="020B0604020202020204" pitchFamily="34" charset="0"/>
              </a:rPr>
              <a:t>* Logistikkløsninger</a:t>
            </a:r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0E062073-2237-A9E2-C32A-1BFA92C402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42900" y="6470008"/>
            <a:ext cx="5732298" cy="107722"/>
          </a:xfrm>
        </p:spPr>
        <p:txBody>
          <a:bodyPr/>
          <a:lstStyle/>
          <a:p>
            <a:r>
              <a:rPr lang="en-GB"/>
              <a:t>WSP | Footer goes here | Date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E41CA3B8-C980-02C9-B4CD-718A33FFC3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30673" y="764"/>
            <a:ext cx="2601209" cy="1716070"/>
          </a:xfrm>
          <a:prstGeom prst="rect">
            <a:avLst/>
          </a:prstGeom>
        </p:spPr>
      </p:pic>
      <p:pic>
        <p:nvPicPr>
          <p:cNvPr id="24" name="Bilde 23">
            <a:extLst>
              <a:ext uri="{FF2B5EF4-FFF2-40B4-BE49-F238E27FC236}">
                <a16:creationId xmlns:a16="http://schemas.microsoft.com/office/drawing/2014/main" id="{B80612D8-D8CB-94DA-7F03-0D7DD1213D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7419" y="764"/>
            <a:ext cx="2601209" cy="1716070"/>
          </a:xfrm>
          <a:prstGeom prst="rect">
            <a:avLst/>
          </a:prstGeom>
        </p:spPr>
      </p:pic>
      <p:pic>
        <p:nvPicPr>
          <p:cNvPr id="25" name="Bilde 24">
            <a:extLst>
              <a:ext uri="{FF2B5EF4-FFF2-40B4-BE49-F238E27FC236}">
                <a16:creationId xmlns:a16="http://schemas.microsoft.com/office/drawing/2014/main" id="{624F8033-2182-20C5-690F-6C07DF38FAD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90791" y="764"/>
            <a:ext cx="2601209" cy="1716070"/>
          </a:xfrm>
          <a:prstGeom prst="rect">
            <a:avLst/>
          </a:prstGeom>
        </p:spPr>
      </p:pic>
      <p:pic>
        <p:nvPicPr>
          <p:cNvPr id="26" name="Bilde 25">
            <a:extLst>
              <a:ext uri="{FF2B5EF4-FFF2-40B4-BE49-F238E27FC236}">
                <a16:creationId xmlns:a16="http://schemas.microsoft.com/office/drawing/2014/main" id="{BA40692A-2828-C2D8-4BE0-C376D0F29A5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2865" y="1716834"/>
            <a:ext cx="2601209" cy="1716070"/>
          </a:xfrm>
          <a:prstGeom prst="rect">
            <a:avLst/>
          </a:prstGeom>
        </p:spPr>
      </p:pic>
      <p:pic>
        <p:nvPicPr>
          <p:cNvPr id="27" name="Bilde 26">
            <a:extLst>
              <a:ext uri="{FF2B5EF4-FFF2-40B4-BE49-F238E27FC236}">
                <a16:creationId xmlns:a16="http://schemas.microsoft.com/office/drawing/2014/main" id="{96467030-4D30-08BC-F6D7-9F08058A96F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6238" y="1716834"/>
            <a:ext cx="2601209" cy="1716070"/>
          </a:xfrm>
          <a:prstGeom prst="rect">
            <a:avLst/>
          </a:prstGeom>
        </p:spPr>
      </p:pic>
      <p:pic>
        <p:nvPicPr>
          <p:cNvPr id="28" name="Bilde 27" descr="Et bilde som inneholder person, klær, vegg, innendørs&#10;&#10;KI-generert innhold kan være feil.">
            <a:extLst>
              <a:ext uri="{FF2B5EF4-FFF2-40B4-BE49-F238E27FC236}">
                <a16:creationId xmlns:a16="http://schemas.microsoft.com/office/drawing/2014/main" id="{9AA2F8B2-8B31-2470-181C-0A37ED06D2B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23" r="-404"/>
          <a:stretch/>
        </p:blipFill>
        <p:spPr>
          <a:xfrm>
            <a:off x="7049611" y="1716834"/>
            <a:ext cx="2601209" cy="1716070"/>
          </a:xfrm>
          <a:prstGeom prst="rect">
            <a:avLst/>
          </a:prstGeom>
        </p:spPr>
      </p:pic>
      <p:pic>
        <p:nvPicPr>
          <p:cNvPr id="29" name="Bilde 28">
            <a:extLst>
              <a:ext uri="{FF2B5EF4-FFF2-40B4-BE49-F238E27FC236}">
                <a16:creationId xmlns:a16="http://schemas.microsoft.com/office/drawing/2014/main" id="{26F2F684-86DA-A64A-B403-BFCA4EF1DE4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02983" y="1716834"/>
            <a:ext cx="2601209" cy="1716070"/>
          </a:xfrm>
          <a:prstGeom prst="rect">
            <a:avLst/>
          </a:prstGeom>
        </p:spPr>
      </p:pic>
      <p:pic>
        <p:nvPicPr>
          <p:cNvPr id="30" name="Bilde 29">
            <a:extLst>
              <a:ext uri="{FF2B5EF4-FFF2-40B4-BE49-F238E27FC236}">
                <a16:creationId xmlns:a16="http://schemas.microsoft.com/office/drawing/2014/main" id="{8EF6CA59-B7CB-DC06-2503-40A0BAA65F61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3797" y="3432904"/>
            <a:ext cx="2601209" cy="1716070"/>
          </a:xfrm>
          <a:prstGeom prst="rect">
            <a:avLst/>
          </a:prstGeom>
        </p:spPr>
      </p:pic>
      <p:pic>
        <p:nvPicPr>
          <p:cNvPr id="31" name="Bilde 30">
            <a:extLst>
              <a:ext uri="{FF2B5EF4-FFF2-40B4-BE49-F238E27FC236}">
                <a16:creationId xmlns:a16="http://schemas.microsoft.com/office/drawing/2014/main" id="{D40C387A-FB7C-B5FC-7FEE-E608168C18A9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7170" y="3432904"/>
            <a:ext cx="2601209" cy="1716070"/>
          </a:xfrm>
          <a:prstGeom prst="rect">
            <a:avLst/>
          </a:prstGeom>
        </p:spPr>
      </p:pic>
      <p:pic>
        <p:nvPicPr>
          <p:cNvPr id="33" name="Bilde 32">
            <a:extLst>
              <a:ext uri="{FF2B5EF4-FFF2-40B4-BE49-F238E27FC236}">
                <a16:creationId xmlns:a16="http://schemas.microsoft.com/office/drawing/2014/main" id="{0B66E001-0FE2-03D5-F6A4-5CAC245995B6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03915" y="3432904"/>
            <a:ext cx="2601209" cy="1716070"/>
          </a:xfrm>
          <a:prstGeom prst="rect">
            <a:avLst/>
          </a:prstGeom>
        </p:spPr>
      </p:pic>
      <p:pic>
        <p:nvPicPr>
          <p:cNvPr id="34" name="Bilde 33">
            <a:extLst>
              <a:ext uri="{FF2B5EF4-FFF2-40B4-BE49-F238E27FC236}">
                <a16:creationId xmlns:a16="http://schemas.microsoft.com/office/drawing/2014/main" id="{C2C61C81-AA51-79CC-D80B-F83BBA7C65E7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4729" y="5148974"/>
            <a:ext cx="2601209" cy="1716070"/>
          </a:xfrm>
          <a:prstGeom prst="rect">
            <a:avLst/>
          </a:prstGeom>
        </p:spPr>
      </p:pic>
      <p:pic>
        <p:nvPicPr>
          <p:cNvPr id="35" name="Bilde 34">
            <a:extLst>
              <a:ext uri="{FF2B5EF4-FFF2-40B4-BE49-F238E27FC236}">
                <a16:creationId xmlns:a16="http://schemas.microsoft.com/office/drawing/2014/main" id="{6423876E-0650-81E3-6CF0-130BE895955A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8102" y="5148974"/>
            <a:ext cx="2601209" cy="1716070"/>
          </a:xfrm>
          <a:prstGeom prst="rect">
            <a:avLst/>
          </a:prstGeom>
        </p:spPr>
      </p:pic>
      <p:pic>
        <p:nvPicPr>
          <p:cNvPr id="36" name="Bilde 35">
            <a:extLst>
              <a:ext uri="{FF2B5EF4-FFF2-40B4-BE49-F238E27FC236}">
                <a16:creationId xmlns:a16="http://schemas.microsoft.com/office/drawing/2014/main" id="{9B8BF4BD-5710-2E13-D56D-D5A681E8A83A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1475" y="5148974"/>
            <a:ext cx="2601209" cy="1716070"/>
          </a:xfrm>
          <a:prstGeom prst="rect">
            <a:avLst/>
          </a:prstGeom>
        </p:spPr>
      </p:pic>
      <p:pic>
        <p:nvPicPr>
          <p:cNvPr id="37" name="Bilde 36">
            <a:extLst>
              <a:ext uri="{FF2B5EF4-FFF2-40B4-BE49-F238E27FC236}">
                <a16:creationId xmlns:a16="http://schemas.microsoft.com/office/drawing/2014/main" id="{7386E9CF-0959-52A1-73CB-95FAC19070D2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04847" y="5148974"/>
            <a:ext cx="2601209" cy="1716070"/>
          </a:xfrm>
          <a:prstGeom prst="rect">
            <a:avLst/>
          </a:prstGeom>
        </p:spPr>
      </p:pic>
      <p:sp>
        <p:nvSpPr>
          <p:cNvPr id="38" name="Rektangel 37">
            <a:extLst>
              <a:ext uri="{FF2B5EF4-FFF2-40B4-BE49-F238E27FC236}">
                <a16:creationId xmlns:a16="http://schemas.microsoft.com/office/drawing/2014/main" id="{60A70160-D2C9-70EA-200E-41DDFCA5B75A}"/>
              </a:ext>
            </a:extLst>
          </p:cNvPr>
          <p:cNvSpPr/>
          <p:nvPr/>
        </p:nvSpPr>
        <p:spPr>
          <a:xfrm>
            <a:off x="4497170" y="764"/>
            <a:ext cx="2588085" cy="17160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>
                <a:latin typeface="Arial" panose="020B0604020202020204" pitchFamily="34" charset="0"/>
                <a:cs typeface="Arial" panose="020B0604020202020204" pitchFamily="34" charset="0"/>
              </a:rPr>
              <a:t>Rådgivere som har realisert ombruk i svært mange prosjekter</a:t>
            </a:r>
            <a:endParaRPr lang="nb-NO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927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788D77-5636-6344-A71B-13AA8FDD5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Ombruksrådgivning i alle byggefaser</a:t>
            </a:r>
          </a:p>
        </p:txBody>
      </p:sp>
      <p:sp>
        <p:nvSpPr>
          <p:cNvPr id="8" name="Sous-titre 7">
            <a:extLst>
              <a:ext uri="{FF2B5EF4-FFF2-40B4-BE49-F238E27FC236}">
                <a16:creationId xmlns:a16="http://schemas.microsoft.com/office/drawing/2014/main" id="{7D075A59-394C-AC44-9B51-1516C79EDD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nb-NO" dirty="0"/>
              <a:t>Miljø Bergen</a:t>
            </a: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53EE52E5-4221-6127-82AB-C4799F89261A}"/>
              </a:ext>
            </a:extLst>
          </p:cNvPr>
          <p:cNvGraphicFramePr/>
          <p:nvPr/>
        </p:nvGraphicFramePr>
        <p:xfrm>
          <a:off x="1882775" y="1953797"/>
          <a:ext cx="10015309" cy="4196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" name="Grafikk 9">
            <a:extLst>
              <a:ext uri="{FF2B5EF4-FFF2-40B4-BE49-F238E27FC236}">
                <a16:creationId xmlns:a16="http://schemas.microsoft.com/office/drawing/2014/main" id="{BB1F5613-27E7-4EA8-E364-9CFEBAB49BB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87673" y="2263871"/>
            <a:ext cx="1261772" cy="750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266FD0F9-2823-8DB5-FF70-01D9385A8ED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0122" y="1703561"/>
            <a:ext cx="1261771" cy="840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9EDE44C8-BF5A-0F9F-F4A8-F88A82892DFF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0695" y="2693519"/>
            <a:ext cx="1261771" cy="842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167FD2D2-2D7E-7390-E95A-9D044C266EC9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92571" y="1167563"/>
            <a:ext cx="1258513" cy="840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Bilde 18">
            <a:extLst>
              <a:ext uri="{FF2B5EF4-FFF2-40B4-BE49-F238E27FC236}">
                <a16:creationId xmlns:a16="http://schemas.microsoft.com/office/drawing/2014/main" id="{CEB68587-6278-BD26-2E23-EC670512809A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1453" y="3209744"/>
            <a:ext cx="1261771" cy="842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ous-titre 9">
            <a:extLst>
              <a:ext uri="{FF2B5EF4-FFF2-40B4-BE49-F238E27FC236}">
                <a16:creationId xmlns:a16="http://schemas.microsoft.com/office/drawing/2014/main" id="{51EB09E9-B7FC-713C-D605-099DA1741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882775" y="748817"/>
            <a:ext cx="1742934" cy="233847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90000" tIns="45720" rIns="91440" bIns="45720" rtlCol="0" anchor="ctr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TIXGeneral-Regular" pitchFamily="2" charset="2"/>
              <a:buNone/>
              <a:tabLst/>
              <a:defRPr lang="fr-CA" sz="1000" b="0" i="0" kern="1200" smtClean="0">
                <a:solidFill>
                  <a:schemeClr val="bg1"/>
                </a:solidFill>
                <a:effectLst/>
                <a:latin typeface="Gentium Basic" panose="02000503060000020004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60000"/>
              <a:buFontTx/>
              <a:buNone/>
              <a:defRPr sz="2000" b="0" i="0" kern="1200">
                <a:solidFill>
                  <a:schemeClr val="tx2"/>
                </a:solidFill>
                <a:latin typeface="Gentium Basic" panose="02000503060000020004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60000"/>
              <a:buFontTx/>
              <a:buNone/>
              <a:defRPr sz="1800" b="0" i="0" kern="1200">
                <a:solidFill>
                  <a:schemeClr val="tx2"/>
                </a:solidFill>
                <a:latin typeface="Gentium Basic" panose="02000503060000020004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60000"/>
              <a:buFontTx/>
              <a:buNone/>
              <a:defRPr sz="1600" b="0" i="0" kern="1200">
                <a:solidFill>
                  <a:schemeClr val="tx2"/>
                </a:solidFill>
                <a:latin typeface="Gentium Basic" panose="02000503060000020004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60000"/>
              <a:buFontTx/>
              <a:buNone/>
              <a:defRPr sz="1600" b="0" i="0" kern="1200">
                <a:solidFill>
                  <a:schemeClr val="tx2"/>
                </a:solidFill>
                <a:latin typeface="Gentium Basic" panose="02000503060000020004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Earth &amp; Environment, Bergen</a:t>
            </a:r>
          </a:p>
        </p:txBody>
      </p:sp>
    </p:spTree>
    <p:extLst>
      <p:ext uri="{BB962C8B-B14F-4D97-AF65-F5344CB8AC3E}">
        <p14:creationId xmlns:p14="http://schemas.microsoft.com/office/powerpoint/2010/main" val="232669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76AE95-405E-35A2-701B-4ACE92DA94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31">
            <a:extLst>
              <a:ext uri="{FF2B5EF4-FFF2-40B4-BE49-F238E27FC236}">
                <a16:creationId xmlns:a16="http://schemas.microsoft.com/office/drawing/2014/main" id="{A0CAD30E-05EE-5ACB-355E-C3F6C33A6661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dirty="0"/>
              <a:t>Case med </a:t>
            </a:r>
            <a:r>
              <a:rPr lang="en-GB" dirty="0" err="1"/>
              <a:t>kurs</a:t>
            </a:r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D173CC3-FA5B-387B-5259-4A4C5DC9A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5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GB"/>
              <a:t>WSP | Footer goes here | Date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1CBE7D-9673-1AAB-D897-3D7528C62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36"/>
            <p:custDataLst>
              <p:tags r:id="rId4"/>
            </p:custDataLst>
          </p:nvPr>
        </p:nvSpPr>
        <p:spPr/>
        <p:txBody>
          <a:bodyPr/>
          <a:lstStyle/>
          <a:p>
            <a:fld id="{91D568E7-61F5-D04E-995D-81EF41C01A2A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21" name="Grafikk 20" descr="Endringer og skreddersøm med heldekkende fyll">
            <a:extLst>
              <a:ext uri="{FF2B5EF4-FFF2-40B4-BE49-F238E27FC236}">
                <a16:creationId xmlns:a16="http://schemas.microsoft.com/office/drawing/2014/main" id="{E1120096-594C-E080-37FD-4FAB8E8FF3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449206" y="4004221"/>
            <a:ext cx="914400" cy="914400"/>
          </a:xfrm>
          <a:prstGeom prst="rect">
            <a:avLst/>
          </a:prstGeom>
        </p:spPr>
      </p:pic>
      <p:pic>
        <p:nvPicPr>
          <p:cNvPr id="23" name="Grafikk 22" descr="Trafikklys med heldekkende fyll">
            <a:extLst>
              <a:ext uri="{FF2B5EF4-FFF2-40B4-BE49-F238E27FC236}">
                <a16:creationId xmlns:a16="http://schemas.microsoft.com/office/drawing/2014/main" id="{40CFD843-0948-64AB-5BF9-7684E1CDCED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347780" y="2648828"/>
            <a:ext cx="914400" cy="914400"/>
          </a:xfrm>
          <a:prstGeom prst="rect">
            <a:avLst/>
          </a:prstGeom>
        </p:spPr>
      </p:pic>
      <p:sp>
        <p:nvSpPr>
          <p:cNvPr id="39" name="Plassholder for tekst 38">
            <a:extLst>
              <a:ext uri="{FF2B5EF4-FFF2-40B4-BE49-F238E27FC236}">
                <a16:creationId xmlns:a16="http://schemas.microsoft.com/office/drawing/2014/main" id="{896648A1-8087-79C2-FC79-8C9435DD2F5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439259" y="2976514"/>
            <a:ext cx="2618572" cy="397032"/>
          </a:xfrm>
        </p:spPr>
        <p:txBody>
          <a:bodyPr/>
          <a:lstStyle/>
          <a:p>
            <a:r>
              <a:rPr lang="nb-NO" dirty="0"/>
              <a:t>Tilstandsvurdering</a:t>
            </a:r>
          </a:p>
        </p:txBody>
      </p:sp>
      <p:sp>
        <p:nvSpPr>
          <p:cNvPr id="41" name="Plassholder for tekst 40">
            <a:extLst>
              <a:ext uri="{FF2B5EF4-FFF2-40B4-BE49-F238E27FC236}">
                <a16:creationId xmlns:a16="http://schemas.microsoft.com/office/drawing/2014/main" id="{0004B3E7-53B4-3ECE-CD78-9BF9009D2E8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439259" y="4256179"/>
            <a:ext cx="2618572" cy="397032"/>
          </a:xfrm>
        </p:spPr>
        <p:txBody>
          <a:bodyPr/>
          <a:lstStyle/>
          <a:p>
            <a:r>
              <a:rPr lang="nb-NO" dirty="0"/>
              <a:t>Ombrukskartlegging</a:t>
            </a:r>
          </a:p>
        </p:txBody>
      </p:sp>
      <p:pic>
        <p:nvPicPr>
          <p:cNvPr id="44" name="Picture Placeholder 4">
            <a:extLst>
              <a:ext uri="{FF2B5EF4-FFF2-40B4-BE49-F238E27FC236}">
                <a16:creationId xmlns:a16="http://schemas.microsoft.com/office/drawing/2014/main" id="{8C720A17-3668-06C6-A819-989302170B02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4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63567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LEFTMARGIN" val="36.36"/>
  <p:tag name="MASTERRIGHTMARGIN" val="36.36"/>
  <p:tag name="MASTERTOPMARGIN" val="122"/>
  <p:tag name="MASTERBOTTOMMARGIN" val="122"/>
  <p:tag name="CUSTMASTERLEFTMARGIN" val="36.36"/>
  <p:tag name="CUSTMASTERRIGHTMARGIN" val="36.36"/>
  <p:tag name="CUSTMASTERTOPMARGIN" val="122"/>
  <p:tag name="CUSTMASTERBOTTOMMARGIN" val="122"/>
  <p:tag name="GUIDESAPPLIEDTO" val="2"/>
  <p:tag name="TITLETOPMARGIN" val="105.8957"/>
  <p:tag name="TITLEBOTTOMMARGIN" val="180.5376"/>
  <p:tag name="FOOTERTOPMARGIN" val="506.393"/>
  <p:tag name="FOOTERBOTTOMMARGIN" val="514.8751"/>
  <p:tag name="MAXCOLS" val="9"/>
  <p:tag name="MAXROWS" val="6"/>
  <p:tag name="MAXGUTTERROW" val="1 cm"/>
  <p:tag name="MAXGUTTERCOL" val="1 cm"/>
  <p:tag name="GUIDEMETRICUNIT" val="cm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21.8898"/>
  <p:tag name="MASTERLEFTMARGIN" val="36.2835"/>
  <p:tag name="MASTERRIGHTMARGIN" val="36.2835"/>
  <p:tag name="MASTERBOTTOMMARGIN" val="121.8898"/>
  <p:tag name="CUSTMASTERTOPMARGIN" val="121.8898"/>
  <p:tag name="CUSTMASTERLEFTMARGIN" val="36.2835"/>
  <p:tag name="CUSTMASTERRIGHTMARGIN" val="36.2835"/>
  <p:tag name="CUSTMASTERBOTTOMMARGIN" val="121.889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_WIDTH" val="431.2358"/>
  <p:tag name="ORIGINAL_HEIGHT" val="98.2906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_WIDTH" val="430.9047"/>
  <p:tag name="ORIGINAL_HEIGHT" val="25.5118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_WIDTH" val="431.8609"/>
  <p:tag name="ORIGINAL_HEIGHT" val="25.5118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AYOUTNAME" val="Agenda"/>
  <p:tag name="SLIDEAUTOMATIONTYPE" val="Table of Contents"/>
  <p:tag name="AUTOMATIONTAG" val="Agenda"/>
  <p:tag name="SLIDETOCOUTLINELEVEL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_WIDTH" val="906"/>
  <p:tag name="ORIGINAL_HEIGHT" val="76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_WIDTH" val="451.375"/>
  <p:tag name="ORIGINAL_HEIGHT" val="8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_WIDTH" val="50.75"/>
  <p:tag name="ORIGINAL_HEIGHT" val="8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_WIDTH" val="905.7551"/>
  <p:tag name="ORIGINAL_HEIGHT" val="74.64189"/>
  <p:tag name="GUIDESTITLESHAPE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SFOOTERSHAPE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SAPPLIEDTO" val="2"/>
  <p:tag name="GUIDECOLS" val="1"/>
  <p:tag name="GUIDEROWS" val="1"/>
  <p:tag name="GUTTERCOL" val="0.6"/>
  <p:tag name="GUTTERROW" val="0.6"/>
  <p:tag name="MASTERTOPMARGIN" val="121.8898"/>
  <p:tag name="MASTERLEFTMARGIN" val="36.2835"/>
  <p:tag name="MASTERRIGHTMARGIN" val="36.2835"/>
  <p:tag name="MASTERBOTTOMMARGIN" val="121.889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SAPPLIEDTO" val="2"/>
  <p:tag name="GUIDECOLS" val="1"/>
  <p:tag name="GUIDEROWS" val="1"/>
  <p:tag name="GUTTERCOL" val="0.6"/>
  <p:tag name="GUTTERROW" val="0.6"/>
  <p:tag name="MASTERTOPMARGIN" val="121.8898"/>
  <p:tag name="MASTERLEFTMARGIN" val="36.2835"/>
  <p:tag name="MASTERRIGHTMARGIN" val="36.2835"/>
  <p:tag name="MASTERBOTTOMMARGIN" val="121.889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_WIDTH" val="379.4155"/>
  <p:tag name="ORIGINAL_HEIGHT" val="95.5642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21.8898"/>
  <p:tag name="MASTERLEFTMARGIN" val="36.2835"/>
  <p:tag name="MASTERRIGHTMARGIN" val="36.2835"/>
  <p:tag name="MASTERBOTTOMMARGIN" val="121.8898"/>
  <p:tag name="CUSTMASTERTOPMARGIN" val="121.8898"/>
  <p:tag name="CUSTMASTERLEFTMARGIN" val="36.2835"/>
  <p:tag name="CUSTMASTERRIGHTMARGIN" val="36.2835"/>
  <p:tag name="CUSTMASTERBOTTOMMARGIN" val="121.889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21.8898"/>
  <p:tag name="MASTERLEFTMARGIN" val="36.2835"/>
  <p:tag name="MASTERRIGHTMARGIN" val="36.2835"/>
  <p:tag name="MASTERBOTTOMMARGIN" val="121.8898"/>
  <p:tag name="CUSTMASTERTOPMARGIN" val="121.8898"/>
  <p:tag name="CUSTMASTERLEFTMARGIN" val="36.2835"/>
  <p:tag name="CUSTMASTERRIGHTMARGIN" val="36.2835"/>
  <p:tag name="CUSTMASTERBOTTOMMARGIN" val="121.889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21.8898"/>
  <p:tag name="MASTERLEFTMARGIN" val="36.2835"/>
  <p:tag name="MASTERRIGHTMARGIN" val="36.2835"/>
  <p:tag name="MASTERBOTTOMMARGIN" val="121.8898"/>
  <p:tag name="CUSTMASTERTOPMARGIN" val="121.8898"/>
  <p:tag name="CUSTMASTERLEFTMARGIN" val="36.2835"/>
  <p:tag name="CUSTMASTERRIGHTMARGIN" val="36.2835"/>
  <p:tag name="CUSTMASTERBOTTOMMARGIN" val="121.8898"/>
</p:tagLst>
</file>

<file path=ppt/theme/theme1.xml><?xml version="1.0" encoding="utf-8"?>
<a:theme xmlns:a="http://schemas.openxmlformats.org/drawingml/2006/main" name="3_Office-tema">
  <a:themeElements>
    <a:clrScheme name="__WSP">
      <a:dk1>
        <a:srgbClr val="000000"/>
      </a:dk1>
      <a:lt1>
        <a:srgbClr val="FFFFFF"/>
      </a:lt1>
      <a:dk2>
        <a:srgbClr val="404040"/>
      </a:dk2>
      <a:lt2>
        <a:srgbClr val="CCCCCC"/>
      </a:lt2>
      <a:accent1>
        <a:srgbClr val="FF372F"/>
      </a:accent1>
      <a:accent2>
        <a:srgbClr val="CC2126"/>
      </a:accent2>
      <a:accent3>
        <a:srgbClr val="680005"/>
      </a:accent3>
      <a:accent4>
        <a:srgbClr val="9A9A9A"/>
      </a:accent4>
      <a:accent5>
        <a:srgbClr val="CCCCCC"/>
      </a:accent5>
      <a:accent6>
        <a:srgbClr val="E1E1E1"/>
      </a:accent6>
      <a:hlink>
        <a:srgbClr val="000000"/>
      </a:hlink>
      <a:folHlink>
        <a:srgbClr val="40404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Blue 1">
      <a:srgbClr val="1594FD"/>
    </a:custClr>
    <a:custClr name="Blue 2">
      <a:srgbClr val="162E76"/>
    </a:custClr>
    <a:custClr name="Orange 1">
      <a:srgbClr val="F35B05"/>
    </a:custClr>
    <a:custClr name="Custom Color 4">
      <a:srgbClr val="C33900"/>
    </a:custClr>
    <a:custClr name="Yellow 1">
      <a:srgbClr val="FFD10A"/>
    </a:custClr>
    <a:custClr name="Yellow 2">
      <a:srgbClr val="FEA513"/>
    </a:custClr>
    <a:custClr name="Green 1">
      <a:srgbClr val="496C1A"/>
    </a:custClr>
    <a:custClr name="Green 2">
      <a:srgbClr val="224807"/>
    </a:custClr>
    <a:custClr name="Brown 1">
      <a:srgbClr val="B16F4F"/>
    </a:custClr>
    <a:custClr name="Brown 2">
      <a:srgbClr val="4C2C00"/>
    </a:custClr>
  </a:custClrLst>
  <a:extLst>
    <a:ext uri="{05A4C25C-085E-4340-85A3-A5531E510DB2}">
      <thm15:themeFamily xmlns:thm15="http://schemas.microsoft.com/office/thememl/2012/main" name="WSP-mal-full-presentation-NB  -  Skrivebeskyttet" id="{C01D5205-623F-40A9-9695-3AF098558A35}" vid="{2A45CD00-FE18-4E80-951A-71CFBFFBB1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805C204262D094B9DBE931EC479E5EA" ma:contentTypeVersion="5" ma:contentTypeDescription="Opprett et nytt dokument." ma:contentTypeScope="" ma:versionID="dd033aa3c7af5ac609aa41d0bd7b2106">
  <xsd:schema xmlns:xsd="http://www.w3.org/2001/XMLSchema" xmlns:xs="http://www.w3.org/2001/XMLSchema" xmlns:p="http://schemas.microsoft.com/office/2006/metadata/properties" xmlns:ns2="b91526fe-3a8d-4d3d-944d-13002a5fb106" targetNamespace="http://schemas.microsoft.com/office/2006/metadata/properties" ma:root="true" ma:fieldsID="82c8f4a83c557701913fc0872c1050bf" ns2:_="">
    <xsd:import namespace="b91526fe-3a8d-4d3d-944d-13002a5fb10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1526fe-3a8d-4d3d-944d-13002a5fb1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haredContentType xmlns="Microsoft.SharePoint.Taxonomy.ContentTypeSync" SourceId="9119b49b-2cc3-444e-b755-8692f4554da6" ContentTypeId="0x0101" PreviousValue="false"/>
</file>

<file path=customXml/itemProps1.xml><?xml version="1.0" encoding="utf-8"?>
<ds:datastoreItem xmlns:ds="http://schemas.openxmlformats.org/officeDocument/2006/customXml" ds:itemID="{4A6E96DC-8019-447C-AE45-AD7CDF68F22C}"/>
</file>

<file path=customXml/itemProps2.xml><?xml version="1.0" encoding="utf-8"?>
<ds:datastoreItem xmlns:ds="http://schemas.openxmlformats.org/officeDocument/2006/customXml" ds:itemID="{55209F6D-8328-4BA4-8D7B-4A2E84A27687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034b41c0-b895-4b92-9404-7e26b0bcae06"/>
    <ds:schemaRef ds:uri="a23bafbd-24f0-4d41-be27-32e21d664d61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14D3C02-1A70-4CED-95F6-0E0E411A8022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EFB6099F-4C2C-4079-B91D-091CDDE246E2}"/>
</file>

<file path=docMetadata/LabelInfo.xml><?xml version="1.0" encoding="utf-8"?>
<clbl:labelList xmlns:clbl="http://schemas.microsoft.com/office/2020/mipLabelMetadata">
  <clbl:label id="{59096ad9-8b60-446a-90b7-017dbb9421a3}" enabled="1" method="Standard" siteId="{3d234255-e20f-4205-88a5-9658a402999b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381</TotalTime>
  <Words>455</Words>
  <Application>Microsoft Office PowerPoint</Application>
  <PresentationFormat>Widescreen</PresentationFormat>
  <Paragraphs>89</Paragraphs>
  <Slides>5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12" baseType="lpstr">
      <vt:lpstr>Aptos</vt:lpstr>
      <vt:lpstr>Arial</vt:lpstr>
      <vt:lpstr>Calibri</vt:lpstr>
      <vt:lpstr>Montserrat</vt:lpstr>
      <vt:lpstr>STIXGeneral-Regular</vt:lpstr>
      <vt:lpstr>Wingdings</vt:lpstr>
      <vt:lpstr>3_Office-tema</vt:lpstr>
      <vt:lpstr>VI ER WSP</vt:lpstr>
      <vt:lpstr>Vi løser problemer</vt:lpstr>
      <vt:lpstr>PowerPoint-presentasjon</vt:lpstr>
      <vt:lpstr>Ombruksrådgivning i alle byggefaser</vt:lpstr>
      <vt:lpstr>Case med kurs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Lunde, Ingvild Udnes</dc:creator>
  <cp:lastModifiedBy>Mjømen, Kari</cp:lastModifiedBy>
  <cp:revision>14</cp:revision>
  <dcterms:created xsi:type="dcterms:W3CDTF">2025-01-24T13:05:39Z</dcterms:created>
  <dcterms:modified xsi:type="dcterms:W3CDTF">2025-06-13T15:19:31Z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 Version">
    <vt:lpwstr>1.0.1</vt:lpwstr>
  </property>
  <property fmtid="{D5CDD505-2E9C-101B-9397-08002B2CF9AE}" pid="3" name="MediaServiceImageTags">
    <vt:lpwstr/>
  </property>
  <property fmtid="{D5CDD505-2E9C-101B-9397-08002B2CF9AE}" pid="4" name="ContentTypeId">
    <vt:lpwstr>0x010100B805C204262D094B9DBE931EC479E5EA</vt:lpwstr>
  </property>
</Properties>
</file>