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authors.xml" ContentType="application/vnd.ms-powerpoint.authors+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tags/tag1.xml" ContentType="application/vnd.openxmlformats-officedocument.presentationml.tags+xml"/>
  <Override PartName="/customXml/itemProps5.xml" ContentType="application/vnd.openxmlformats-officedocument.customXmlPropertie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Metadata/LabelInfo.xml" ContentType="application/vnd.ms-office.classificationlabels+xml"/>
  <Override PartName="/ppt/tags/tag8.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9.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10.xml" ContentType="application/vnd.openxmlformats-officedocument.presentationml.tags+xml"/>
  <Override PartName="/ppt/revisionInfo.xml" ContentType="application/vnd.ms-powerpoint.revisioninfo+xml"/>
  <Override PartName="/ppt/tags/tag11.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8.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45" r:id="rId8"/>
  </p:sldMasterIdLst>
  <p:notesMasterIdLst>
    <p:notesMasterId r:id="rId10"/>
  </p:notesMasterIdLst>
  <p:handoutMasterIdLst>
    <p:handoutMasterId r:id="rId11"/>
  </p:handoutMasterIdLst>
  <p:sldIdLst>
    <p:sldId id="2147481505" r:id="rId9"/>
  </p:sldIdLst>
  <p:sldSz cx="12192000" cy="6858000"/>
  <p:notesSz cx="7315200" cy="96012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5B4D1D21-6890-3E4F-F336-2611F7B6722C}" name="Schulfer, Gretchen" initials="SG" userId="S::gschulfer@deloitte.com::c352446a-8589-4ce1-8481-21152826811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53565B"/>
    <a:srgbClr val="FFFFFF"/>
    <a:srgbClr val="D0D0CE"/>
    <a:srgbClr val="26890D"/>
    <a:srgbClr val="000000"/>
    <a:srgbClr val="046A38"/>
    <a:srgbClr val="FFCD00"/>
    <a:srgbClr val="ED8B00"/>
    <a:srgbClr val="DB29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7E8DFE-AD73-4194-836C-E893B7BF3B98}" v="2" dt="2025-06-13T14:11:53.151"/>
    <p1510:client id="{72A18011-B08E-A0A4-7633-F2E591E857FD}" v="6" dt="2025-06-13T14:25:10.468"/>
    <p1510:client id="{B19F31C1-F25D-4DC4-91C7-B8077F48C932}" v="62" dt="2025-06-13T14:28:32.7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307" y="82"/>
      </p:cViewPr>
      <p:guideLst/>
    </p:cSldViewPr>
  </p:slideViewPr>
  <p:notesTextViewPr>
    <p:cViewPr>
      <p:scale>
        <a:sx n="1" d="1"/>
        <a:sy n="1" d="1"/>
      </p:scale>
      <p:origin x="0" y="0"/>
    </p:cViewPr>
  </p:notesTextViewPr>
  <p:notesViewPr>
    <p:cSldViewPr snapToGrid="0">
      <p:cViewPr>
        <p:scale>
          <a:sx n="1" d="2"/>
          <a:sy n="1" d="2"/>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openxmlformats.org/officeDocument/2006/relationships/customXml" Target="../customXml/item8.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notesMaster" Target="notesMasters/notesMaster1.xml"/><Relationship Id="rId19" Type="http://schemas.microsoft.com/office/2018/10/relationships/authors" Target="authors.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170138" cy="479539"/>
          </a:xfrm>
          <a:prstGeom prst="rect">
            <a:avLst/>
          </a:prstGeom>
        </p:spPr>
        <p:txBody>
          <a:bodyPr vert="horz" lIns="90913" tIns="45457" rIns="90913" bIns="45457" rtlCol="0"/>
          <a:lstStyle>
            <a:lvl1pPr algn="l">
              <a:defRPr sz="1100"/>
            </a:lvl1pPr>
          </a:lstStyle>
          <a:p>
            <a:endParaRPr lang="en-US">
              <a:latin typeface="Arial" panose="020B0604020202020204" pitchFamily="34" charset="0"/>
            </a:endParaRPr>
          </a:p>
        </p:txBody>
      </p:sp>
      <p:sp>
        <p:nvSpPr>
          <p:cNvPr id="3" name="Date Placeholder 2"/>
          <p:cNvSpPr>
            <a:spLocks noGrp="1"/>
          </p:cNvSpPr>
          <p:nvPr>
            <p:ph type="dt" sz="quarter" idx="1"/>
          </p:nvPr>
        </p:nvSpPr>
        <p:spPr>
          <a:xfrm>
            <a:off x="4143427" y="1"/>
            <a:ext cx="3170138" cy="479539"/>
          </a:xfrm>
          <a:prstGeom prst="rect">
            <a:avLst/>
          </a:prstGeom>
        </p:spPr>
        <p:txBody>
          <a:bodyPr vert="horz" lIns="90913" tIns="45457" rIns="90913" bIns="45457" rtlCol="0"/>
          <a:lstStyle>
            <a:lvl1pPr algn="r">
              <a:defRPr sz="1100"/>
            </a:lvl1pPr>
          </a:lstStyle>
          <a:p>
            <a:fld id="{B4AD245C-091B-44E2-BFB0-BD94217887F7}" type="datetimeFigureOut">
              <a:rPr lang="en-US" smtClean="0">
                <a:latin typeface="Arial" panose="020B0604020202020204" pitchFamily="34" charset="0"/>
              </a:rPr>
              <a:t>6/13/2025</a:t>
            </a:fld>
            <a:endParaRPr lang="en-US">
              <a:latin typeface="Arial" panose="020B0604020202020204" pitchFamily="34" charset="0"/>
            </a:endParaRPr>
          </a:p>
        </p:txBody>
      </p:sp>
      <p:sp>
        <p:nvSpPr>
          <p:cNvPr id="4" name="Footer Placeholder 3"/>
          <p:cNvSpPr>
            <a:spLocks noGrp="1"/>
          </p:cNvSpPr>
          <p:nvPr>
            <p:ph type="ftr" sz="quarter" idx="2"/>
          </p:nvPr>
        </p:nvSpPr>
        <p:spPr>
          <a:xfrm>
            <a:off x="4" y="9120173"/>
            <a:ext cx="3170138" cy="479539"/>
          </a:xfrm>
          <a:prstGeom prst="rect">
            <a:avLst/>
          </a:prstGeom>
        </p:spPr>
        <p:txBody>
          <a:bodyPr vert="horz" lIns="90913" tIns="45457" rIns="90913" bIns="45457" rtlCol="0" anchor="b"/>
          <a:lstStyle>
            <a:lvl1pPr algn="l">
              <a:defRPr sz="1100"/>
            </a:lvl1pPr>
          </a:lstStyle>
          <a:p>
            <a:endParaRPr lang="en-US">
              <a:latin typeface="Arial" panose="020B0604020202020204" pitchFamily="34" charset="0"/>
            </a:endParaRPr>
          </a:p>
        </p:txBody>
      </p:sp>
      <p:sp>
        <p:nvSpPr>
          <p:cNvPr id="5" name="Slide Number Placeholder 4"/>
          <p:cNvSpPr>
            <a:spLocks noGrp="1"/>
          </p:cNvSpPr>
          <p:nvPr>
            <p:ph type="sldNum" sz="quarter" idx="3"/>
          </p:nvPr>
        </p:nvSpPr>
        <p:spPr>
          <a:xfrm>
            <a:off x="4143427" y="9120173"/>
            <a:ext cx="3170138" cy="479539"/>
          </a:xfrm>
          <a:prstGeom prst="rect">
            <a:avLst/>
          </a:prstGeom>
        </p:spPr>
        <p:txBody>
          <a:bodyPr vert="horz" lIns="90913" tIns="45457" rIns="90913" bIns="45457" rtlCol="0" anchor="b"/>
          <a:lstStyle>
            <a:lvl1pPr algn="r">
              <a:defRPr sz="1100"/>
            </a:lvl1pPr>
          </a:lstStyle>
          <a:p>
            <a:fld id="{9A913F39-CFF6-40F1-84D1-700840B41EAB}" type="slidenum">
              <a:rPr lang="en-US" smtClean="0">
                <a:latin typeface="Arial" panose="020B0604020202020204" pitchFamily="34" charset="0"/>
              </a:rPr>
              <a:t>‹#›</a:t>
            </a:fld>
            <a:endParaRPr lang="en-US">
              <a:latin typeface="Arial" panose="020B0604020202020204" pitchFamily="34" charset="0"/>
            </a:endParaRPr>
          </a:p>
        </p:txBody>
      </p:sp>
    </p:spTree>
    <p:extLst>
      <p:ext uri="{BB962C8B-B14F-4D97-AF65-F5344CB8AC3E}">
        <p14:creationId xmlns:p14="http://schemas.microsoft.com/office/powerpoint/2010/main" val="1954813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8478" tIns="49238" rIns="98478" bIns="49238" rtlCol="0"/>
          <a:lstStyle>
            <a:lvl1pPr algn="l">
              <a:defRPr sz="1200">
                <a:latin typeface="Arial" panose="020B0604020202020204" pitchFamily="34" charset="0"/>
              </a:defRPr>
            </a:lvl1pPr>
          </a:lstStyle>
          <a:p>
            <a:endParaRPr lang="en-US"/>
          </a:p>
        </p:txBody>
      </p:sp>
      <p:sp>
        <p:nvSpPr>
          <p:cNvPr id="3" name="Date Placeholder 2"/>
          <p:cNvSpPr>
            <a:spLocks noGrp="1"/>
          </p:cNvSpPr>
          <p:nvPr>
            <p:ph type="dt" idx="1"/>
          </p:nvPr>
        </p:nvSpPr>
        <p:spPr>
          <a:xfrm>
            <a:off x="4143589" y="1"/>
            <a:ext cx="3169920" cy="480060"/>
          </a:xfrm>
          <a:prstGeom prst="rect">
            <a:avLst/>
          </a:prstGeom>
        </p:spPr>
        <p:txBody>
          <a:bodyPr vert="horz" lIns="98478" tIns="49238" rIns="98478" bIns="49238" rtlCol="0"/>
          <a:lstStyle>
            <a:lvl1pPr algn="r">
              <a:defRPr sz="1200">
                <a:latin typeface="Arial" panose="020B0604020202020204" pitchFamily="34" charset="0"/>
              </a:defRPr>
            </a:lvl1pPr>
          </a:lstStyle>
          <a:p>
            <a:fld id="{0BA5BBE4-AEA3-489A-A28E-0C2FAF2506E3}" type="datetimeFigureOut">
              <a:rPr lang="en-US" smtClean="0"/>
              <a:pPr/>
              <a:t>6/13/2025</a:t>
            </a:fld>
            <a:endParaRPr lang="en-US"/>
          </a:p>
        </p:txBody>
      </p:sp>
      <p:sp>
        <p:nvSpPr>
          <p:cNvPr id="4" name="Slide Image Placeholder 3"/>
          <p:cNvSpPr>
            <a:spLocks noGrp="1" noRot="1" noChangeAspect="1"/>
          </p:cNvSpPr>
          <p:nvPr>
            <p:ph type="sldImg" idx="2"/>
          </p:nvPr>
        </p:nvSpPr>
        <p:spPr>
          <a:xfrm>
            <a:off x="458788" y="720725"/>
            <a:ext cx="6397625" cy="3598863"/>
          </a:xfrm>
          <a:prstGeom prst="rect">
            <a:avLst/>
          </a:prstGeom>
          <a:noFill/>
          <a:ln w="12700">
            <a:solidFill>
              <a:prstClr val="black"/>
            </a:solidFill>
          </a:ln>
        </p:spPr>
        <p:txBody>
          <a:bodyPr vert="horz" lIns="98478" tIns="49238" rIns="98478" bIns="49238" rtlCol="0" anchor="ctr"/>
          <a:lstStyle/>
          <a:p>
            <a:endParaRPr lang="en-GB"/>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8478" tIns="49238" rIns="98478" bIns="4923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8478" tIns="49238" rIns="98478" bIns="49238" rtlCol="0" anchor="b"/>
          <a:lstStyle>
            <a:lvl1pPr algn="l">
              <a:defRPr sz="120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4143589" y="9119475"/>
            <a:ext cx="3169920" cy="480060"/>
          </a:xfrm>
          <a:prstGeom prst="rect">
            <a:avLst/>
          </a:prstGeom>
        </p:spPr>
        <p:txBody>
          <a:bodyPr vert="horz" lIns="98478" tIns="49238" rIns="98478" bIns="49238" rtlCol="0" anchor="b"/>
          <a:lstStyle>
            <a:lvl1pPr algn="r">
              <a:defRPr sz="1200">
                <a:latin typeface="Arial" panose="020B0604020202020204" pitchFamily="34" charset="0"/>
              </a:defRPr>
            </a:lvl1pPr>
          </a:lstStyle>
          <a:p>
            <a:fld id="{C0F4A2C8-6C88-4E71-83EE-698B9D4FE22F}" type="slidenum">
              <a:rPr lang="en-US" smtClean="0"/>
              <a:pPr/>
              <a:t>‹#›</a:t>
            </a:fld>
            <a:endParaRPr lang="en-US"/>
          </a:p>
        </p:txBody>
      </p:sp>
    </p:spTree>
    <p:extLst>
      <p:ext uri="{BB962C8B-B14F-4D97-AF65-F5344CB8AC3E}">
        <p14:creationId xmlns:p14="http://schemas.microsoft.com/office/powerpoint/2010/main" val="1904730299"/>
      </p:ext>
    </p:extLst>
  </p:cSld>
  <p:clrMap bg1="lt1" tx1="dk1" bg2="lt2" tx2="dk2" accent1="accent1" accent2="accent2" accent3="accent3" accent4="accent4" accent5="accent5" accent6="accent6" hlink="hlink" folHlink="folHlink"/>
  <p:hf hdr="0" ftr="0" dt="0"/>
  <p:notesStyle>
    <a:lvl1pPr marL="0" algn="l" defTabSz="1219170" rtl="0" eaLnBrk="1" latinLnBrk="0" hangingPunct="1">
      <a:defRPr sz="1600" kern="1200">
        <a:solidFill>
          <a:schemeClr val="tx1"/>
        </a:solidFill>
        <a:latin typeface="Arial" panose="020B0604020202020204" pitchFamily="34" charset="0"/>
        <a:ea typeface="+mn-ea"/>
        <a:cs typeface="+mn-cs"/>
      </a:defRPr>
    </a:lvl1pPr>
    <a:lvl2pPr marL="609585" algn="l" defTabSz="1219170" rtl="0" eaLnBrk="1" latinLnBrk="0" hangingPunct="1">
      <a:defRPr sz="1600" kern="1200">
        <a:solidFill>
          <a:schemeClr val="tx1"/>
        </a:solidFill>
        <a:latin typeface="Arial" panose="020B0604020202020204" pitchFamily="34" charset="0"/>
        <a:ea typeface="+mn-ea"/>
        <a:cs typeface="+mn-cs"/>
      </a:defRPr>
    </a:lvl2pPr>
    <a:lvl3pPr marL="1219170" algn="l" defTabSz="1219170" rtl="0" eaLnBrk="1" latinLnBrk="0" hangingPunct="1">
      <a:defRPr sz="1600" kern="1200">
        <a:solidFill>
          <a:schemeClr val="tx1"/>
        </a:solidFill>
        <a:latin typeface="Arial" panose="020B0604020202020204" pitchFamily="34" charset="0"/>
        <a:ea typeface="+mn-ea"/>
        <a:cs typeface="+mn-cs"/>
      </a:defRPr>
    </a:lvl3pPr>
    <a:lvl4pPr marL="1828754" algn="l" defTabSz="1219170" rtl="0" eaLnBrk="1" latinLnBrk="0" hangingPunct="1">
      <a:defRPr sz="1600" kern="1200">
        <a:solidFill>
          <a:schemeClr val="tx1"/>
        </a:solidFill>
        <a:latin typeface="Arial" panose="020B0604020202020204" pitchFamily="34" charset="0"/>
        <a:ea typeface="+mn-ea"/>
        <a:cs typeface="+mn-cs"/>
      </a:defRPr>
    </a:lvl4pPr>
    <a:lvl5pPr marL="2438339" algn="l" defTabSz="1219170" rtl="0" eaLnBrk="1" latinLnBrk="0" hangingPunct="1">
      <a:defRPr sz="1600" kern="1200">
        <a:solidFill>
          <a:schemeClr val="tx1"/>
        </a:solidFill>
        <a:latin typeface="Arial" panose="020B0604020202020204" pitchFamily="34"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6.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6.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6.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6.emf"/></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6.emf"/></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6.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6.emf"/></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6.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6.emf"/></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6.emf"/></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6.xml"/><Relationship Id="rId4" Type="http://schemas.openxmlformats.org/officeDocument/2006/relationships/image" Target="../media/image6.emf"/></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7.xml"/><Relationship Id="rId4" Type="http://schemas.openxmlformats.org/officeDocument/2006/relationships/image" Target="../media/image6.emf"/></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18.xml"/><Relationship Id="rId4" Type="http://schemas.openxmlformats.org/officeDocument/2006/relationships/image" Target="../media/image6.emf"/></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6.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6.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6.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42" name="Title 1">
            <a:extLst>
              <a:ext uri="{FF2B5EF4-FFF2-40B4-BE49-F238E27FC236}">
                <a16:creationId xmlns:a16="http://schemas.microsoft.com/office/drawing/2014/main" id="{B345DB50-CB94-4421-9E14-33DABF973475}"/>
              </a:ext>
            </a:extLst>
          </p:cNvPr>
          <p:cNvSpPr>
            <a:spLocks noGrp="1"/>
          </p:cNvSpPr>
          <p:nvPr>
            <p:ph type="ctrTitle"/>
          </p:nvPr>
        </p:nvSpPr>
        <p:spPr bwMode="gray">
          <a:xfrm>
            <a:off x="457201" y="5186209"/>
            <a:ext cx="4490721" cy="895983"/>
          </a:xfrm>
          <a:prstGeom prst="rect">
            <a:avLst/>
          </a:prstGeom>
        </p:spPr>
        <p:txBody>
          <a:bodyPr anchor="b" anchorCtr="0">
            <a:noAutofit/>
          </a:bodyPr>
          <a:lstStyle>
            <a:lvl1pPr algn="l">
              <a:lnSpc>
                <a:spcPts val="3200"/>
              </a:lnSpc>
              <a:defRPr sz="3200" b="0">
                <a:solidFill>
                  <a:schemeClr val="accent3"/>
                </a:solidFill>
                <a:latin typeface="+mj-lt"/>
                <a:ea typeface="Open Sans" panose="020B0606030504020204" pitchFamily="34" charset="0"/>
                <a:cs typeface="Calibri Light" panose="020F0302020204030204" pitchFamily="34" charset="0"/>
              </a:defRPr>
            </a:lvl1pPr>
          </a:lstStyle>
          <a:p>
            <a:r>
              <a:rPr lang="nb-NO" noProof="0"/>
              <a:t>Click to edit Master title style</a:t>
            </a:r>
          </a:p>
        </p:txBody>
      </p:sp>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457201" y="6365848"/>
            <a:ext cx="4490721" cy="180000"/>
          </a:xfrm>
          <a:prstGeom prst="rect">
            <a:avLst/>
          </a:prstGeom>
        </p:spPr>
        <p:txBody>
          <a:bodyPr anchor="ctr">
            <a:noAutofit/>
          </a:bodyPr>
          <a:lstStyle>
            <a:lvl1pPr>
              <a:spcAft>
                <a:spcPts val="0"/>
              </a:spcAft>
              <a:defRPr sz="1400" b="1">
                <a:solidFill>
                  <a:schemeClr val="tx1"/>
                </a:solidFill>
                <a:latin typeface="+mj-lt"/>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b-NO" noProof="0"/>
              <a:t>Click to edit Master text styles</a:t>
            </a:r>
            <a:endParaRPr lang="nb-NO"/>
          </a:p>
        </p:txBody>
      </p:sp>
      <p:sp>
        <p:nvSpPr>
          <p:cNvPr id="44" name="Picture Placeholder 8">
            <a:extLst>
              <a:ext uri="{FF2B5EF4-FFF2-40B4-BE49-F238E27FC236}">
                <a16:creationId xmlns:a16="http://schemas.microsoft.com/office/drawing/2014/main" id="{932C736B-20BB-4603-9DD1-FEB85AD9DC39}"/>
              </a:ext>
            </a:extLst>
          </p:cNvPr>
          <p:cNvSpPr>
            <a:spLocks noGrp="1"/>
          </p:cNvSpPr>
          <p:nvPr>
            <p:ph type="pic" sz="quarter" idx="11"/>
          </p:nvPr>
        </p:nvSpPr>
        <p:spPr>
          <a:xfrm>
            <a:off x="3328797" y="698373"/>
            <a:ext cx="5544000" cy="5544000"/>
          </a:xfrm>
          <a:prstGeom prst="rect">
            <a:avLst/>
          </a:prstGeom>
        </p:spPr>
        <p:txBody>
          <a:bodyPr/>
          <a:lstStyle/>
          <a:p>
            <a:r>
              <a:rPr lang="nb-NO" noProof="0"/>
              <a:t>Click icon to add picture</a:t>
            </a:r>
          </a:p>
        </p:txBody>
      </p:sp>
      <p:pic>
        <p:nvPicPr>
          <p:cNvPr id="2028936048" name="image" descr="{&quot;templafy&quot;:{&quot;id&quot;:&quot;66e2cd30-31c6-41aa-a586-841031167b19&quot;}}"/>
          <p:cNvPicPr>
            <a:picLocks noChangeAspect="1"/>
          </p:cNvPicPr>
          <p:nvPr/>
        </p:nvPicPr>
        <p:blipFill>
          <a:blip r:embed="rId2"/>
          <a:stretch>
            <a:fillRect/>
          </a:stretch>
        </p:blipFill>
        <p:spPr>
          <a:xfrm>
            <a:off x="475200" y="464399"/>
            <a:ext cx="2012400" cy="880841"/>
          </a:xfrm>
          <a:prstGeom prst="rect">
            <a:avLst/>
          </a:prstGeom>
        </p:spPr>
      </p:pic>
      <p:pic>
        <p:nvPicPr>
          <p:cNvPr id="3" name="Picture 2" descr="Deloitte Heritage Seal - MAKING AN IMPACT THAT MATTERS SINCE 1845">
            <a:extLst>
              <a:ext uri="{FF2B5EF4-FFF2-40B4-BE49-F238E27FC236}">
                <a16:creationId xmlns:a16="http://schemas.microsoft.com/office/drawing/2014/main" id="{E31D8296-DCAD-85BB-B09A-D160921C3730}"/>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0724593" y="5529644"/>
            <a:ext cx="1198880" cy="1198880"/>
          </a:xfrm>
          <a:prstGeom prst="rect">
            <a:avLst/>
          </a:prstGeom>
        </p:spPr>
      </p:pic>
    </p:spTree>
    <p:extLst>
      <p:ext uri="{BB962C8B-B14F-4D97-AF65-F5344CB8AC3E}">
        <p14:creationId xmlns:p14="http://schemas.microsoft.com/office/powerpoint/2010/main" val="2341278750"/>
      </p:ext>
    </p:extLst>
  </p:cSld>
  <p:clrMapOvr>
    <a:masterClrMapping/>
  </p:clrMapOvr>
  <p:transition>
    <p:fade/>
  </p:transition>
  <p:hf hdr="0" dt="0"/>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96593EEB-1CDC-4080-8C11-602DEAE1026D}"/>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defRPr sz="2100">
                <a:latin typeface="+mj-lt"/>
              </a:defRPr>
            </a:lvl1pPr>
          </a:lstStyle>
          <a:p>
            <a:r>
              <a:rPr lang="nb-NO"/>
              <a:t>Click to add title</a:t>
            </a:r>
          </a:p>
        </p:txBody>
      </p:sp>
    </p:spTree>
    <p:extLst>
      <p:ext uri="{BB962C8B-B14F-4D97-AF65-F5344CB8AC3E}">
        <p14:creationId xmlns:p14="http://schemas.microsoft.com/office/powerpoint/2010/main" val="768886373"/>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FB05972C-4EB5-02E5-D3B3-796AF5ABC9A4}"/>
              </a:ext>
            </a:extLst>
          </p:cNvPr>
          <p:cNvGraphicFramePr>
            <a:graphicFrameLocks noChangeAspect="1"/>
          </p:cNvGraphicFramePr>
          <p:nvPr userDrawn="1">
            <p:custDataLst>
              <p:tags r:id="rId1"/>
            </p:custDataLst>
            <p:extLst>
              <p:ext uri="{D42A27DB-BD31-4B8C-83A1-F6EECF244321}">
                <p14:modId xmlns:p14="http://schemas.microsoft.com/office/powerpoint/2010/main" val="31067857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3" name="think-cell data - do not delete" hidden="1">
                        <a:extLst>
                          <a:ext uri="{FF2B5EF4-FFF2-40B4-BE49-F238E27FC236}">
                            <a16:creationId xmlns:a16="http://schemas.microsoft.com/office/drawing/2014/main" id="{FB05972C-4EB5-02E5-D3B3-796AF5ABC9A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Text Placeholder 8">
            <a:extLst>
              <a:ext uri="{FF2B5EF4-FFF2-40B4-BE49-F238E27FC236}">
                <a16:creationId xmlns:a16="http://schemas.microsoft.com/office/drawing/2014/main" id="{8A9CD2DA-AA83-4DCB-8501-DE5878CC0B8A}"/>
              </a:ext>
            </a:extLst>
          </p:cNvPr>
          <p:cNvSpPr>
            <a:spLocks noGrp="1"/>
          </p:cNvSpPr>
          <p:nvPr>
            <p:ph type="body" sz="quarter" idx="13" hasCustomPrompt="1"/>
          </p:nvPr>
        </p:nvSpPr>
        <p:spPr>
          <a:xfrm>
            <a:off x="450000" y="684000"/>
            <a:ext cx="11304000" cy="757255"/>
          </a:xfrm>
          <a:prstGeom prst="rect">
            <a:avLst/>
          </a:prstGeom>
        </p:spPr>
        <p:txBody>
          <a:bodyPr lIns="0" tIns="0" rIns="0" bIns="0" anchor="t" anchorCtr="0">
            <a:noAutofit/>
          </a:bodyPr>
          <a:lstStyle>
            <a:lvl1pPr marL="0" indent="0">
              <a:spcBef>
                <a:spcPts val="0"/>
              </a:spcBef>
              <a:spcAft>
                <a:spcPts val="0"/>
              </a:spcAft>
              <a:buNone/>
              <a:defRPr sz="1800" b="0">
                <a:solidFill>
                  <a:srgbClr val="53565B"/>
                </a:solidFill>
              </a:defRPr>
            </a:lvl1pPr>
          </a:lstStyle>
          <a:p>
            <a:pPr lvl="0"/>
            <a:r>
              <a:rPr lang="nb-NO"/>
              <a:t>Click to add subtitle</a:t>
            </a:r>
          </a:p>
        </p:txBody>
      </p:sp>
      <p:sp>
        <p:nvSpPr>
          <p:cNvPr id="4" name="Title Placeholder 1">
            <a:extLst>
              <a:ext uri="{FF2B5EF4-FFF2-40B4-BE49-F238E27FC236}">
                <a16:creationId xmlns:a16="http://schemas.microsoft.com/office/drawing/2014/main" id="{2567164D-98D6-14DE-1654-8043100211A0}"/>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latin typeface="+mj-lt"/>
              </a:defRPr>
            </a:lvl1pPr>
          </a:lstStyle>
          <a:p>
            <a:r>
              <a:rPr lang="nb-NO"/>
              <a:t>Click to add title</a:t>
            </a:r>
          </a:p>
        </p:txBody>
      </p:sp>
    </p:spTree>
    <p:extLst>
      <p:ext uri="{BB962C8B-B14F-4D97-AF65-F5344CB8AC3E}">
        <p14:creationId xmlns:p14="http://schemas.microsoft.com/office/powerpoint/2010/main" val="3929820988"/>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1 column ">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CF85DDA7-785E-780B-BC9A-4216E2C1F393}"/>
              </a:ext>
            </a:extLst>
          </p:cNvPr>
          <p:cNvGraphicFramePr>
            <a:graphicFrameLocks noChangeAspect="1"/>
          </p:cNvGraphicFramePr>
          <p:nvPr userDrawn="1">
            <p:custDataLst>
              <p:tags r:id="rId1"/>
            </p:custDataLst>
            <p:extLst>
              <p:ext uri="{D42A27DB-BD31-4B8C-83A1-F6EECF244321}">
                <p14:modId xmlns:p14="http://schemas.microsoft.com/office/powerpoint/2010/main" val="38184765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3" name="think-cell data - do not delete" hidden="1">
                        <a:extLst>
                          <a:ext uri="{FF2B5EF4-FFF2-40B4-BE49-F238E27FC236}">
                            <a16:creationId xmlns:a16="http://schemas.microsoft.com/office/drawing/2014/main" id="{CF85DDA7-785E-780B-BC9A-4216E2C1F39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ext Placeholder 8">
            <a:extLst>
              <a:ext uri="{FF2B5EF4-FFF2-40B4-BE49-F238E27FC236}">
                <a16:creationId xmlns:a16="http://schemas.microsoft.com/office/drawing/2014/main" id="{463DAA5C-077F-FE00-63CE-03BEF637C37E}"/>
              </a:ext>
            </a:extLst>
          </p:cNvPr>
          <p:cNvSpPr>
            <a:spLocks noGrp="1"/>
          </p:cNvSpPr>
          <p:nvPr>
            <p:ph type="body" sz="quarter" idx="13" hasCustomPrompt="1"/>
          </p:nvPr>
        </p:nvSpPr>
        <p:spPr>
          <a:xfrm>
            <a:off x="450000" y="684000"/>
            <a:ext cx="11304000" cy="757255"/>
          </a:xfrm>
          <a:prstGeom prst="rect">
            <a:avLst/>
          </a:prstGeom>
        </p:spPr>
        <p:txBody>
          <a:bodyPr lIns="0" tIns="0" rIns="0" bIns="0" anchor="t" anchorCtr="0">
            <a:noAutofit/>
          </a:bodyPr>
          <a:lstStyle>
            <a:lvl1pPr marL="0" indent="0">
              <a:spcBef>
                <a:spcPts val="0"/>
              </a:spcBef>
              <a:spcAft>
                <a:spcPts val="0"/>
              </a:spcAft>
              <a:buNone/>
              <a:defRPr sz="1800" b="0">
                <a:solidFill>
                  <a:srgbClr val="53565B"/>
                </a:solidFill>
              </a:defRPr>
            </a:lvl1pPr>
          </a:lstStyle>
          <a:p>
            <a:pPr lvl="0"/>
            <a:r>
              <a:rPr lang="nb-NO"/>
              <a:t>Click to add subtitle</a:t>
            </a:r>
          </a:p>
        </p:txBody>
      </p:sp>
      <p:sp>
        <p:nvSpPr>
          <p:cNvPr id="5" name="Title Placeholder 1">
            <a:extLst>
              <a:ext uri="{FF2B5EF4-FFF2-40B4-BE49-F238E27FC236}">
                <a16:creationId xmlns:a16="http://schemas.microsoft.com/office/drawing/2014/main" id="{06929E50-6BC7-6A16-7F97-75FA3937A2C8}"/>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latin typeface="+mj-lt"/>
              </a:defRPr>
            </a:lvl1pPr>
          </a:lstStyle>
          <a:p>
            <a:r>
              <a:rPr lang="nb-NO"/>
              <a:t>Click to add title</a:t>
            </a:r>
          </a:p>
        </p:txBody>
      </p:sp>
      <p:sp>
        <p:nvSpPr>
          <p:cNvPr id="6" name="Text Placeholder 18">
            <a:extLst>
              <a:ext uri="{FF2B5EF4-FFF2-40B4-BE49-F238E27FC236}">
                <a16:creationId xmlns:a16="http://schemas.microsoft.com/office/drawing/2014/main" id="{7A91D16B-BB64-A40E-E0AF-EBC7EE7F2F08}"/>
              </a:ext>
            </a:extLst>
          </p:cNvPr>
          <p:cNvSpPr>
            <a:spLocks noGrp="1"/>
          </p:cNvSpPr>
          <p:nvPr>
            <p:ph idx="1"/>
          </p:nvPr>
        </p:nvSpPr>
        <p:spPr>
          <a:xfrm>
            <a:off x="450000" y="1714499"/>
            <a:ext cx="11304000" cy="4644000"/>
          </a:xfrm>
          <a:prstGeom prst="rect">
            <a:avLst/>
          </a:prstGeom>
        </p:spPr>
        <p:txBody>
          <a:bodyPr vert="horz" lIns="0" tIns="0" rIns="0" bIns="0" rtlCol="0">
            <a:noAutofit/>
          </a:bodyPr>
          <a:lstStyle>
            <a:lvl1pPr>
              <a:spcBef>
                <a:spcPts val="200"/>
              </a:spcBef>
              <a:spcAft>
                <a:spcPts val="200"/>
              </a:spcAft>
              <a:defRPr/>
            </a:lvl1pPr>
            <a:lvl2pPr>
              <a:spcBef>
                <a:spcPts val="200"/>
              </a:spcBef>
              <a:spcAft>
                <a:spcPts val="200"/>
              </a:spcAft>
              <a:defRPr/>
            </a:lvl2pPr>
            <a:lvl3pPr>
              <a:spcBef>
                <a:spcPts val="200"/>
              </a:spcBef>
              <a:spcAft>
                <a:spcPts val="200"/>
              </a:spcAft>
              <a:defRPr/>
            </a:lvl3pPr>
            <a:lvl4pPr>
              <a:spcBef>
                <a:spcPts val="200"/>
              </a:spcBef>
              <a:spcAft>
                <a:spcPts val="200"/>
              </a:spcAft>
              <a:defRPr/>
            </a:lvl4pPr>
            <a:lvl5pPr>
              <a:spcBef>
                <a:spcPts val="200"/>
              </a:spcBef>
              <a:spcAft>
                <a:spcPts val="200"/>
              </a:spcAft>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Tree>
    <p:extLst>
      <p:ext uri="{BB962C8B-B14F-4D97-AF65-F5344CB8AC3E}">
        <p14:creationId xmlns:p14="http://schemas.microsoft.com/office/powerpoint/2010/main" val="1175945596"/>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ubtitle, 2 columns">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4AD4D43-3315-8098-AB60-0D1E2B6691F1}"/>
              </a:ext>
            </a:extLst>
          </p:cNvPr>
          <p:cNvGraphicFramePr>
            <a:graphicFrameLocks noChangeAspect="1"/>
          </p:cNvGraphicFramePr>
          <p:nvPr userDrawn="1">
            <p:custDataLst>
              <p:tags r:id="rId1"/>
            </p:custDataLst>
            <p:extLst>
              <p:ext uri="{D42A27DB-BD31-4B8C-83A1-F6EECF244321}">
                <p14:modId xmlns:p14="http://schemas.microsoft.com/office/powerpoint/2010/main" val="8703564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5" name="think-cell data - do not delete" hidden="1">
                        <a:extLst>
                          <a:ext uri="{FF2B5EF4-FFF2-40B4-BE49-F238E27FC236}">
                            <a16:creationId xmlns:a16="http://schemas.microsoft.com/office/drawing/2014/main" id="{54AD4D43-3315-8098-AB60-0D1E2B6691F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a:xfrm>
            <a:off x="450000" y="1712894"/>
            <a:ext cx="5508000" cy="4644000"/>
          </a:xfrm>
          <a:prstGeom prst="rect">
            <a:avLst/>
          </a:prstGeom>
        </p:spPr>
        <p:txBody>
          <a:bodyPr>
            <a:noAutofit/>
          </a:bodyPr>
          <a:lstStyle>
            <a:lvl1pPr marL="0" indent="0" algn="l">
              <a:spcBef>
                <a:spcPts val="200"/>
              </a:spcBef>
              <a:spcAft>
                <a:spcPts val="200"/>
              </a:spcAft>
              <a:buFontTx/>
              <a:buNone/>
              <a:tabLst>
                <a:tab pos="3771900" algn="r"/>
              </a:tabLst>
              <a:defRPr sz="1200"/>
            </a:lvl1pPr>
            <a:lvl2pPr marL="180975" indent="-180975" algn="l">
              <a:spcBef>
                <a:spcPts val="200"/>
              </a:spcBef>
              <a:spcAft>
                <a:spcPts val="200"/>
              </a:spcAft>
              <a:buClrTx/>
              <a:buSzPct val="100000"/>
              <a:buFont typeface="Arial" panose="020B0604020202020204" pitchFamily="34" charset="0"/>
              <a:buChar char="•"/>
              <a:tabLst>
                <a:tab pos="3771900" algn="r"/>
              </a:tabLst>
              <a:defRPr sz="1200"/>
            </a:lvl2pPr>
            <a:lvl3pPr marL="360363" indent="-179388" algn="l">
              <a:spcBef>
                <a:spcPts val="200"/>
              </a:spcBef>
              <a:spcAft>
                <a:spcPts val="200"/>
              </a:spcAft>
              <a:buClrTx/>
              <a:buSzPct val="100000"/>
              <a:buFont typeface="Arial" panose="020B0604020202020204" pitchFamily="34" charset="0"/>
              <a:buChar char="−"/>
              <a:tabLst>
                <a:tab pos="3771900" algn="r"/>
              </a:tabLst>
              <a:defRPr sz="1200"/>
            </a:lvl3pPr>
            <a:lvl4pPr marL="534988" indent="-174625" algn="l">
              <a:spcBef>
                <a:spcPts val="200"/>
              </a:spcBef>
              <a:spcAft>
                <a:spcPts val="200"/>
              </a:spcAft>
              <a:buClrTx/>
              <a:buSzPct val="100000"/>
              <a:buFont typeface="Arial" panose="020B0604020202020204" pitchFamily="34" charset="0"/>
              <a:buChar char="◦"/>
              <a:tabLst>
                <a:tab pos="3771900" algn="r"/>
              </a:tabLst>
              <a:defRPr sz="1200"/>
            </a:lvl4pPr>
            <a:lvl5pPr marL="715963" indent="-180975" algn="l">
              <a:spcBef>
                <a:spcPts val="200"/>
              </a:spcBef>
              <a:spcAft>
                <a:spcPts val="200"/>
              </a:spcAft>
              <a:buClrTx/>
              <a:buSzPct val="100000"/>
              <a:buFont typeface="Arial" panose="020B0604020202020204" pitchFamily="34" charset="0"/>
              <a:buChar char="−"/>
              <a:tabLst>
                <a:tab pos="3771900" algn="r"/>
              </a:tabLst>
              <a:defRPr sz="1200" baseline="0"/>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15" name="Content Placeholder 3"/>
          <p:cNvSpPr>
            <a:spLocks noGrp="1"/>
          </p:cNvSpPr>
          <p:nvPr>
            <p:ph sz="quarter" idx="20"/>
          </p:nvPr>
        </p:nvSpPr>
        <p:spPr>
          <a:xfrm>
            <a:off x="6246000" y="1712894"/>
            <a:ext cx="5508000" cy="4644000"/>
          </a:xfrm>
          <a:prstGeom prst="rect">
            <a:avLst/>
          </a:prstGeom>
        </p:spPr>
        <p:txBody>
          <a:bodyPr>
            <a:noAutofit/>
          </a:bodyPr>
          <a:lstStyle>
            <a:lvl1pPr marL="0" indent="0" algn="l">
              <a:spcBef>
                <a:spcPts val="200"/>
              </a:spcBef>
              <a:spcAft>
                <a:spcPts val="200"/>
              </a:spcAft>
              <a:buFontTx/>
              <a:buNone/>
              <a:tabLst>
                <a:tab pos="3771900" algn="r"/>
              </a:tabLst>
              <a:defRPr sz="1200"/>
            </a:lvl1pPr>
            <a:lvl2pPr marL="180975" indent="-180975" algn="l">
              <a:spcBef>
                <a:spcPts val="200"/>
              </a:spcBef>
              <a:spcAft>
                <a:spcPts val="200"/>
              </a:spcAft>
              <a:buClrTx/>
              <a:buSzPct val="100000"/>
              <a:buFont typeface="Arial" panose="020B0604020202020204" pitchFamily="34" charset="0"/>
              <a:buChar char="•"/>
              <a:tabLst>
                <a:tab pos="3771900" algn="r"/>
              </a:tabLst>
              <a:defRPr sz="1200"/>
            </a:lvl2pPr>
            <a:lvl3pPr marL="360363" indent="-179388" algn="l">
              <a:spcBef>
                <a:spcPts val="200"/>
              </a:spcBef>
              <a:spcAft>
                <a:spcPts val="200"/>
              </a:spcAft>
              <a:buClrTx/>
              <a:buSzPct val="100000"/>
              <a:buFont typeface="Arial" panose="020B0604020202020204" pitchFamily="34" charset="0"/>
              <a:buChar char="−"/>
              <a:tabLst>
                <a:tab pos="3771900" algn="r"/>
              </a:tabLst>
              <a:defRPr sz="1200"/>
            </a:lvl3pPr>
            <a:lvl4pPr marL="534988" indent="-174625" algn="l">
              <a:spcBef>
                <a:spcPts val="200"/>
              </a:spcBef>
              <a:spcAft>
                <a:spcPts val="200"/>
              </a:spcAft>
              <a:buClrTx/>
              <a:buSzPct val="100000"/>
              <a:buFont typeface="Arial" panose="020B0604020202020204" pitchFamily="34" charset="0"/>
              <a:buChar char="◦"/>
              <a:tabLst>
                <a:tab pos="3771900" algn="r"/>
              </a:tabLst>
              <a:defRPr sz="1200"/>
            </a:lvl4pPr>
            <a:lvl5pPr marL="715963" indent="-180975" algn="l">
              <a:spcBef>
                <a:spcPts val="200"/>
              </a:spcBef>
              <a:spcAft>
                <a:spcPts val="200"/>
              </a:spcAft>
              <a:buClrTx/>
              <a:buSzPct val="100000"/>
              <a:buFont typeface="Arial" panose="020B0604020202020204" pitchFamily="34" charset="0"/>
              <a:buChar char="−"/>
              <a:tabLst>
                <a:tab pos="3771900" algn="r"/>
              </a:tabLst>
              <a:defRPr sz="1200" baseline="0"/>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2" name="Text Placeholder 8">
            <a:extLst>
              <a:ext uri="{FF2B5EF4-FFF2-40B4-BE49-F238E27FC236}">
                <a16:creationId xmlns:a16="http://schemas.microsoft.com/office/drawing/2014/main" id="{ADD490B8-B418-78D3-2E0B-461A61F706DD}"/>
              </a:ext>
            </a:extLst>
          </p:cNvPr>
          <p:cNvSpPr>
            <a:spLocks noGrp="1"/>
          </p:cNvSpPr>
          <p:nvPr>
            <p:ph type="body" sz="quarter" idx="13" hasCustomPrompt="1"/>
          </p:nvPr>
        </p:nvSpPr>
        <p:spPr>
          <a:xfrm>
            <a:off x="450000" y="684000"/>
            <a:ext cx="11304000" cy="757255"/>
          </a:xfrm>
          <a:prstGeom prst="rect">
            <a:avLst/>
          </a:prstGeom>
        </p:spPr>
        <p:txBody>
          <a:bodyPr lIns="0" tIns="0" rIns="0" bIns="0" anchor="t" anchorCtr="0">
            <a:noAutofit/>
          </a:bodyPr>
          <a:lstStyle>
            <a:lvl1pPr marL="0" indent="0">
              <a:spcBef>
                <a:spcPts val="0"/>
              </a:spcBef>
              <a:spcAft>
                <a:spcPts val="0"/>
              </a:spcAft>
              <a:buNone/>
              <a:defRPr sz="1800" b="0">
                <a:solidFill>
                  <a:srgbClr val="53565B"/>
                </a:solidFill>
              </a:defRPr>
            </a:lvl1pPr>
          </a:lstStyle>
          <a:p>
            <a:pPr lvl="0"/>
            <a:r>
              <a:rPr lang="nb-NO"/>
              <a:t>Click to add subtitle</a:t>
            </a:r>
          </a:p>
        </p:txBody>
      </p:sp>
      <p:sp>
        <p:nvSpPr>
          <p:cNvPr id="4" name="Title Placeholder 1">
            <a:extLst>
              <a:ext uri="{FF2B5EF4-FFF2-40B4-BE49-F238E27FC236}">
                <a16:creationId xmlns:a16="http://schemas.microsoft.com/office/drawing/2014/main" id="{8333EA7F-716E-CA3B-831D-4E6ADC7C2184}"/>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latin typeface="+mj-lt"/>
              </a:defRPr>
            </a:lvl1pPr>
          </a:lstStyle>
          <a:p>
            <a:r>
              <a:rPr lang="nb-NO"/>
              <a:t>Click to add title</a:t>
            </a:r>
          </a:p>
        </p:txBody>
      </p:sp>
    </p:spTree>
    <p:extLst>
      <p:ext uri="{BB962C8B-B14F-4D97-AF65-F5344CB8AC3E}">
        <p14:creationId xmlns:p14="http://schemas.microsoft.com/office/powerpoint/2010/main" val="196071047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ubtitle, 3 columns">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EA63C211-FBF0-0771-BE99-47E7028BD228}"/>
              </a:ext>
            </a:extLst>
          </p:cNvPr>
          <p:cNvGraphicFramePr>
            <a:graphicFrameLocks noChangeAspect="1"/>
          </p:cNvGraphicFramePr>
          <p:nvPr userDrawn="1">
            <p:custDataLst>
              <p:tags r:id="rId1"/>
            </p:custDataLst>
            <p:extLst>
              <p:ext uri="{D42A27DB-BD31-4B8C-83A1-F6EECF244321}">
                <p14:modId xmlns:p14="http://schemas.microsoft.com/office/powerpoint/2010/main" val="12759974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8" name="think-cell data - do not delete" hidden="1">
                        <a:extLst>
                          <a:ext uri="{FF2B5EF4-FFF2-40B4-BE49-F238E27FC236}">
                            <a16:creationId xmlns:a16="http://schemas.microsoft.com/office/drawing/2014/main" id="{EA63C211-FBF0-0771-BE99-47E7028BD22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3" name="Content Placeholder 3">
            <a:extLst>
              <a:ext uri="{FF2B5EF4-FFF2-40B4-BE49-F238E27FC236}">
                <a16:creationId xmlns:a16="http://schemas.microsoft.com/office/drawing/2014/main" id="{BFED540D-3BF1-4047-9D69-9C3EB9B94551}"/>
              </a:ext>
            </a:extLst>
          </p:cNvPr>
          <p:cNvSpPr>
            <a:spLocks noGrp="1"/>
          </p:cNvSpPr>
          <p:nvPr>
            <p:ph sz="quarter" idx="10"/>
          </p:nvPr>
        </p:nvSpPr>
        <p:spPr>
          <a:xfrm>
            <a:off x="450000" y="1719072"/>
            <a:ext cx="3549904" cy="4644000"/>
          </a:xfrm>
          <a:prstGeom prst="rect">
            <a:avLst/>
          </a:prstGeom>
        </p:spPr>
        <p:txBody>
          <a:bodyPr>
            <a:noAutofit/>
          </a:bodyPr>
          <a:lstStyle>
            <a:lvl1pPr marL="0" indent="0" algn="l">
              <a:spcBef>
                <a:spcPts val="200"/>
              </a:spcBef>
              <a:spcAft>
                <a:spcPts val="200"/>
              </a:spcAft>
              <a:buFontTx/>
              <a:buNone/>
              <a:tabLst>
                <a:tab pos="3771900" algn="r"/>
              </a:tabLst>
              <a:defRPr sz="1200"/>
            </a:lvl1pPr>
            <a:lvl2pPr marL="180975" indent="-180975" algn="l">
              <a:spcBef>
                <a:spcPts val="200"/>
              </a:spcBef>
              <a:spcAft>
                <a:spcPts val="200"/>
              </a:spcAft>
              <a:buClrTx/>
              <a:buSzPct val="100000"/>
              <a:buFont typeface="Arial" panose="020B0604020202020204" pitchFamily="34" charset="0"/>
              <a:buChar char="•"/>
              <a:tabLst>
                <a:tab pos="3771900" algn="r"/>
              </a:tabLst>
              <a:defRPr sz="1200"/>
            </a:lvl2pPr>
            <a:lvl3pPr marL="360363" indent="-179388" algn="l">
              <a:spcBef>
                <a:spcPts val="200"/>
              </a:spcBef>
              <a:spcAft>
                <a:spcPts val="200"/>
              </a:spcAft>
              <a:buClrTx/>
              <a:buSzPct val="100000"/>
              <a:buFont typeface="Arial" panose="020B0604020202020204" pitchFamily="34" charset="0"/>
              <a:buChar char="−"/>
              <a:tabLst>
                <a:tab pos="3771900" algn="r"/>
              </a:tabLst>
              <a:defRPr sz="1200"/>
            </a:lvl3pPr>
            <a:lvl4pPr marL="534988" indent="-174625" algn="l">
              <a:spcBef>
                <a:spcPts val="200"/>
              </a:spcBef>
              <a:spcAft>
                <a:spcPts val="200"/>
              </a:spcAft>
              <a:buClrTx/>
              <a:buSzPct val="100000"/>
              <a:buFont typeface="Arial" panose="020B0604020202020204" pitchFamily="34" charset="0"/>
              <a:buChar char="◦"/>
              <a:tabLst>
                <a:tab pos="3771900" algn="r"/>
              </a:tabLst>
              <a:defRPr sz="1200"/>
            </a:lvl4pPr>
            <a:lvl5pPr marL="715963" indent="-180975" algn="l">
              <a:spcBef>
                <a:spcPts val="200"/>
              </a:spcBef>
              <a:spcAft>
                <a:spcPts val="200"/>
              </a:spcAft>
              <a:buClrTx/>
              <a:buSzPct val="100000"/>
              <a:buFont typeface="Arial" panose="020B0604020202020204" pitchFamily="34" charset="0"/>
              <a:buChar char="−"/>
              <a:tabLst>
                <a:tab pos="3771900" algn="r"/>
              </a:tabLst>
              <a:defRPr sz="1200" baseline="0"/>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3" name="Text Placeholder 8">
            <a:extLst>
              <a:ext uri="{FF2B5EF4-FFF2-40B4-BE49-F238E27FC236}">
                <a16:creationId xmlns:a16="http://schemas.microsoft.com/office/drawing/2014/main" id="{8B191C74-910B-0CFC-9067-143443C4A272}"/>
              </a:ext>
            </a:extLst>
          </p:cNvPr>
          <p:cNvSpPr>
            <a:spLocks noGrp="1"/>
          </p:cNvSpPr>
          <p:nvPr>
            <p:ph type="body" sz="quarter" idx="13" hasCustomPrompt="1"/>
          </p:nvPr>
        </p:nvSpPr>
        <p:spPr>
          <a:xfrm>
            <a:off x="450000" y="684000"/>
            <a:ext cx="11304000" cy="757255"/>
          </a:xfrm>
          <a:prstGeom prst="rect">
            <a:avLst/>
          </a:prstGeom>
        </p:spPr>
        <p:txBody>
          <a:bodyPr lIns="0" tIns="0" rIns="0" bIns="0" anchor="t" anchorCtr="0">
            <a:noAutofit/>
          </a:bodyPr>
          <a:lstStyle>
            <a:lvl1pPr marL="0" indent="0">
              <a:spcBef>
                <a:spcPts val="0"/>
              </a:spcBef>
              <a:spcAft>
                <a:spcPts val="0"/>
              </a:spcAft>
              <a:buNone/>
              <a:defRPr sz="1800" b="0">
                <a:solidFill>
                  <a:srgbClr val="53565B"/>
                </a:solidFill>
              </a:defRPr>
            </a:lvl1pPr>
          </a:lstStyle>
          <a:p>
            <a:pPr lvl="0"/>
            <a:r>
              <a:rPr lang="nb-NO"/>
              <a:t>Click to add subtitle</a:t>
            </a:r>
          </a:p>
        </p:txBody>
      </p:sp>
      <p:sp>
        <p:nvSpPr>
          <p:cNvPr id="5" name="Title Placeholder 1">
            <a:extLst>
              <a:ext uri="{FF2B5EF4-FFF2-40B4-BE49-F238E27FC236}">
                <a16:creationId xmlns:a16="http://schemas.microsoft.com/office/drawing/2014/main" id="{9F0BB36C-DE52-CFD5-6483-3AF9FFFA109A}"/>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latin typeface="+mj-lt"/>
              </a:defRPr>
            </a:lvl1pPr>
          </a:lstStyle>
          <a:p>
            <a:r>
              <a:rPr lang="nb-NO"/>
              <a:t>Click to add title</a:t>
            </a:r>
          </a:p>
        </p:txBody>
      </p:sp>
      <p:sp>
        <p:nvSpPr>
          <p:cNvPr id="6" name="Content Placeholder 3">
            <a:extLst>
              <a:ext uri="{FF2B5EF4-FFF2-40B4-BE49-F238E27FC236}">
                <a16:creationId xmlns:a16="http://schemas.microsoft.com/office/drawing/2014/main" id="{CF857E55-4828-A256-F67F-37E4E75E2297}"/>
              </a:ext>
            </a:extLst>
          </p:cNvPr>
          <p:cNvSpPr>
            <a:spLocks noGrp="1"/>
          </p:cNvSpPr>
          <p:nvPr>
            <p:ph sz="quarter" idx="17"/>
          </p:nvPr>
        </p:nvSpPr>
        <p:spPr>
          <a:xfrm>
            <a:off x="4327048" y="1719072"/>
            <a:ext cx="3549904" cy="4644000"/>
          </a:xfrm>
          <a:prstGeom prst="rect">
            <a:avLst/>
          </a:prstGeom>
        </p:spPr>
        <p:txBody>
          <a:bodyPr>
            <a:noAutofit/>
          </a:bodyPr>
          <a:lstStyle>
            <a:lvl1pPr marL="0" indent="0" algn="l">
              <a:spcBef>
                <a:spcPts val="200"/>
              </a:spcBef>
              <a:spcAft>
                <a:spcPts val="200"/>
              </a:spcAft>
              <a:buFontTx/>
              <a:buNone/>
              <a:tabLst>
                <a:tab pos="3771900" algn="r"/>
              </a:tabLst>
              <a:defRPr sz="1200"/>
            </a:lvl1pPr>
            <a:lvl2pPr marL="180975" indent="-180975" algn="l">
              <a:spcBef>
                <a:spcPts val="200"/>
              </a:spcBef>
              <a:spcAft>
                <a:spcPts val="200"/>
              </a:spcAft>
              <a:buClrTx/>
              <a:buSzPct val="100000"/>
              <a:buFont typeface="Arial" panose="020B0604020202020204" pitchFamily="34" charset="0"/>
              <a:buChar char="•"/>
              <a:tabLst>
                <a:tab pos="3771900" algn="r"/>
              </a:tabLst>
              <a:defRPr sz="1200"/>
            </a:lvl2pPr>
            <a:lvl3pPr marL="360363" indent="-179388" algn="l">
              <a:spcBef>
                <a:spcPts val="200"/>
              </a:spcBef>
              <a:spcAft>
                <a:spcPts val="200"/>
              </a:spcAft>
              <a:buClrTx/>
              <a:buSzPct val="100000"/>
              <a:buFont typeface="Arial" panose="020B0604020202020204" pitchFamily="34" charset="0"/>
              <a:buChar char="−"/>
              <a:tabLst>
                <a:tab pos="3771900" algn="r"/>
              </a:tabLst>
              <a:defRPr sz="1200"/>
            </a:lvl3pPr>
            <a:lvl4pPr marL="534988" indent="-174625" algn="l">
              <a:spcBef>
                <a:spcPts val="200"/>
              </a:spcBef>
              <a:spcAft>
                <a:spcPts val="200"/>
              </a:spcAft>
              <a:buClrTx/>
              <a:buSzPct val="100000"/>
              <a:buFont typeface="Arial" panose="020B0604020202020204" pitchFamily="34" charset="0"/>
              <a:buChar char="◦"/>
              <a:tabLst>
                <a:tab pos="3771900" algn="r"/>
              </a:tabLst>
              <a:defRPr sz="1200"/>
            </a:lvl4pPr>
            <a:lvl5pPr marL="715963" indent="-180975" algn="l">
              <a:spcBef>
                <a:spcPts val="200"/>
              </a:spcBef>
              <a:spcAft>
                <a:spcPts val="200"/>
              </a:spcAft>
              <a:buClrTx/>
              <a:buSzPct val="100000"/>
              <a:buFont typeface="Arial" panose="020B0604020202020204" pitchFamily="34" charset="0"/>
              <a:buChar char="−"/>
              <a:tabLst>
                <a:tab pos="3771900" algn="r"/>
              </a:tabLst>
              <a:defRPr sz="1200" baseline="0"/>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7" name="Content Placeholder 3">
            <a:extLst>
              <a:ext uri="{FF2B5EF4-FFF2-40B4-BE49-F238E27FC236}">
                <a16:creationId xmlns:a16="http://schemas.microsoft.com/office/drawing/2014/main" id="{9495ED2B-E3BF-3456-BD7E-366BCEB61955}"/>
              </a:ext>
            </a:extLst>
          </p:cNvPr>
          <p:cNvSpPr>
            <a:spLocks noGrp="1"/>
          </p:cNvSpPr>
          <p:nvPr>
            <p:ph sz="quarter" idx="18"/>
          </p:nvPr>
        </p:nvSpPr>
        <p:spPr>
          <a:xfrm>
            <a:off x="8204096" y="1719072"/>
            <a:ext cx="3549904" cy="4644000"/>
          </a:xfrm>
          <a:prstGeom prst="rect">
            <a:avLst/>
          </a:prstGeom>
        </p:spPr>
        <p:txBody>
          <a:bodyPr>
            <a:noAutofit/>
          </a:bodyPr>
          <a:lstStyle>
            <a:lvl1pPr marL="0" indent="0" algn="l">
              <a:spcBef>
                <a:spcPts val="200"/>
              </a:spcBef>
              <a:spcAft>
                <a:spcPts val="200"/>
              </a:spcAft>
              <a:buFontTx/>
              <a:buNone/>
              <a:tabLst>
                <a:tab pos="3771900" algn="r"/>
              </a:tabLst>
              <a:defRPr sz="1200"/>
            </a:lvl1pPr>
            <a:lvl2pPr marL="180975" indent="-180975" algn="l">
              <a:spcBef>
                <a:spcPts val="200"/>
              </a:spcBef>
              <a:spcAft>
                <a:spcPts val="200"/>
              </a:spcAft>
              <a:buClrTx/>
              <a:buSzPct val="100000"/>
              <a:buFont typeface="Arial" panose="020B0604020202020204" pitchFamily="34" charset="0"/>
              <a:buChar char="•"/>
              <a:tabLst>
                <a:tab pos="3771900" algn="r"/>
              </a:tabLst>
              <a:defRPr sz="1200"/>
            </a:lvl2pPr>
            <a:lvl3pPr marL="360363" indent="-179388" algn="l">
              <a:spcBef>
                <a:spcPts val="200"/>
              </a:spcBef>
              <a:spcAft>
                <a:spcPts val="200"/>
              </a:spcAft>
              <a:buClrTx/>
              <a:buSzPct val="100000"/>
              <a:buFont typeface="Arial" panose="020B0604020202020204" pitchFamily="34" charset="0"/>
              <a:buChar char="−"/>
              <a:tabLst>
                <a:tab pos="3771900" algn="r"/>
              </a:tabLst>
              <a:defRPr sz="1200"/>
            </a:lvl3pPr>
            <a:lvl4pPr marL="534988" indent="-174625" algn="l">
              <a:spcBef>
                <a:spcPts val="200"/>
              </a:spcBef>
              <a:spcAft>
                <a:spcPts val="200"/>
              </a:spcAft>
              <a:buClrTx/>
              <a:buSzPct val="100000"/>
              <a:buFont typeface="Arial" panose="020B0604020202020204" pitchFamily="34" charset="0"/>
              <a:buChar char="◦"/>
              <a:tabLst>
                <a:tab pos="3771900" algn="r"/>
              </a:tabLst>
              <a:defRPr sz="1200"/>
            </a:lvl4pPr>
            <a:lvl5pPr marL="715963" indent="-180975" algn="l">
              <a:spcBef>
                <a:spcPts val="200"/>
              </a:spcBef>
              <a:spcAft>
                <a:spcPts val="200"/>
              </a:spcAft>
              <a:buClrTx/>
              <a:buSzPct val="100000"/>
              <a:buFont typeface="Arial" panose="020B0604020202020204" pitchFamily="34" charset="0"/>
              <a:buChar char="−"/>
              <a:tabLst>
                <a:tab pos="3771900" algn="r"/>
              </a:tabLst>
              <a:defRPr sz="1200" baseline="0"/>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Tree>
    <p:extLst>
      <p:ext uri="{BB962C8B-B14F-4D97-AF65-F5344CB8AC3E}">
        <p14:creationId xmlns:p14="http://schemas.microsoft.com/office/powerpoint/2010/main" val="292772082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ubtitle, 4 columns">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C18030CB-8A1E-7879-CA68-10EA5C7AECBF}"/>
              </a:ext>
            </a:extLst>
          </p:cNvPr>
          <p:cNvGraphicFramePr>
            <a:graphicFrameLocks noChangeAspect="1"/>
          </p:cNvGraphicFramePr>
          <p:nvPr userDrawn="1">
            <p:custDataLst>
              <p:tags r:id="rId1"/>
            </p:custDataLst>
            <p:extLst>
              <p:ext uri="{D42A27DB-BD31-4B8C-83A1-F6EECF244321}">
                <p14:modId xmlns:p14="http://schemas.microsoft.com/office/powerpoint/2010/main" val="29286007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9" name="think-cell data - do not delete" hidden="1">
                        <a:extLst>
                          <a:ext uri="{FF2B5EF4-FFF2-40B4-BE49-F238E27FC236}">
                            <a16:creationId xmlns:a16="http://schemas.microsoft.com/office/drawing/2014/main" id="{C18030CB-8A1E-7879-CA68-10EA5C7AECB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Content Placeholder 3">
            <a:extLst>
              <a:ext uri="{FF2B5EF4-FFF2-40B4-BE49-F238E27FC236}">
                <a16:creationId xmlns:a16="http://schemas.microsoft.com/office/drawing/2014/main" id="{593F994E-D5B3-4236-9E8D-771F764DB8E8}"/>
              </a:ext>
            </a:extLst>
          </p:cNvPr>
          <p:cNvSpPr>
            <a:spLocks noGrp="1"/>
          </p:cNvSpPr>
          <p:nvPr>
            <p:ph sz="quarter" idx="10"/>
          </p:nvPr>
        </p:nvSpPr>
        <p:spPr>
          <a:xfrm>
            <a:off x="450000" y="1714500"/>
            <a:ext cx="2685018" cy="4644000"/>
          </a:xfrm>
          <a:prstGeom prst="rect">
            <a:avLst/>
          </a:prstGeom>
        </p:spPr>
        <p:txBody>
          <a:bodyPr>
            <a:noAutofit/>
          </a:bodyPr>
          <a:lstStyle>
            <a:lvl1pPr marL="0" indent="0" algn="l">
              <a:spcBef>
                <a:spcPts val="200"/>
              </a:spcBef>
              <a:spcAft>
                <a:spcPts val="200"/>
              </a:spcAft>
              <a:buFontTx/>
              <a:buNone/>
              <a:tabLst>
                <a:tab pos="3771900" algn="r"/>
              </a:tabLst>
              <a:defRPr sz="1200">
                <a:latin typeface="+mn-lt"/>
              </a:defRPr>
            </a:lvl1pPr>
            <a:lvl2pPr marL="104775" indent="-104775" algn="l">
              <a:spcBef>
                <a:spcPts val="200"/>
              </a:spcBef>
              <a:spcAft>
                <a:spcPts val="200"/>
              </a:spcAft>
              <a:buClrTx/>
              <a:buSzPct val="100000"/>
              <a:buFont typeface="Arial" panose="020B0604020202020204" pitchFamily="34" charset="0"/>
              <a:buChar char="•"/>
              <a:tabLst>
                <a:tab pos="3771900" algn="r"/>
              </a:tabLst>
              <a:defRPr sz="1200">
                <a:latin typeface="+mj-lt"/>
              </a:defRPr>
            </a:lvl2pPr>
            <a:lvl3pPr marL="228600" indent="-104775" algn="l">
              <a:spcBef>
                <a:spcPts val="200"/>
              </a:spcBef>
              <a:spcAft>
                <a:spcPts val="200"/>
              </a:spcAft>
              <a:buClrTx/>
              <a:buSzPct val="100000"/>
              <a:buFont typeface="Arial" panose="020B0604020202020204" pitchFamily="34" charset="0"/>
              <a:buChar char="−"/>
              <a:tabLst>
                <a:tab pos="3771900" algn="r"/>
              </a:tabLst>
              <a:defRPr sz="1200">
                <a:latin typeface="+mn-lt"/>
              </a:defRPr>
            </a:lvl3pPr>
            <a:lvl4pPr marL="352425" indent="-104775" algn="l">
              <a:spcBef>
                <a:spcPts val="200"/>
              </a:spcBef>
              <a:spcAft>
                <a:spcPts val="200"/>
              </a:spcAft>
              <a:buClrTx/>
              <a:buSzPct val="100000"/>
              <a:buFont typeface="Arial" panose="020B0604020202020204" pitchFamily="34" charset="0"/>
              <a:buChar char="◦"/>
              <a:tabLst>
                <a:tab pos="3771900" algn="r"/>
              </a:tabLst>
              <a:defRPr sz="1200">
                <a:latin typeface="+mn-lt"/>
              </a:defRPr>
            </a:lvl4pPr>
            <a:lvl5pPr marL="476250" indent="-104775" algn="l">
              <a:spcBef>
                <a:spcPts val="200"/>
              </a:spcBef>
              <a:spcAft>
                <a:spcPts val="200"/>
              </a:spcAft>
              <a:buClrTx/>
              <a:buSzPct val="100000"/>
              <a:buFont typeface="Arial" panose="020B0604020202020204" pitchFamily="34" charset="0"/>
              <a:buChar char="−"/>
              <a:tabLst>
                <a:tab pos="3771900" algn="r"/>
              </a:tabLst>
              <a:defRPr sz="1200" baseline="0">
                <a:latin typeface="+mn-lt"/>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p>
        </p:txBody>
      </p:sp>
      <p:sp>
        <p:nvSpPr>
          <p:cNvPr id="4" name="Content Placeholder 3">
            <a:extLst>
              <a:ext uri="{FF2B5EF4-FFF2-40B4-BE49-F238E27FC236}">
                <a16:creationId xmlns:a16="http://schemas.microsoft.com/office/drawing/2014/main" id="{66C1C52B-7D74-06BE-C3B3-ED2F2596A87A}"/>
              </a:ext>
            </a:extLst>
          </p:cNvPr>
          <p:cNvSpPr>
            <a:spLocks noGrp="1"/>
          </p:cNvSpPr>
          <p:nvPr>
            <p:ph sz="quarter" idx="14"/>
          </p:nvPr>
        </p:nvSpPr>
        <p:spPr>
          <a:xfrm>
            <a:off x="3322994" y="1714500"/>
            <a:ext cx="2685018" cy="4644000"/>
          </a:xfrm>
          <a:prstGeom prst="rect">
            <a:avLst/>
          </a:prstGeom>
        </p:spPr>
        <p:txBody>
          <a:bodyPr>
            <a:noAutofit/>
          </a:bodyPr>
          <a:lstStyle>
            <a:lvl1pPr marL="0" indent="0" algn="l">
              <a:spcBef>
                <a:spcPts val="200"/>
              </a:spcBef>
              <a:spcAft>
                <a:spcPts val="200"/>
              </a:spcAft>
              <a:buFontTx/>
              <a:buNone/>
              <a:tabLst>
                <a:tab pos="3771900" algn="r"/>
              </a:tabLst>
              <a:defRPr sz="1200">
                <a:latin typeface="+mn-lt"/>
              </a:defRPr>
            </a:lvl1pPr>
            <a:lvl2pPr marL="104775" indent="-104775" algn="l">
              <a:spcBef>
                <a:spcPts val="200"/>
              </a:spcBef>
              <a:spcAft>
                <a:spcPts val="200"/>
              </a:spcAft>
              <a:buClrTx/>
              <a:buSzPct val="100000"/>
              <a:buFont typeface="Arial" panose="020B0604020202020204" pitchFamily="34" charset="0"/>
              <a:buChar char="•"/>
              <a:tabLst>
                <a:tab pos="3771900" algn="r"/>
              </a:tabLst>
              <a:defRPr sz="1200">
                <a:latin typeface="+mj-lt"/>
              </a:defRPr>
            </a:lvl2pPr>
            <a:lvl3pPr marL="228600" indent="-104775" algn="l">
              <a:spcBef>
                <a:spcPts val="200"/>
              </a:spcBef>
              <a:spcAft>
                <a:spcPts val="200"/>
              </a:spcAft>
              <a:buClrTx/>
              <a:buSzPct val="100000"/>
              <a:buFont typeface="Arial" panose="020B0604020202020204" pitchFamily="34" charset="0"/>
              <a:buChar char="−"/>
              <a:tabLst>
                <a:tab pos="3771900" algn="r"/>
              </a:tabLst>
              <a:defRPr sz="1200">
                <a:latin typeface="+mn-lt"/>
              </a:defRPr>
            </a:lvl3pPr>
            <a:lvl4pPr marL="352425" indent="-104775" algn="l">
              <a:spcBef>
                <a:spcPts val="200"/>
              </a:spcBef>
              <a:spcAft>
                <a:spcPts val="200"/>
              </a:spcAft>
              <a:buClrTx/>
              <a:buSzPct val="100000"/>
              <a:buFont typeface="Arial" panose="020B0604020202020204" pitchFamily="34" charset="0"/>
              <a:buChar char="◦"/>
              <a:tabLst>
                <a:tab pos="3771900" algn="r"/>
              </a:tabLst>
              <a:defRPr sz="1200">
                <a:latin typeface="+mn-lt"/>
              </a:defRPr>
            </a:lvl4pPr>
            <a:lvl5pPr marL="476250" indent="-104775" algn="l">
              <a:spcBef>
                <a:spcPts val="200"/>
              </a:spcBef>
              <a:spcAft>
                <a:spcPts val="200"/>
              </a:spcAft>
              <a:buClrTx/>
              <a:buSzPct val="100000"/>
              <a:buFont typeface="Arial" panose="020B0604020202020204" pitchFamily="34" charset="0"/>
              <a:buChar char="−"/>
              <a:tabLst>
                <a:tab pos="3771900" algn="r"/>
              </a:tabLst>
              <a:defRPr sz="1200" baseline="0">
                <a:latin typeface="+mn-lt"/>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p>
        </p:txBody>
      </p:sp>
      <p:sp>
        <p:nvSpPr>
          <p:cNvPr id="5" name="Content Placeholder 3">
            <a:extLst>
              <a:ext uri="{FF2B5EF4-FFF2-40B4-BE49-F238E27FC236}">
                <a16:creationId xmlns:a16="http://schemas.microsoft.com/office/drawing/2014/main" id="{6A683BB7-E6EB-C2E9-3FCA-D699A39C7127}"/>
              </a:ext>
            </a:extLst>
          </p:cNvPr>
          <p:cNvSpPr>
            <a:spLocks noGrp="1"/>
          </p:cNvSpPr>
          <p:nvPr>
            <p:ph sz="quarter" idx="15"/>
          </p:nvPr>
        </p:nvSpPr>
        <p:spPr>
          <a:xfrm>
            <a:off x="6195988" y="1714500"/>
            <a:ext cx="2685018" cy="4644000"/>
          </a:xfrm>
          <a:prstGeom prst="rect">
            <a:avLst/>
          </a:prstGeom>
        </p:spPr>
        <p:txBody>
          <a:bodyPr>
            <a:noAutofit/>
          </a:bodyPr>
          <a:lstStyle>
            <a:lvl1pPr marL="0" indent="0" algn="l">
              <a:spcBef>
                <a:spcPts val="200"/>
              </a:spcBef>
              <a:spcAft>
                <a:spcPts val="200"/>
              </a:spcAft>
              <a:buFontTx/>
              <a:buNone/>
              <a:tabLst>
                <a:tab pos="3771900" algn="r"/>
              </a:tabLst>
              <a:defRPr sz="1200">
                <a:latin typeface="+mn-lt"/>
              </a:defRPr>
            </a:lvl1pPr>
            <a:lvl2pPr marL="104775" indent="-104775" algn="l">
              <a:spcBef>
                <a:spcPts val="200"/>
              </a:spcBef>
              <a:spcAft>
                <a:spcPts val="200"/>
              </a:spcAft>
              <a:buClrTx/>
              <a:buSzPct val="100000"/>
              <a:buFont typeface="Arial" panose="020B0604020202020204" pitchFamily="34" charset="0"/>
              <a:buChar char="•"/>
              <a:tabLst>
                <a:tab pos="3771900" algn="r"/>
              </a:tabLst>
              <a:defRPr sz="1200">
                <a:latin typeface="+mj-lt"/>
              </a:defRPr>
            </a:lvl2pPr>
            <a:lvl3pPr marL="228600" indent="-104775" algn="l">
              <a:spcBef>
                <a:spcPts val="200"/>
              </a:spcBef>
              <a:spcAft>
                <a:spcPts val="200"/>
              </a:spcAft>
              <a:buClrTx/>
              <a:buSzPct val="100000"/>
              <a:buFont typeface="Arial" panose="020B0604020202020204" pitchFamily="34" charset="0"/>
              <a:buChar char="−"/>
              <a:tabLst>
                <a:tab pos="3771900" algn="r"/>
              </a:tabLst>
              <a:defRPr sz="1200">
                <a:latin typeface="+mn-lt"/>
              </a:defRPr>
            </a:lvl3pPr>
            <a:lvl4pPr marL="352425" indent="-104775" algn="l">
              <a:spcBef>
                <a:spcPts val="200"/>
              </a:spcBef>
              <a:spcAft>
                <a:spcPts val="200"/>
              </a:spcAft>
              <a:buClrTx/>
              <a:buSzPct val="100000"/>
              <a:buFont typeface="Arial" panose="020B0604020202020204" pitchFamily="34" charset="0"/>
              <a:buChar char="◦"/>
              <a:tabLst>
                <a:tab pos="3771900" algn="r"/>
              </a:tabLst>
              <a:defRPr sz="1200">
                <a:latin typeface="+mn-lt"/>
              </a:defRPr>
            </a:lvl4pPr>
            <a:lvl5pPr marL="476250" indent="-104775" algn="l">
              <a:spcBef>
                <a:spcPts val="200"/>
              </a:spcBef>
              <a:spcAft>
                <a:spcPts val="200"/>
              </a:spcAft>
              <a:buClrTx/>
              <a:buSzPct val="100000"/>
              <a:buFont typeface="Arial" panose="020B0604020202020204" pitchFamily="34" charset="0"/>
              <a:buChar char="−"/>
              <a:tabLst>
                <a:tab pos="3771900" algn="r"/>
              </a:tabLst>
              <a:defRPr sz="1200" baseline="0">
                <a:latin typeface="+mn-lt"/>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p>
        </p:txBody>
      </p:sp>
      <p:sp>
        <p:nvSpPr>
          <p:cNvPr id="6" name="Content Placeholder 3">
            <a:extLst>
              <a:ext uri="{FF2B5EF4-FFF2-40B4-BE49-F238E27FC236}">
                <a16:creationId xmlns:a16="http://schemas.microsoft.com/office/drawing/2014/main" id="{0D39A810-CF4D-8CC1-23AA-003EFA30A76F}"/>
              </a:ext>
            </a:extLst>
          </p:cNvPr>
          <p:cNvSpPr>
            <a:spLocks noGrp="1"/>
          </p:cNvSpPr>
          <p:nvPr>
            <p:ph sz="quarter" idx="16"/>
          </p:nvPr>
        </p:nvSpPr>
        <p:spPr>
          <a:xfrm>
            <a:off x="9068982" y="1714500"/>
            <a:ext cx="2685018" cy="4644000"/>
          </a:xfrm>
          <a:prstGeom prst="rect">
            <a:avLst/>
          </a:prstGeom>
        </p:spPr>
        <p:txBody>
          <a:bodyPr>
            <a:noAutofit/>
          </a:bodyPr>
          <a:lstStyle>
            <a:lvl1pPr marL="0" indent="0" algn="l">
              <a:spcBef>
                <a:spcPts val="200"/>
              </a:spcBef>
              <a:spcAft>
                <a:spcPts val="200"/>
              </a:spcAft>
              <a:buFontTx/>
              <a:buNone/>
              <a:tabLst>
                <a:tab pos="3771900" algn="r"/>
              </a:tabLst>
              <a:defRPr sz="1200">
                <a:latin typeface="+mn-lt"/>
              </a:defRPr>
            </a:lvl1pPr>
            <a:lvl2pPr marL="104775" indent="-104775" algn="l">
              <a:spcBef>
                <a:spcPts val="200"/>
              </a:spcBef>
              <a:spcAft>
                <a:spcPts val="200"/>
              </a:spcAft>
              <a:buClrTx/>
              <a:buSzPct val="100000"/>
              <a:buFont typeface="Arial" panose="020B0604020202020204" pitchFamily="34" charset="0"/>
              <a:buChar char="•"/>
              <a:tabLst>
                <a:tab pos="3771900" algn="r"/>
              </a:tabLst>
              <a:defRPr sz="1200">
                <a:latin typeface="+mj-lt"/>
              </a:defRPr>
            </a:lvl2pPr>
            <a:lvl3pPr marL="228600" indent="-104775" algn="l">
              <a:spcBef>
                <a:spcPts val="200"/>
              </a:spcBef>
              <a:spcAft>
                <a:spcPts val="200"/>
              </a:spcAft>
              <a:buClrTx/>
              <a:buSzPct val="100000"/>
              <a:buFont typeface="Arial" panose="020B0604020202020204" pitchFamily="34" charset="0"/>
              <a:buChar char="−"/>
              <a:tabLst>
                <a:tab pos="3771900" algn="r"/>
              </a:tabLst>
              <a:defRPr sz="1200">
                <a:latin typeface="+mn-lt"/>
              </a:defRPr>
            </a:lvl3pPr>
            <a:lvl4pPr marL="352425" indent="-104775" algn="l">
              <a:spcBef>
                <a:spcPts val="200"/>
              </a:spcBef>
              <a:spcAft>
                <a:spcPts val="200"/>
              </a:spcAft>
              <a:buClrTx/>
              <a:buSzPct val="100000"/>
              <a:buFont typeface="Arial" panose="020B0604020202020204" pitchFamily="34" charset="0"/>
              <a:buChar char="◦"/>
              <a:tabLst>
                <a:tab pos="3771900" algn="r"/>
              </a:tabLst>
              <a:defRPr sz="1200">
                <a:latin typeface="+mn-lt"/>
              </a:defRPr>
            </a:lvl4pPr>
            <a:lvl5pPr marL="476250" indent="-104775" algn="l">
              <a:spcBef>
                <a:spcPts val="200"/>
              </a:spcBef>
              <a:spcAft>
                <a:spcPts val="200"/>
              </a:spcAft>
              <a:buClrTx/>
              <a:buSzPct val="100000"/>
              <a:buFont typeface="Arial" panose="020B0604020202020204" pitchFamily="34" charset="0"/>
              <a:buChar char="−"/>
              <a:tabLst>
                <a:tab pos="3771900" algn="r"/>
              </a:tabLst>
              <a:defRPr sz="1200" baseline="0">
                <a:latin typeface="+mn-lt"/>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p>
        </p:txBody>
      </p:sp>
      <p:sp>
        <p:nvSpPr>
          <p:cNvPr id="2" name="Text Placeholder 8">
            <a:extLst>
              <a:ext uri="{FF2B5EF4-FFF2-40B4-BE49-F238E27FC236}">
                <a16:creationId xmlns:a16="http://schemas.microsoft.com/office/drawing/2014/main" id="{FB60B513-6C68-425A-86AC-3FC42F4B2B1D}"/>
              </a:ext>
            </a:extLst>
          </p:cNvPr>
          <p:cNvSpPr>
            <a:spLocks noGrp="1"/>
          </p:cNvSpPr>
          <p:nvPr>
            <p:ph type="body" sz="quarter" idx="13" hasCustomPrompt="1"/>
          </p:nvPr>
        </p:nvSpPr>
        <p:spPr>
          <a:xfrm>
            <a:off x="450000" y="684000"/>
            <a:ext cx="11304000" cy="757255"/>
          </a:xfrm>
          <a:prstGeom prst="rect">
            <a:avLst/>
          </a:prstGeom>
        </p:spPr>
        <p:txBody>
          <a:bodyPr lIns="0" tIns="0" rIns="0" bIns="0" anchor="t" anchorCtr="0">
            <a:noAutofit/>
          </a:bodyPr>
          <a:lstStyle>
            <a:lvl1pPr marL="0" indent="0">
              <a:spcBef>
                <a:spcPts val="0"/>
              </a:spcBef>
              <a:spcAft>
                <a:spcPts val="0"/>
              </a:spcAft>
              <a:buNone/>
              <a:defRPr sz="1800" b="0">
                <a:solidFill>
                  <a:srgbClr val="53565B"/>
                </a:solidFill>
              </a:defRPr>
            </a:lvl1pPr>
          </a:lstStyle>
          <a:p>
            <a:pPr lvl="0"/>
            <a:r>
              <a:rPr lang="nb-NO"/>
              <a:t>Click to add subtitle</a:t>
            </a:r>
          </a:p>
        </p:txBody>
      </p:sp>
      <p:sp>
        <p:nvSpPr>
          <p:cNvPr id="8" name="Title Placeholder 1">
            <a:extLst>
              <a:ext uri="{FF2B5EF4-FFF2-40B4-BE49-F238E27FC236}">
                <a16:creationId xmlns:a16="http://schemas.microsoft.com/office/drawing/2014/main" id="{D9257AFC-2713-6B3B-F635-37B6D88CC30D}"/>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latin typeface="+mj-lt"/>
              </a:defRPr>
            </a:lvl1pPr>
          </a:lstStyle>
          <a:p>
            <a:r>
              <a:rPr lang="nb-NO"/>
              <a:t>Click to add title</a:t>
            </a:r>
          </a:p>
        </p:txBody>
      </p:sp>
    </p:spTree>
    <p:extLst>
      <p:ext uri="{BB962C8B-B14F-4D97-AF65-F5344CB8AC3E}">
        <p14:creationId xmlns:p14="http://schemas.microsoft.com/office/powerpoint/2010/main" val="3379672775"/>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am profile ">
    <p:spTree>
      <p:nvGrpSpPr>
        <p:cNvPr id="1" name=""/>
        <p:cNvGrpSpPr/>
        <p:nvPr/>
      </p:nvGrpSpPr>
      <p:grpSpPr>
        <a:xfrm>
          <a:off x="0" y="0"/>
          <a:ext cx="0" cy="0"/>
          <a:chOff x="0" y="0"/>
          <a:chExt cx="0" cy="0"/>
        </a:xfrm>
      </p:grpSpPr>
      <p:graphicFrame>
        <p:nvGraphicFramePr>
          <p:cNvPr id="17" name="think-cell data - do not delete" hidden="1">
            <a:extLst>
              <a:ext uri="{FF2B5EF4-FFF2-40B4-BE49-F238E27FC236}">
                <a16:creationId xmlns:a16="http://schemas.microsoft.com/office/drawing/2014/main" id="{F484570F-AB85-4401-FAD0-3C8AAB53FCC5}"/>
              </a:ext>
            </a:extLst>
          </p:cNvPr>
          <p:cNvGraphicFramePr>
            <a:graphicFrameLocks noChangeAspect="1"/>
          </p:cNvGraphicFramePr>
          <p:nvPr userDrawn="1">
            <p:custDataLst>
              <p:tags r:id="rId1"/>
            </p:custDataLst>
            <p:extLst>
              <p:ext uri="{D42A27DB-BD31-4B8C-83A1-F6EECF244321}">
                <p14:modId xmlns:p14="http://schemas.microsoft.com/office/powerpoint/2010/main" val="40889327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17" name="think-cell data - do not delete" hidden="1">
                        <a:extLst>
                          <a:ext uri="{FF2B5EF4-FFF2-40B4-BE49-F238E27FC236}">
                            <a16:creationId xmlns:a16="http://schemas.microsoft.com/office/drawing/2014/main" id="{F484570F-AB85-4401-FAD0-3C8AAB53FCC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Picture Placeholder 11">
            <a:extLst>
              <a:ext uri="{FF2B5EF4-FFF2-40B4-BE49-F238E27FC236}">
                <a16:creationId xmlns:a16="http://schemas.microsoft.com/office/drawing/2014/main" id="{0D8F34B8-DFAD-6DD7-E1A1-4572B7969DDD}"/>
              </a:ext>
            </a:extLst>
          </p:cNvPr>
          <p:cNvSpPr>
            <a:spLocks noGrp="1"/>
          </p:cNvSpPr>
          <p:nvPr>
            <p:ph type="pic" sz="quarter" idx="25"/>
          </p:nvPr>
        </p:nvSpPr>
        <p:spPr>
          <a:xfrm>
            <a:off x="450000" y="1880213"/>
            <a:ext cx="1476000" cy="1476000"/>
          </a:xfrm>
        </p:spPr>
        <p:txBody>
          <a:bodyPr>
            <a:normAutofit/>
          </a:bodyPr>
          <a:lstStyle>
            <a:lvl1pPr algn="ctr">
              <a:spcBef>
                <a:spcPts val="200"/>
              </a:spcBef>
              <a:spcAft>
                <a:spcPts val="200"/>
              </a:spcAft>
              <a:defRPr sz="1200" b="0"/>
            </a:lvl1pPr>
          </a:lstStyle>
          <a:p>
            <a:r>
              <a:rPr lang="nb-NO"/>
              <a:t>Click icon to add picture</a:t>
            </a:r>
          </a:p>
        </p:txBody>
      </p:sp>
      <p:sp>
        <p:nvSpPr>
          <p:cNvPr id="3" name="Picture Placeholder 11">
            <a:extLst>
              <a:ext uri="{FF2B5EF4-FFF2-40B4-BE49-F238E27FC236}">
                <a16:creationId xmlns:a16="http://schemas.microsoft.com/office/drawing/2014/main" id="{90D3C277-40A7-31AF-87D8-848A84CDC70C}"/>
              </a:ext>
            </a:extLst>
          </p:cNvPr>
          <p:cNvSpPr>
            <a:spLocks noGrp="1"/>
          </p:cNvSpPr>
          <p:nvPr>
            <p:ph type="pic" sz="quarter" idx="27"/>
          </p:nvPr>
        </p:nvSpPr>
        <p:spPr>
          <a:xfrm>
            <a:off x="6256583" y="1880213"/>
            <a:ext cx="1476000" cy="1476000"/>
          </a:xfrm>
        </p:spPr>
        <p:txBody>
          <a:bodyPr>
            <a:normAutofit/>
          </a:bodyPr>
          <a:lstStyle>
            <a:lvl1pPr algn="ctr">
              <a:spcBef>
                <a:spcPts val="200"/>
              </a:spcBef>
              <a:spcAft>
                <a:spcPts val="200"/>
              </a:spcAft>
              <a:defRPr sz="1200" b="0"/>
            </a:lvl1pPr>
          </a:lstStyle>
          <a:p>
            <a:r>
              <a:rPr lang="nb-NO"/>
              <a:t>Click icon to add picture</a:t>
            </a:r>
          </a:p>
        </p:txBody>
      </p:sp>
      <p:sp>
        <p:nvSpPr>
          <p:cNvPr id="4" name="Picture Placeholder 11">
            <a:extLst>
              <a:ext uri="{FF2B5EF4-FFF2-40B4-BE49-F238E27FC236}">
                <a16:creationId xmlns:a16="http://schemas.microsoft.com/office/drawing/2014/main" id="{6B0BFB5D-1E54-FF08-195B-949B6341E16B}"/>
              </a:ext>
            </a:extLst>
          </p:cNvPr>
          <p:cNvSpPr>
            <a:spLocks noGrp="1"/>
          </p:cNvSpPr>
          <p:nvPr>
            <p:ph type="pic" sz="quarter" idx="29"/>
          </p:nvPr>
        </p:nvSpPr>
        <p:spPr>
          <a:xfrm>
            <a:off x="450000" y="4256213"/>
            <a:ext cx="1476000" cy="1476000"/>
          </a:xfrm>
        </p:spPr>
        <p:txBody>
          <a:bodyPr>
            <a:normAutofit/>
          </a:bodyPr>
          <a:lstStyle>
            <a:lvl1pPr algn="ctr">
              <a:spcBef>
                <a:spcPts val="200"/>
              </a:spcBef>
              <a:spcAft>
                <a:spcPts val="200"/>
              </a:spcAft>
              <a:defRPr sz="1200" b="0"/>
            </a:lvl1pPr>
          </a:lstStyle>
          <a:p>
            <a:r>
              <a:rPr lang="nb-NO"/>
              <a:t>Click icon to add picture</a:t>
            </a:r>
          </a:p>
        </p:txBody>
      </p:sp>
      <p:sp>
        <p:nvSpPr>
          <p:cNvPr id="5" name="Picture Placeholder 11">
            <a:extLst>
              <a:ext uri="{FF2B5EF4-FFF2-40B4-BE49-F238E27FC236}">
                <a16:creationId xmlns:a16="http://schemas.microsoft.com/office/drawing/2014/main" id="{B70C4541-64E0-0D36-F531-9180AEBAADAD}"/>
              </a:ext>
            </a:extLst>
          </p:cNvPr>
          <p:cNvSpPr>
            <a:spLocks noGrp="1"/>
          </p:cNvSpPr>
          <p:nvPr>
            <p:ph type="pic" sz="quarter" idx="31"/>
          </p:nvPr>
        </p:nvSpPr>
        <p:spPr>
          <a:xfrm>
            <a:off x="6256583" y="4256213"/>
            <a:ext cx="1476000" cy="1476000"/>
          </a:xfrm>
        </p:spPr>
        <p:txBody>
          <a:bodyPr>
            <a:normAutofit/>
          </a:bodyPr>
          <a:lstStyle>
            <a:lvl1pPr algn="ctr">
              <a:spcBef>
                <a:spcPts val="200"/>
              </a:spcBef>
              <a:spcAft>
                <a:spcPts val="200"/>
              </a:spcAft>
              <a:defRPr sz="1200" b="0"/>
            </a:lvl1pPr>
          </a:lstStyle>
          <a:p>
            <a:r>
              <a:rPr lang="nb-NO"/>
              <a:t>Click icon to add picture</a:t>
            </a:r>
          </a:p>
        </p:txBody>
      </p:sp>
      <p:sp>
        <p:nvSpPr>
          <p:cNvPr id="6" name="Text Placeholder 12">
            <a:extLst>
              <a:ext uri="{FF2B5EF4-FFF2-40B4-BE49-F238E27FC236}">
                <a16:creationId xmlns:a16="http://schemas.microsoft.com/office/drawing/2014/main" id="{4FC28274-B484-ADCB-6FAD-CD816034B792}"/>
              </a:ext>
            </a:extLst>
          </p:cNvPr>
          <p:cNvSpPr>
            <a:spLocks noGrp="1"/>
          </p:cNvSpPr>
          <p:nvPr>
            <p:ph type="body" sz="quarter" idx="32"/>
          </p:nvPr>
        </p:nvSpPr>
        <p:spPr>
          <a:xfrm>
            <a:off x="2104052" y="1880213"/>
            <a:ext cx="3846100" cy="1944000"/>
          </a:xfrm>
        </p:spPr>
        <p:txBody>
          <a:bodyPr/>
          <a:lstStyle>
            <a:lvl1pPr>
              <a:spcBef>
                <a:spcPts val="200"/>
              </a:spcBef>
              <a:spcAft>
                <a:spcPts val="200"/>
              </a:spcAft>
              <a:defRPr sz="1200" b="1"/>
            </a:lvl1pPr>
            <a:lvl2pPr>
              <a:spcBef>
                <a:spcPts val="200"/>
              </a:spcBef>
              <a:spcAft>
                <a:spcPts val="200"/>
              </a:spcAft>
              <a:defRPr sz="1200" b="0"/>
            </a:lvl2pPr>
          </a:lstStyle>
          <a:p>
            <a:pPr lvl="0"/>
            <a:r>
              <a:rPr lang="nb-NO"/>
              <a:t>Click to edit Master text styles</a:t>
            </a:r>
          </a:p>
          <a:p>
            <a:pPr lvl="1"/>
            <a:r>
              <a:rPr lang="nb-NO"/>
              <a:t>Second level</a:t>
            </a:r>
          </a:p>
        </p:txBody>
      </p:sp>
      <p:sp>
        <p:nvSpPr>
          <p:cNvPr id="7" name="Text Placeholder 12">
            <a:extLst>
              <a:ext uri="{FF2B5EF4-FFF2-40B4-BE49-F238E27FC236}">
                <a16:creationId xmlns:a16="http://schemas.microsoft.com/office/drawing/2014/main" id="{9D3FBE01-C9A4-F88D-C153-2816D6207A40}"/>
              </a:ext>
            </a:extLst>
          </p:cNvPr>
          <p:cNvSpPr>
            <a:spLocks noGrp="1"/>
          </p:cNvSpPr>
          <p:nvPr>
            <p:ph type="body" sz="quarter" idx="33"/>
          </p:nvPr>
        </p:nvSpPr>
        <p:spPr>
          <a:xfrm>
            <a:off x="7907900" y="1880213"/>
            <a:ext cx="3846100" cy="1944000"/>
          </a:xfrm>
        </p:spPr>
        <p:txBody>
          <a:bodyPr/>
          <a:lstStyle>
            <a:lvl1pPr>
              <a:spcBef>
                <a:spcPts val="200"/>
              </a:spcBef>
              <a:spcAft>
                <a:spcPts val="200"/>
              </a:spcAft>
              <a:defRPr sz="1200" b="1"/>
            </a:lvl1pPr>
            <a:lvl2pPr>
              <a:spcBef>
                <a:spcPts val="200"/>
              </a:spcBef>
              <a:spcAft>
                <a:spcPts val="200"/>
              </a:spcAft>
              <a:defRPr sz="1200" b="0"/>
            </a:lvl2pPr>
          </a:lstStyle>
          <a:p>
            <a:pPr lvl="0"/>
            <a:r>
              <a:rPr lang="nb-NO"/>
              <a:t>Click to edit Master text styles</a:t>
            </a:r>
          </a:p>
          <a:p>
            <a:pPr lvl="1"/>
            <a:r>
              <a:rPr lang="nb-NO"/>
              <a:t>Second level</a:t>
            </a:r>
          </a:p>
        </p:txBody>
      </p:sp>
      <p:sp>
        <p:nvSpPr>
          <p:cNvPr id="8" name="Text Placeholder 12">
            <a:extLst>
              <a:ext uri="{FF2B5EF4-FFF2-40B4-BE49-F238E27FC236}">
                <a16:creationId xmlns:a16="http://schemas.microsoft.com/office/drawing/2014/main" id="{7004DE48-1AC3-4F21-0968-B38909044342}"/>
              </a:ext>
            </a:extLst>
          </p:cNvPr>
          <p:cNvSpPr>
            <a:spLocks noGrp="1"/>
          </p:cNvSpPr>
          <p:nvPr>
            <p:ph type="body" sz="quarter" idx="34"/>
          </p:nvPr>
        </p:nvSpPr>
        <p:spPr>
          <a:xfrm>
            <a:off x="2104051" y="4256213"/>
            <a:ext cx="3824765" cy="1944000"/>
          </a:xfrm>
        </p:spPr>
        <p:txBody>
          <a:bodyPr/>
          <a:lstStyle>
            <a:lvl1pPr>
              <a:spcBef>
                <a:spcPts val="200"/>
              </a:spcBef>
              <a:spcAft>
                <a:spcPts val="200"/>
              </a:spcAft>
              <a:defRPr sz="1200" b="1"/>
            </a:lvl1pPr>
            <a:lvl2pPr>
              <a:spcBef>
                <a:spcPts val="200"/>
              </a:spcBef>
              <a:spcAft>
                <a:spcPts val="200"/>
              </a:spcAft>
              <a:defRPr sz="1200" b="0"/>
            </a:lvl2pPr>
          </a:lstStyle>
          <a:p>
            <a:pPr lvl="0"/>
            <a:r>
              <a:rPr lang="nb-NO"/>
              <a:t>Click to edit Master text styles</a:t>
            </a:r>
          </a:p>
          <a:p>
            <a:pPr lvl="1"/>
            <a:r>
              <a:rPr lang="nb-NO"/>
              <a:t>Second level</a:t>
            </a:r>
          </a:p>
        </p:txBody>
      </p:sp>
      <p:sp>
        <p:nvSpPr>
          <p:cNvPr id="9" name="Text Placeholder 12">
            <a:extLst>
              <a:ext uri="{FF2B5EF4-FFF2-40B4-BE49-F238E27FC236}">
                <a16:creationId xmlns:a16="http://schemas.microsoft.com/office/drawing/2014/main" id="{684A23D9-9F8C-5A70-1B87-0DD004B8D96E}"/>
              </a:ext>
            </a:extLst>
          </p:cNvPr>
          <p:cNvSpPr>
            <a:spLocks noGrp="1"/>
          </p:cNvSpPr>
          <p:nvPr>
            <p:ph type="body" sz="quarter" idx="35"/>
          </p:nvPr>
        </p:nvSpPr>
        <p:spPr>
          <a:xfrm>
            <a:off x="7905645" y="4256213"/>
            <a:ext cx="3848355" cy="1944000"/>
          </a:xfrm>
        </p:spPr>
        <p:txBody>
          <a:bodyPr/>
          <a:lstStyle>
            <a:lvl1pPr>
              <a:spcBef>
                <a:spcPts val="200"/>
              </a:spcBef>
              <a:spcAft>
                <a:spcPts val="200"/>
              </a:spcAft>
              <a:defRPr sz="1200" b="1"/>
            </a:lvl1pPr>
            <a:lvl2pPr>
              <a:spcBef>
                <a:spcPts val="200"/>
              </a:spcBef>
              <a:spcAft>
                <a:spcPts val="200"/>
              </a:spcAft>
              <a:defRPr sz="1200" b="0"/>
            </a:lvl2pPr>
          </a:lstStyle>
          <a:p>
            <a:pPr lvl="0"/>
            <a:r>
              <a:rPr lang="nb-NO"/>
              <a:t>Click to edit Master text styles</a:t>
            </a:r>
          </a:p>
          <a:p>
            <a:pPr lvl="1"/>
            <a:r>
              <a:rPr lang="nb-NO"/>
              <a:t>Second level</a:t>
            </a:r>
          </a:p>
        </p:txBody>
      </p:sp>
      <p:sp>
        <p:nvSpPr>
          <p:cNvPr id="10" name="Rectangle 9">
            <a:extLst>
              <a:ext uri="{FF2B5EF4-FFF2-40B4-BE49-F238E27FC236}">
                <a16:creationId xmlns:a16="http://schemas.microsoft.com/office/drawing/2014/main" id="{8B1455C2-E21F-06D2-DADD-7FD7A0C6A036}"/>
              </a:ext>
            </a:extLst>
          </p:cNvPr>
          <p:cNvSpPr/>
          <p:nvPr userDrawn="1"/>
        </p:nvSpPr>
        <p:spPr>
          <a:xfrm>
            <a:off x="6256583" y="1677307"/>
            <a:ext cx="55080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11" name="Rectangle 10">
            <a:extLst>
              <a:ext uri="{FF2B5EF4-FFF2-40B4-BE49-F238E27FC236}">
                <a16:creationId xmlns:a16="http://schemas.microsoft.com/office/drawing/2014/main" id="{96B116F3-3D63-C235-3E40-D7EA6B934CF2}"/>
              </a:ext>
            </a:extLst>
          </p:cNvPr>
          <p:cNvSpPr/>
          <p:nvPr userDrawn="1"/>
        </p:nvSpPr>
        <p:spPr>
          <a:xfrm>
            <a:off x="450000" y="1677307"/>
            <a:ext cx="55080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12" name="Rectangle 11">
            <a:extLst>
              <a:ext uri="{FF2B5EF4-FFF2-40B4-BE49-F238E27FC236}">
                <a16:creationId xmlns:a16="http://schemas.microsoft.com/office/drawing/2014/main" id="{4F46C436-A721-2D60-1AEA-13F0DD3A9223}"/>
              </a:ext>
            </a:extLst>
          </p:cNvPr>
          <p:cNvSpPr/>
          <p:nvPr userDrawn="1"/>
        </p:nvSpPr>
        <p:spPr>
          <a:xfrm>
            <a:off x="6256583" y="4044901"/>
            <a:ext cx="55080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13" name="Rectangle 12">
            <a:extLst>
              <a:ext uri="{FF2B5EF4-FFF2-40B4-BE49-F238E27FC236}">
                <a16:creationId xmlns:a16="http://schemas.microsoft.com/office/drawing/2014/main" id="{C62ED75E-FA16-E5BA-B5F1-A58E06F1A408}"/>
              </a:ext>
            </a:extLst>
          </p:cNvPr>
          <p:cNvSpPr/>
          <p:nvPr userDrawn="1"/>
        </p:nvSpPr>
        <p:spPr>
          <a:xfrm>
            <a:off x="450000" y="4044901"/>
            <a:ext cx="55080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14" name="Text Placeholder 8">
            <a:extLst>
              <a:ext uri="{FF2B5EF4-FFF2-40B4-BE49-F238E27FC236}">
                <a16:creationId xmlns:a16="http://schemas.microsoft.com/office/drawing/2014/main" id="{67D2A86E-3485-4064-F11B-592641772D4F}"/>
              </a:ext>
            </a:extLst>
          </p:cNvPr>
          <p:cNvSpPr>
            <a:spLocks noGrp="1"/>
          </p:cNvSpPr>
          <p:nvPr>
            <p:ph type="body" sz="quarter" idx="13" hasCustomPrompt="1"/>
          </p:nvPr>
        </p:nvSpPr>
        <p:spPr>
          <a:xfrm>
            <a:off x="450000" y="684000"/>
            <a:ext cx="11304000" cy="757255"/>
          </a:xfrm>
          <a:prstGeom prst="rect">
            <a:avLst/>
          </a:prstGeom>
        </p:spPr>
        <p:txBody>
          <a:bodyPr lIns="0" tIns="0" rIns="0" bIns="0" anchor="t" anchorCtr="0">
            <a:noAutofit/>
          </a:bodyPr>
          <a:lstStyle>
            <a:lvl1pPr marL="0" indent="0">
              <a:spcBef>
                <a:spcPts val="0"/>
              </a:spcBef>
              <a:spcAft>
                <a:spcPts val="0"/>
              </a:spcAft>
              <a:buNone/>
              <a:defRPr sz="1800" b="0">
                <a:solidFill>
                  <a:srgbClr val="53565B"/>
                </a:solidFill>
              </a:defRPr>
            </a:lvl1pPr>
          </a:lstStyle>
          <a:p>
            <a:pPr lvl="0"/>
            <a:r>
              <a:rPr lang="nb-NO"/>
              <a:t>Click to add subtitle</a:t>
            </a:r>
          </a:p>
        </p:txBody>
      </p:sp>
      <p:sp>
        <p:nvSpPr>
          <p:cNvPr id="15" name="Title Placeholder 1">
            <a:extLst>
              <a:ext uri="{FF2B5EF4-FFF2-40B4-BE49-F238E27FC236}">
                <a16:creationId xmlns:a16="http://schemas.microsoft.com/office/drawing/2014/main" id="{E96810A4-9AE7-5408-F486-24386EEDA4CD}"/>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latin typeface="+mj-lt"/>
              </a:defRPr>
            </a:lvl1pPr>
          </a:lstStyle>
          <a:p>
            <a:r>
              <a:rPr lang="nb-NO"/>
              <a:t>Click to add title</a:t>
            </a:r>
          </a:p>
        </p:txBody>
      </p:sp>
    </p:spTree>
    <p:extLst>
      <p:ext uri="{BB962C8B-B14F-4D97-AF65-F5344CB8AC3E}">
        <p14:creationId xmlns:p14="http://schemas.microsoft.com/office/powerpoint/2010/main" val="3704926054"/>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7338C8E8-5CC7-2DA0-0253-B90F98C6FD31}"/>
              </a:ext>
            </a:extLst>
          </p:cNvPr>
          <p:cNvGraphicFramePr>
            <a:graphicFrameLocks noChangeAspect="1"/>
          </p:cNvGraphicFramePr>
          <p:nvPr userDrawn="1">
            <p:custDataLst>
              <p:tags r:id="rId1"/>
            </p:custDataLst>
            <p:extLst>
              <p:ext uri="{D42A27DB-BD31-4B8C-83A1-F6EECF244321}">
                <p14:modId xmlns:p14="http://schemas.microsoft.com/office/powerpoint/2010/main" val="24647179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7" name="think-cell data - do not delete" hidden="1">
                        <a:extLst>
                          <a:ext uri="{FF2B5EF4-FFF2-40B4-BE49-F238E27FC236}">
                            <a16:creationId xmlns:a16="http://schemas.microsoft.com/office/drawing/2014/main" id="{7338C8E8-5CC7-2DA0-0253-B90F98C6FD3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DD670E7F-2D5F-E74D-FF59-5BD6C5BC34F1}"/>
              </a:ext>
            </a:extLst>
          </p:cNvPr>
          <p:cNvSpPr/>
          <p:nvPr userDrawn="1"/>
        </p:nvSpPr>
        <p:spPr>
          <a:xfrm>
            <a:off x="6256583" y="1677307"/>
            <a:ext cx="55080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17" name="Rectangle 16">
            <a:extLst>
              <a:ext uri="{FF2B5EF4-FFF2-40B4-BE49-F238E27FC236}">
                <a16:creationId xmlns:a16="http://schemas.microsoft.com/office/drawing/2014/main" id="{0CD4E13F-35DC-E442-82C0-9B5EE61D2906}"/>
              </a:ext>
            </a:extLst>
          </p:cNvPr>
          <p:cNvSpPr/>
          <p:nvPr userDrawn="1"/>
        </p:nvSpPr>
        <p:spPr>
          <a:xfrm>
            <a:off x="450000" y="1677307"/>
            <a:ext cx="5508000" cy="60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20" name="Picture Placeholder 11">
            <a:extLst>
              <a:ext uri="{FF2B5EF4-FFF2-40B4-BE49-F238E27FC236}">
                <a16:creationId xmlns:a16="http://schemas.microsoft.com/office/drawing/2014/main" id="{32DA993B-B409-E5C0-E8A1-3920C08FA402}"/>
              </a:ext>
            </a:extLst>
          </p:cNvPr>
          <p:cNvSpPr>
            <a:spLocks noGrp="1"/>
          </p:cNvSpPr>
          <p:nvPr>
            <p:ph type="pic" sz="quarter" idx="28"/>
          </p:nvPr>
        </p:nvSpPr>
        <p:spPr>
          <a:xfrm>
            <a:off x="4480531" y="1883664"/>
            <a:ext cx="1476000" cy="1476000"/>
          </a:xfrm>
        </p:spPr>
        <p:txBody>
          <a:bodyPr>
            <a:normAutofit/>
          </a:bodyPr>
          <a:lstStyle>
            <a:lvl1pPr algn="ctr">
              <a:spcBef>
                <a:spcPts val="200"/>
              </a:spcBef>
              <a:spcAft>
                <a:spcPts val="200"/>
              </a:spcAft>
              <a:defRPr sz="1200" b="0"/>
            </a:lvl1pPr>
          </a:lstStyle>
          <a:p>
            <a:r>
              <a:rPr lang="nb-NO"/>
              <a:t>Click icon to add picture</a:t>
            </a:r>
          </a:p>
        </p:txBody>
      </p:sp>
      <p:sp>
        <p:nvSpPr>
          <p:cNvPr id="21" name="Picture Placeholder 11">
            <a:extLst>
              <a:ext uri="{FF2B5EF4-FFF2-40B4-BE49-F238E27FC236}">
                <a16:creationId xmlns:a16="http://schemas.microsoft.com/office/drawing/2014/main" id="{9EA35630-FAAB-0992-9BD2-E2CF77317F5E}"/>
              </a:ext>
            </a:extLst>
          </p:cNvPr>
          <p:cNvSpPr>
            <a:spLocks noGrp="1"/>
          </p:cNvSpPr>
          <p:nvPr>
            <p:ph type="pic" sz="quarter" idx="29"/>
          </p:nvPr>
        </p:nvSpPr>
        <p:spPr>
          <a:xfrm>
            <a:off x="10268918" y="1883664"/>
            <a:ext cx="1476000" cy="1476000"/>
          </a:xfrm>
        </p:spPr>
        <p:txBody>
          <a:bodyPr>
            <a:normAutofit/>
          </a:bodyPr>
          <a:lstStyle>
            <a:lvl1pPr algn="ctr">
              <a:spcBef>
                <a:spcPts val="200"/>
              </a:spcBef>
              <a:spcAft>
                <a:spcPts val="200"/>
              </a:spcAft>
              <a:defRPr sz="1200" b="0"/>
            </a:lvl1pPr>
          </a:lstStyle>
          <a:p>
            <a:r>
              <a:rPr lang="nb-NO"/>
              <a:t>Click icon to add picture</a:t>
            </a:r>
          </a:p>
        </p:txBody>
      </p:sp>
      <p:sp>
        <p:nvSpPr>
          <p:cNvPr id="2" name="Text Placeholder 8">
            <a:extLst>
              <a:ext uri="{FF2B5EF4-FFF2-40B4-BE49-F238E27FC236}">
                <a16:creationId xmlns:a16="http://schemas.microsoft.com/office/drawing/2014/main" id="{F362A436-16E9-8D92-CE75-CF090274A98C}"/>
              </a:ext>
            </a:extLst>
          </p:cNvPr>
          <p:cNvSpPr>
            <a:spLocks noGrp="1"/>
          </p:cNvSpPr>
          <p:nvPr>
            <p:ph type="body" sz="quarter" idx="13" hasCustomPrompt="1"/>
          </p:nvPr>
        </p:nvSpPr>
        <p:spPr>
          <a:xfrm>
            <a:off x="450000" y="684000"/>
            <a:ext cx="11304000" cy="757255"/>
          </a:xfrm>
          <a:prstGeom prst="rect">
            <a:avLst/>
          </a:prstGeom>
        </p:spPr>
        <p:txBody>
          <a:bodyPr lIns="0" tIns="0" rIns="0" bIns="0" anchor="t" anchorCtr="0">
            <a:noAutofit/>
          </a:bodyPr>
          <a:lstStyle>
            <a:lvl1pPr marL="0" indent="0">
              <a:spcBef>
                <a:spcPts val="0"/>
              </a:spcBef>
              <a:spcAft>
                <a:spcPts val="0"/>
              </a:spcAft>
              <a:buNone/>
              <a:defRPr sz="1800" b="0">
                <a:solidFill>
                  <a:srgbClr val="53565B"/>
                </a:solidFill>
              </a:defRPr>
            </a:lvl1pPr>
          </a:lstStyle>
          <a:p>
            <a:pPr lvl="0"/>
            <a:r>
              <a:rPr lang="nb-NO"/>
              <a:t>Click to add subtitle</a:t>
            </a:r>
          </a:p>
        </p:txBody>
      </p:sp>
      <p:sp>
        <p:nvSpPr>
          <p:cNvPr id="3" name="Title Placeholder 1">
            <a:extLst>
              <a:ext uri="{FF2B5EF4-FFF2-40B4-BE49-F238E27FC236}">
                <a16:creationId xmlns:a16="http://schemas.microsoft.com/office/drawing/2014/main" id="{1CE7ED7B-D3F7-0C2D-3D7F-23B03A315CFC}"/>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latin typeface="+mj-lt"/>
              </a:defRPr>
            </a:lvl1pPr>
          </a:lstStyle>
          <a:p>
            <a:r>
              <a:rPr lang="nb-NO"/>
              <a:t>Click to add title</a:t>
            </a:r>
          </a:p>
        </p:txBody>
      </p:sp>
      <p:sp>
        <p:nvSpPr>
          <p:cNvPr id="4" name="Text Placeholder 12">
            <a:extLst>
              <a:ext uri="{FF2B5EF4-FFF2-40B4-BE49-F238E27FC236}">
                <a16:creationId xmlns:a16="http://schemas.microsoft.com/office/drawing/2014/main" id="{4A6BC76D-8B27-508E-2FA1-4B668FF32EE7}"/>
              </a:ext>
            </a:extLst>
          </p:cNvPr>
          <p:cNvSpPr>
            <a:spLocks noGrp="1"/>
          </p:cNvSpPr>
          <p:nvPr>
            <p:ph type="body" sz="quarter" idx="32"/>
          </p:nvPr>
        </p:nvSpPr>
        <p:spPr>
          <a:xfrm>
            <a:off x="449999" y="3498336"/>
            <a:ext cx="5506532" cy="1944000"/>
          </a:xfrm>
        </p:spPr>
        <p:txBody>
          <a:bodyPr/>
          <a:lstStyle>
            <a:lvl1pPr>
              <a:spcBef>
                <a:spcPts val="200"/>
              </a:spcBef>
              <a:spcAft>
                <a:spcPts val="200"/>
              </a:spcAft>
              <a:defRPr sz="1200" b="0"/>
            </a:lvl1pPr>
            <a:lvl2pPr>
              <a:spcBef>
                <a:spcPts val="200"/>
              </a:spcBef>
              <a:spcAft>
                <a:spcPts val="200"/>
              </a:spcAft>
              <a:defRPr sz="1200" b="0"/>
            </a:lvl2pPr>
          </a:lstStyle>
          <a:p>
            <a:pPr lvl="0"/>
            <a:r>
              <a:rPr lang="nb-NO"/>
              <a:t>Click to edit Master text styles</a:t>
            </a:r>
          </a:p>
          <a:p>
            <a:pPr lvl="1"/>
            <a:r>
              <a:rPr lang="nb-NO"/>
              <a:t>Second level</a:t>
            </a:r>
          </a:p>
        </p:txBody>
      </p:sp>
      <p:sp>
        <p:nvSpPr>
          <p:cNvPr id="5" name="Text Placeholder 12">
            <a:extLst>
              <a:ext uri="{FF2B5EF4-FFF2-40B4-BE49-F238E27FC236}">
                <a16:creationId xmlns:a16="http://schemas.microsoft.com/office/drawing/2014/main" id="{9C91076D-2B86-9AF3-18AC-3BF3B0940503}"/>
              </a:ext>
            </a:extLst>
          </p:cNvPr>
          <p:cNvSpPr>
            <a:spLocks noGrp="1"/>
          </p:cNvSpPr>
          <p:nvPr>
            <p:ph type="body" sz="quarter" idx="33"/>
          </p:nvPr>
        </p:nvSpPr>
        <p:spPr>
          <a:xfrm>
            <a:off x="6247468" y="3498336"/>
            <a:ext cx="5506532" cy="1944000"/>
          </a:xfrm>
        </p:spPr>
        <p:txBody>
          <a:bodyPr/>
          <a:lstStyle>
            <a:lvl1pPr>
              <a:spcBef>
                <a:spcPts val="200"/>
              </a:spcBef>
              <a:spcAft>
                <a:spcPts val="200"/>
              </a:spcAft>
              <a:defRPr sz="1200" b="0"/>
            </a:lvl1pPr>
            <a:lvl2pPr>
              <a:spcBef>
                <a:spcPts val="200"/>
              </a:spcBef>
              <a:spcAft>
                <a:spcPts val="200"/>
              </a:spcAft>
              <a:defRPr sz="1200" b="0"/>
            </a:lvl2pPr>
          </a:lstStyle>
          <a:p>
            <a:pPr lvl="0"/>
            <a:r>
              <a:rPr lang="nb-NO"/>
              <a:t>Click to edit Master text styles</a:t>
            </a:r>
          </a:p>
          <a:p>
            <a:pPr lvl="1"/>
            <a:r>
              <a:rPr lang="nb-NO"/>
              <a:t>Second level</a:t>
            </a:r>
          </a:p>
        </p:txBody>
      </p:sp>
    </p:spTree>
    <p:extLst>
      <p:ext uri="{BB962C8B-B14F-4D97-AF65-F5344CB8AC3E}">
        <p14:creationId xmlns:p14="http://schemas.microsoft.com/office/powerpoint/2010/main" val="1165002499"/>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pic>
        <p:nvPicPr>
          <p:cNvPr id="2038194497" name="image" descr="{&quot;templafy&quot;:{&quot;id&quot;:&quot;4ad08a61-af28-4214-ac8f-5967c3c82a16&quot;}}"/>
          <p:cNvPicPr>
            <a:picLocks noChangeAspect="1"/>
          </p:cNvPicPr>
          <p:nvPr/>
        </p:nvPicPr>
        <p:blipFill>
          <a:blip r:embed="rId2"/>
          <a:stretch>
            <a:fillRect/>
          </a:stretch>
        </p:blipFill>
        <p:spPr>
          <a:xfrm>
            <a:off x="475200" y="464399"/>
            <a:ext cx="2012400" cy="880841"/>
          </a:xfrm>
          <a:prstGeom prst="rect">
            <a:avLst/>
          </a:prstGeom>
        </p:spPr>
      </p:pic>
      <p:sp>
        <p:nvSpPr>
          <p:cNvPr id="4" name="text" descr="{&quot;templafy&quot;:{&quot;id&quot;:&quot;a694ee8d-6590-4add-a86d-60e7195e7a13&quot;}}" title="Form.InternalExternal.Disclaimer">
            <a:extLst>
              <a:ext uri="{FF2B5EF4-FFF2-40B4-BE49-F238E27FC236}">
                <a16:creationId xmlns:a16="http://schemas.microsoft.com/office/drawing/2014/main" id="{88241E24-2AC5-5F14-C763-A8394ADA1990}"/>
              </a:ext>
            </a:extLst>
          </p:cNvPr>
          <p:cNvSpPr>
            <a:spLocks/>
          </p:cNvSpPr>
          <p:nvPr userDrawn="1"/>
        </p:nvSpPr>
        <p:spPr bwMode="auto">
          <a:xfrm>
            <a:off x="487058" y="4189870"/>
            <a:ext cx="8432353" cy="2189541"/>
          </a:xfrm>
          <a:prstGeom prst="rect">
            <a:avLst/>
          </a:prstGeom>
          <a:noFill/>
          <a:ln w="9525">
            <a:noFill/>
            <a:miter lim="800000"/>
            <a:headEnd/>
            <a:tailEnd/>
          </a:ln>
        </p:spPr>
        <p:txBody>
          <a:bodyPr lIns="0" tIns="0" rIns="0" bIns="0" anchor="b"/>
          <a:lstStyle/>
          <a:p>
            <a:pPr defTabSz="1019175">
              <a:spcAft>
                <a:spcPts val="0"/>
              </a:spcAft>
              <a:buClr>
                <a:schemeClr val="tx1"/>
              </a:buClr>
              <a:buSzPct val="80000"/>
              <a:buFont typeface="Wingdings" pitchFamily="2" charset="2"/>
              <a:buNone/>
            </a:pPr>
            <a:r>
              <a:rPr lang="nb-NO" sz="900" noProof="1">
                <a:solidFill>
                  <a:schemeClr val="tx1"/>
                </a:solidFill>
              </a:rPr>
              <a:t>Deloitte AS and Deloitte Advokatfirma AS are the Norwegian affiliates of Deloitte NSE LLP, a member firm of Deloitte Touche Tohmatsu Limited, a UK private company limited by guarantee (“DTTL”). DTTL and each of its member firms are legally separate and independent entities. DTTL and Deloitte NSE LLP do not provide services to clients. Please see www.deloitte.com/about to learn more about our global network of member firms.
Deloitte Norway conducts business through two legally separate and independent limited liability companies; Deloitte AS, providing audit, consulting, financial advisory and risk management services, and Deloitte Advokatfirma AS, providing tax and legal services.
Deloitte provides leading professional services to nearly 90% of the Fortune Global 500® and thousands of private companies. Our people deliver measurable and lasting results that help reinforce public trust in capital markets and enable clients to transform and thrive. Building on its 180-year history, Deloitte spans more than 150 countries and territories. Learn how Deloitte’s approximately 460,000 people worldwide make an impact that matters at www.deloitte.com
This communication contains general information only, and none of Deloitte Touche Tohmatsu Limited (DTTL), its global network of member firms or their related entities (collectively, the “Deloitte organization”) is, by means of this communication, rendering professional advice or services. Before making any decision or taking any action that may affect your finances or your business, you should consult a qualified professional adviser. 
No representations, warranties or undertakings (express or implied) are given as to the accuracy or completeness of the information in this communication, and none of DTTL, its member firms, related entities, employees or agents shall be liable or responsible for any loss or damage whatsoever arising directly or indirectly in connection with any person relying on this communication. DTTL and each of its member firms, and their related entities, are legally separate and independent entities.
© 2025 Deloitte AS</a:t>
            </a:r>
            <a:endParaRPr lang="nb-NO"/>
          </a:p>
        </p:txBody>
      </p:sp>
    </p:spTree>
    <p:extLst>
      <p:ext uri="{BB962C8B-B14F-4D97-AF65-F5344CB8AC3E}">
        <p14:creationId xmlns:p14="http://schemas.microsoft.com/office/powerpoint/2010/main" val="175092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vider slide with image - Black">
    <p:bg>
      <p:bgRef idx="1001">
        <a:schemeClr val="bg1"/>
      </p:bgRef>
    </p:bg>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2AA0174D-B09C-4960-94D1-79FD4D04BDFB}"/>
              </a:ext>
            </a:extLst>
          </p:cNvPr>
          <p:cNvSpPr>
            <a:spLocks noGrp="1"/>
          </p:cNvSpPr>
          <p:nvPr>
            <p:ph type="pic" sz="quarter" idx="11"/>
          </p:nvPr>
        </p:nvSpPr>
        <p:spPr>
          <a:xfrm>
            <a:off x="0" y="0"/>
            <a:ext cx="12192000" cy="6858000"/>
          </a:xfrm>
          <a:prstGeom prst="rect">
            <a:avLst/>
          </a:prstGeom>
        </p:spPr>
        <p:txBody>
          <a:bodyPr/>
          <a:lstStyle>
            <a:lvl1pPr>
              <a:defRPr>
                <a:solidFill>
                  <a:schemeClr val="bg1"/>
                </a:solidFill>
              </a:defRPr>
            </a:lvl1pPr>
          </a:lstStyle>
          <a:p>
            <a:r>
              <a:rPr lang="nb-NO" noProof="0"/>
              <a:t>Click icon to add picture</a:t>
            </a:r>
          </a:p>
        </p:txBody>
      </p:sp>
      <p:sp>
        <p:nvSpPr>
          <p:cNvPr id="5" name="Text Placeholder 4">
            <a:extLst>
              <a:ext uri="{FF2B5EF4-FFF2-40B4-BE49-F238E27FC236}">
                <a16:creationId xmlns:a16="http://schemas.microsoft.com/office/drawing/2014/main" id="{E696C364-9ED6-42C4-8FC2-1F9C6CB1656D}"/>
              </a:ext>
            </a:extLst>
          </p:cNvPr>
          <p:cNvSpPr>
            <a:spLocks noGrp="1"/>
          </p:cNvSpPr>
          <p:nvPr>
            <p:ph type="body" sz="quarter" idx="12"/>
          </p:nvPr>
        </p:nvSpPr>
        <p:spPr>
          <a:xfrm>
            <a:off x="450000" y="366547"/>
            <a:ext cx="5465380" cy="484791"/>
          </a:xfrm>
        </p:spPr>
        <p:txBody>
          <a:bodyPr>
            <a:noAutofit/>
          </a:bodyPr>
          <a:lstStyle>
            <a:lvl1pPr>
              <a:defRPr sz="3200" b="1">
                <a:latin typeface="+mj-lt"/>
              </a:defRPr>
            </a:lvl1pPr>
            <a:lvl2pPr>
              <a:defRPr sz="3200" b="1">
                <a:latin typeface="+mj-lt"/>
              </a:defRPr>
            </a:lvl2pPr>
            <a:lvl3pPr>
              <a:defRPr sz="3200" b="1">
                <a:latin typeface="+mj-lt"/>
              </a:defRPr>
            </a:lvl3pPr>
            <a:lvl4pPr>
              <a:defRPr sz="3200" b="1">
                <a:latin typeface="+mj-lt"/>
              </a:defRPr>
            </a:lvl4pPr>
            <a:lvl5pPr>
              <a:defRPr sz="3200" b="1">
                <a:latin typeface="+mj-lt"/>
              </a:defRPr>
            </a:lvl5pPr>
          </a:lstStyle>
          <a:p>
            <a:pPr lvl="0"/>
            <a:r>
              <a:rPr lang="nb-NO"/>
              <a:t>Click to edit Master text styles</a:t>
            </a:r>
          </a:p>
        </p:txBody>
      </p:sp>
      <p:sp>
        <p:nvSpPr>
          <p:cNvPr id="6" name="Text Placeholder 4">
            <a:extLst>
              <a:ext uri="{FF2B5EF4-FFF2-40B4-BE49-F238E27FC236}">
                <a16:creationId xmlns:a16="http://schemas.microsoft.com/office/drawing/2014/main" id="{AD421831-C244-4DE0-8DE2-755D7D7315B9}"/>
              </a:ext>
            </a:extLst>
          </p:cNvPr>
          <p:cNvSpPr>
            <a:spLocks noGrp="1"/>
          </p:cNvSpPr>
          <p:nvPr>
            <p:ph type="body" sz="quarter" idx="13"/>
          </p:nvPr>
        </p:nvSpPr>
        <p:spPr>
          <a:xfrm>
            <a:off x="450000" y="851339"/>
            <a:ext cx="5465380" cy="863162"/>
          </a:xfrm>
        </p:spPr>
        <p:txBody>
          <a:bodyPr>
            <a:noAutofit/>
          </a:bodyPr>
          <a:lstStyle>
            <a:lvl1pPr>
              <a:defRPr sz="3200" b="0">
                <a:latin typeface="+mj-lt"/>
              </a:defRPr>
            </a:lvl1pPr>
            <a:lvl2pPr>
              <a:defRPr sz="3200" b="1">
                <a:latin typeface="+mj-lt"/>
              </a:defRPr>
            </a:lvl2pPr>
            <a:lvl3pPr>
              <a:defRPr sz="3200" b="1">
                <a:latin typeface="+mj-lt"/>
              </a:defRPr>
            </a:lvl3pPr>
            <a:lvl4pPr>
              <a:defRPr sz="3200" b="1">
                <a:latin typeface="+mj-lt"/>
              </a:defRPr>
            </a:lvl4pPr>
            <a:lvl5pPr>
              <a:defRPr sz="3200" b="1">
                <a:latin typeface="+mj-lt"/>
              </a:defRPr>
            </a:lvl5pPr>
          </a:lstStyle>
          <a:p>
            <a:pPr lvl="0"/>
            <a:r>
              <a:rPr lang="nb-NO"/>
              <a:t>Click to edit Master text styles</a:t>
            </a:r>
          </a:p>
        </p:txBody>
      </p:sp>
    </p:spTree>
    <p:extLst>
      <p:ext uri="{BB962C8B-B14F-4D97-AF65-F5344CB8AC3E}">
        <p14:creationId xmlns:p14="http://schemas.microsoft.com/office/powerpoint/2010/main" val="2275325311"/>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solidFill>
          <a:schemeClr val="tx1"/>
        </a:solidFill>
        <a:effectLst/>
      </p:bgPr>
    </p:bg>
    <p:spTree>
      <p:nvGrpSpPr>
        <p:cNvPr id="1" name=""/>
        <p:cNvGrpSpPr/>
        <p:nvPr/>
      </p:nvGrpSpPr>
      <p:grpSpPr>
        <a:xfrm>
          <a:off x="0" y="0"/>
          <a:ext cx="0" cy="0"/>
          <a:chOff x="0" y="0"/>
          <a:chExt cx="0" cy="0"/>
        </a:xfrm>
      </p:grpSpPr>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449999" y="6365848"/>
            <a:ext cx="4464000" cy="180000"/>
          </a:xfrm>
          <a:prstGeom prst="rect">
            <a:avLst/>
          </a:prstGeom>
        </p:spPr>
        <p:txBody>
          <a:bodyPr anchor="ctr">
            <a:noAutofit/>
          </a:bodyPr>
          <a:lstStyle>
            <a:lvl1pPr>
              <a:spcAft>
                <a:spcPts val="0"/>
              </a:spcAft>
              <a:defRPr sz="1400" b="1">
                <a:solidFill>
                  <a:schemeClr val="bg1"/>
                </a:solidFill>
                <a:latin typeface="+mj-lt"/>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b-NO" noProof="0"/>
              <a:t>Click to edit Master text styles</a:t>
            </a:r>
            <a:endParaRPr lang="nb-NO"/>
          </a:p>
        </p:txBody>
      </p:sp>
      <p:sp>
        <p:nvSpPr>
          <p:cNvPr id="53" name="Title 1">
            <a:extLst>
              <a:ext uri="{FF2B5EF4-FFF2-40B4-BE49-F238E27FC236}">
                <a16:creationId xmlns:a16="http://schemas.microsoft.com/office/drawing/2014/main" id="{647FBB06-57A1-478F-8BCE-57D05265516A}"/>
              </a:ext>
            </a:extLst>
          </p:cNvPr>
          <p:cNvSpPr>
            <a:spLocks noGrp="1"/>
          </p:cNvSpPr>
          <p:nvPr>
            <p:ph type="ctrTitle"/>
          </p:nvPr>
        </p:nvSpPr>
        <p:spPr bwMode="gray">
          <a:xfrm>
            <a:off x="450000" y="5186209"/>
            <a:ext cx="4446269" cy="895983"/>
          </a:xfrm>
          <a:prstGeom prst="rect">
            <a:avLst/>
          </a:prstGeom>
        </p:spPr>
        <p:txBody>
          <a:bodyPr anchor="b" anchorCtr="0">
            <a:noAutofit/>
          </a:bodyPr>
          <a:lstStyle>
            <a:lvl1pPr algn="l">
              <a:lnSpc>
                <a:spcPts val="3200"/>
              </a:lnSpc>
              <a:defRPr sz="3200" b="0">
                <a:solidFill>
                  <a:schemeClr val="accent3"/>
                </a:solidFill>
                <a:latin typeface="+mj-lt"/>
                <a:ea typeface="Open Sans" panose="020B0606030504020204" pitchFamily="34" charset="0"/>
                <a:cs typeface="Calibri Light" panose="020F0302020204030204" pitchFamily="34" charset="0"/>
              </a:defRPr>
            </a:lvl1pPr>
          </a:lstStyle>
          <a:p>
            <a:r>
              <a:rPr lang="nb-NO" noProof="0"/>
              <a:t>Click to edit Master title style</a:t>
            </a:r>
          </a:p>
        </p:txBody>
      </p:sp>
      <p:sp>
        <p:nvSpPr>
          <p:cNvPr id="17" name="Picture Placeholder 8">
            <a:extLst>
              <a:ext uri="{FF2B5EF4-FFF2-40B4-BE49-F238E27FC236}">
                <a16:creationId xmlns:a16="http://schemas.microsoft.com/office/drawing/2014/main" id="{AA5D9D6B-8AE5-40BD-B06B-DB5F7F3841FC}"/>
              </a:ext>
            </a:extLst>
          </p:cNvPr>
          <p:cNvSpPr>
            <a:spLocks noGrp="1"/>
          </p:cNvSpPr>
          <p:nvPr>
            <p:ph type="pic" sz="quarter" idx="11"/>
          </p:nvPr>
        </p:nvSpPr>
        <p:spPr>
          <a:xfrm>
            <a:off x="3326467" y="688848"/>
            <a:ext cx="5544000" cy="5544000"/>
          </a:xfrm>
          <a:prstGeom prst="rect">
            <a:avLst/>
          </a:prstGeom>
        </p:spPr>
        <p:txBody>
          <a:bodyPr/>
          <a:lstStyle/>
          <a:p>
            <a:r>
              <a:rPr lang="nb-NO" noProof="0"/>
              <a:t>Click icon to add picture</a:t>
            </a:r>
          </a:p>
        </p:txBody>
      </p:sp>
      <p:pic>
        <p:nvPicPr>
          <p:cNvPr id="26660616" name="image" descr="{&quot;templafy&quot;:{&quot;id&quot;:&quot;946a0482-f13e-49d8-bb99-2d4b64da45d5&quot;}}"/>
          <p:cNvPicPr>
            <a:picLocks noChangeAspect="1"/>
          </p:cNvPicPr>
          <p:nvPr/>
        </p:nvPicPr>
        <p:blipFill>
          <a:blip r:embed="rId2"/>
          <a:stretch>
            <a:fillRect/>
          </a:stretch>
        </p:blipFill>
        <p:spPr>
          <a:xfrm>
            <a:off x="475200" y="464399"/>
            <a:ext cx="2012400" cy="880841"/>
          </a:xfrm>
          <a:prstGeom prst="rect">
            <a:avLst/>
          </a:prstGeom>
        </p:spPr>
      </p:pic>
      <p:pic>
        <p:nvPicPr>
          <p:cNvPr id="3" name="Picture 2" descr="Deloitte Heritage Seal - MAKING AN IMPACT THAT MATTERS SINCE 1845">
            <a:extLst>
              <a:ext uri="{FF2B5EF4-FFF2-40B4-BE49-F238E27FC236}">
                <a16:creationId xmlns:a16="http://schemas.microsoft.com/office/drawing/2014/main" id="{36358898-20AB-EF34-4E0B-81582EBBA68B}"/>
              </a:ext>
            </a:extLst>
          </p:cNvPr>
          <p:cNvPicPr>
            <a:picLocks noChangeAspect="1"/>
          </p:cNvPicPr>
          <p:nvPr userDrawn="1"/>
        </p:nvPicPr>
        <p:blipFill>
          <a:blip r:embed="rId3"/>
          <a:srcRect/>
          <a:stretch/>
        </p:blipFill>
        <p:spPr>
          <a:xfrm>
            <a:off x="10714102" y="5524368"/>
            <a:ext cx="1198880" cy="1198880"/>
          </a:xfrm>
          <a:prstGeom prst="rect">
            <a:avLst/>
          </a:prstGeom>
        </p:spPr>
      </p:pic>
    </p:spTree>
    <p:extLst>
      <p:ext uri="{BB962C8B-B14F-4D97-AF65-F5344CB8AC3E}">
        <p14:creationId xmlns:p14="http://schemas.microsoft.com/office/powerpoint/2010/main" val="56171112"/>
      </p:ext>
    </p:extLst>
  </p:cSld>
  <p:clrMapOvr>
    <a:masterClrMapping/>
  </p:clrMapOvr>
  <p:transition>
    <p:fade/>
  </p:transition>
  <p:hf hdr="0" dt="0"/>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 Black">
    <p:bg>
      <p:bgRef idx="1001">
        <a:schemeClr val="bg1"/>
      </p:bgRef>
    </p:bg>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341A6448-2CDA-7D6D-F1A0-347696B21B5C}"/>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defRPr sz="2100">
                <a:latin typeface="+mj-lt"/>
              </a:defRPr>
            </a:lvl1pPr>
          </a:lstStyle>
          <a:p>
            <a:r>
              <a:rPr lang="nb-NO"/>
              <a:t>Click to add title</a:t>
            </a:r>
          </a:p>
        </p:txBody>
      </p:sp>
    </p:spTree>
    <p:extLst>
      <p:ext uri="{BB962C8B-B14F-4D97-AF65-F5344CB8AC3E}">
        <p14:creationId xmlns:p14="http://schemas.microsoft.com/office/powerpoint/2010/main" val="361629876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 Black">
    <p:bg>
      <p:bgRef idx="1001">
        <a:schemeClr val="bg1"/>
      </p:bgRef>
    </p:bg>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98D36622-3315-0885-4F7E-8CCDE0C2BA1C}"/>
              </a:ext>
            </a:extLst>
          </p:cNvPr>
          <p:cNvSpPr>
            <a:spLocks noGrp="1"/>
          </p:cNvSpPr>
          <p:nvPr>
            <p:ph type="body" sz="quarter" idx="13" hasCustomPrompt="1"/>
          </p:nvPr>
        </p:nvSpPr>
        <p:spPr>
          <a:xfrm>
            <a:off x="450000" y="684000"/>
            <a:ext cx="11304000" cy="757255"/>
          </a:xfrm>
          <a:prstGeom prst="rect">
            <a:avLst/>
          </a:prstGeom>
        </p:spPr>
        <p:txBody>
          <a:bodyPr lIns="0" tIns="0" rIns="0" bIns="0">
            <a:noAutofit/>
          </a:bodyPr>
          <a:lstStyle>
            <a:lvl1pPr marL="0" indent="0">
              <a:spcBef>
                <a:spcPts val="0"/>
              </a:spcBef>
              <a:spcAft>
                <a:spcPts val="0"/>
              </a:spcAft>
              <a:buNone/>
              <a:defRPr sz="1800" b="0">
                <a:solidFill>
                  <a:srgbClr val="BBBCBC"/>
                </a:solidFill>
              </a:defRPr>
            </a:lvl1pPr>
          </a:lstStyle>
          <a:p>
            <a:pPr lvl="0"/>
            <a:r>
              <a:rPr lang="nb-NO"/>
              <a:t>Click to add subtitle</a:t>
            </a:r>
          </a:p>
        </p:txBody>
      </p:sp>
      <p:sp>
        <p:nvSpPr>
          <p:cNvPr id="3" name="Title Placeholder 1">
            <a:extLst>
              <a:ext uri="{FF2B5EF4-FFF2-40B4-BE49-F238E27FC236}">
                <a16:creationId xmlns:a16="http://schemas.microsoft.com/office/drawing/2014/main" id="{53E8942A-B484-29A8-C101-63496BEA57FC}"/>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latin typeface="+mj-lt"/>
              </a:defRPr>
            </a:lvl1pPr>
          </a:lstStyle>
          <a:p>
            <a:r>
              <a:rPr lang="nb-NO"/>
              <a:t>Click to add title</a:t>
            </a:r>
          </a:p>
        </p:txBody>
      </p:sp>
    </p:spTree>
    <p:extLst>
      <p:ext uri="{BB962C8B-B14F-4D97-AF65-F5344CB8AC3E}">
        <p14:creationId xmlns:p14="http://schemas.microsoft.com/office/powerpoint/2010/main" val="1845074635"/>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ubtitle, 1 column - Black">
    <p:bg>
      <p:bgPr>
        <a:solidFill>
          <a:schemeClr val="tx1"/>
        </a:solidFill>
        <a:effectLst/>
      </p:bgPr>
    </p:bg>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9C36FB10-1EF5-A9A4-577D-A18DA4D12077}"/>
              </a:ext>
            </a:extLst>
          </p:cNvPr>
          <p:cNvGraphicFramePr>
            <a:graphicFrameLocks noChangeAspect="1"/>
          </p:cNvGraphicFramePr>
          <p:nvPr userDrawn="1">
            <p:custDataLst>
              <p:tags r:id="rId1"/>
            </p:custDataLst>
            <p:extLst>
              <p:ext uri="{D42A27DB-BD31-4B8C-83A1-F6EECF244321}">
                <p14:modId xmlns:p14="http://schemas.microsoft.com/office/powerpoint/2010/main" val="18793236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7" name="think-cell data - do not delete" hidden="1">
                        <a:extLst>
                          <a:ext uri="{FF2B5EF4-FFF2-40B4-BE49-F238E27FC236}">
                            <a16:creationId xmlns:a16="http://schemas.microsoft.com/office/drawing/2014/main" id="{9C36FB10-1EF5-A9A4-577D-A18DA4D1207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CaseCode">
            <a:extLst>
              <a:ext uri="{FF2B5EF4-FFF2-40B4-BE49-F238E27FC236}">
                <a16:creationId xmlns:a16="http://schemas.microsoft.com/office/drawing/2014/main" id="{439CAA0B-BD7D-E961-FD1C-9131F85A54CA}"/>
              </a:ext>
            </a:extLst>
          </p:cNvPr>
          <p:cNvSpPr txBox="1"/>
          <p:nvPr userDrawn="1"/>
        </p:nvSpPr>
        <p:spPr>
          <a:xfrm>
            <a:off x="6335184" y="6519673"/>
            <a:ext cx="4896560" cy="123111"/>
          </a:xfrm>
          <a:prstGeom prst="rect">
            <a:avLst/>
          </a:prstGeom>
          <a:noFill/>
        </p:spPr>
        <p:txBody>
          <a:bodyPr wrap="square" lIns="0" tIns="0" rIns="0" bIns="0" rtlCol="0">
            <a:spAutoFit/>
          </a:bodyPr>
          <a:lstStyle/>
          <a:p>
            <a:pPr marL="0" indent="0" algn="r">
              <a:spcBef>
                <a:spcPts val="0"/>
              </a:spcBef>
              <a:buSzPct val="100000"/>
              <a:buFont typeface="Arial"/>
              <a:buNone/>
            </a:pPr>
            <a:r>
              <a:rPr lang="nb-NO" sz="800" noProof="0">
                <a:solidFill>
                  <a:schemeClr val="bg1"/>
                </a:solidFill>
                <a:latin typeface="Calibri" panose="020F0502020204030204" pitchFamily="34" charset="0"/>
                <a:cs typeface="Calibri" panose="020F0502020204030204" pitchFamily="34" charset="0"/>
              </a:rPr>
              <a:t>Presentation title</a:t>
            </a:r>
            <a:endParaRPr lang="nb-NO"/>
          </a:p>
        </p:txBody>
      </p:sp>
      <p:sp>
        <p:nvSpPr>
          <p:cNvPr id="6" name="TextBox 5">
            <a:extLst>
              <a:ext uri="{FF2B5EF4-FFF2-40B4-BE49-F238E27FC236}">
                <a16:creationId xmlns:a16="http://schemas.microsoft.com/office/drawing/2014/main" id="{7138B5BD-933E-BC54-3884-620C20F639B9}"/>
              </a:ext>
            </a:extLst>
          </p:cNvPr>
          <p:cNvSpPr txBox="1"/>
          <p:nvPr userDrawn="1"/>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bg1"/>
                </a:solidFill>
                <a:latin typeface="Calibri" panose="020F0502020204030204" pitchFamily="34" charset="0"/>
                <a:cs typeface="Calibri" panose="020F0502020204030204" pitchFamily="34" charset="0"/>
              </a:rPr>
              <a:pPr marL="0" indent="0" algn="r">
                <a:spcBef>
                  <a:spcPts val="450"/>
                </a:spcBef>
                <a:buSzPct val="100000"/>
                <a:buFont typeface="Arial"/>
                <a:buNone/>
              </a:pPr>
              <a:t>‹#›</a:t>
            </a:fld>
            <a:endParaRPr lang="nb-NO" sz="800" noProof="0">
              <a:solidFill>
                <a:schemeClr val="bg1"/>
              </a:solidFill>
              <a:latin typeface="Calibri" panose="020F0502020204030204" pitchFamily="34" charset="0"/>
              <a:cs typeface="Calibri" panose="020F0502020204030204" pitchFamily="34" charset="0"/>
            </a:endParaRPr>
          </a:p>
        </p:txBody>
      </p:sp>
      <p:sp>
        <p:nvSpPr>
          <p:cNvPr id="14" name="Text Placeholder 18">
            <a:extLst>
              <a:ext uri="{FF2B5EF4-FFF2-40B4-BE49-F238E27FC236}">
                <a16:creationId xmlns:a16="http://schemas.microsoft.com/office/drawing/2014/main" id="{FB46B341-3430-2348-6D11-485200BFA997}"/>
              </a:ext>
            </a:extLst>
          </p:cNvPr>
          <p:cNvSpPr>
            <a:spLocks noGrp="1"/>
          </p:cNvSpPr>
          <p:nvPr>
            <p:ph idx="1"/>
          </p:nvPr>
        </p:nvSpPr>
        <p:spPr>
          <a:xfrm>
            <a:off x="450000" y="1714500"/>
            <a:ext cx="11304000" cy="4644000"/>
          </a:xfrm>
          <a:prstGeom prst="rect">
            <a:avLst/>
          </a:prstGeom>
        </p:spPr>
        <p:txBody>
          <a:bodyPr vert="horz" lIns="0" tIns="0" rIns="0" bIns="0" rtlCol="0">
            <a:noAutofit/>
          </a:bodyPr>
          <a:lstStyle>
            <a:lvl1pPr>
              <a:spcBef>
                <a:spcPts val="200"/>
              </a:spcBef>
              <a:spcAft>
                <a:spcPts val="200"/>
              </a:spcAft>
              <a:defRPr>
                <a:solidFill>
                  <a:schemeClr val="bg1"/>
                </a:solidFill>
              </a:defRPr>
            </a:lvl1pPr>
            <a:lvl2pPr>
              <a:spcBef>
                <a:spcPts val="200"/>
              </a:spcBef>
              <a:spcAft>
                <a:spcPts val="200"/>
              </a:spcAft>
              <a:defRPr>
                <a:solidFill>
                  <a:schemeClr val="bg1"/>
                </a:solidFill>
              </a:defRPr>
            </a:lvl2pPr>
            <a:lvl3pPr>
              <a:spcBef>
                <a:spcPts val="200"/>
              </a:spcBef>
              <a:spcAft>
                <a:spcPts val="200"/>
              </a:spcAft>
              <a:defRPr>
                <a:solidFill>
                  <a:schemeClr val="bg1"/>
                </a:solidFill>
              </a:defRPr>
            </a:lvl3pPr>
            <a:lvl4pPr>
              <a:spcBef>
                <a:spcPts val="200"/>
              </a:spcBef>
              <a:spcAft>
                <a:spcPts val="200"/>
              </a:spcAft>
              <a:defRPr>
                <a:solidFill>
                  <a:schemeClr val="bg1"/>
                </a:solidFill>
              </a:defRPr>
            </a:lvl4pPr>
            <a:lvl5pPr>
              <a:spcBef>
                <a:spcPts val="200"/>
              </a:spcBef>
              <a:spcAft>
                <a:spcPts val="200"/>
              </a:spcAft>
              <a:defRPr>
                <a:solidFill>
                  <a:schemeClr val="bg1"/>
                </a:solidFill>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16" name="Title Placeholder 1">
            <a:extLst>
              <a:ext uri="{FF2B5EF4-FFF2-40B4-BE49-F238E27FC236}">
                <a16:creationId xmlns:a16="http://schemas.microsoft.com/office/drawing/2014/main" id="{F99282DB-7705-38D1-75C5-92BD76D9183E}"/>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solidFill>
                  <a:schemeClr val="bg1"/>
                </a:solidFill>
                <a:latin typeface="+mj-lt"/>
              </a:defRPr>
            </a:lvl1pPr>
          </a:lstStyle>
          <a:p>
            <a:r>
              <a:rPr lang="nb-NO"/>
              <a:t>Click to add title</a:t>
            </a:r>
          </a:p>
        </p:txBody>
      </p:sp>
      <p:sp>
        <p:nvSpPr>
          <p:cNvPr id="17" name="Text Placeholder 8">
            <a:extLst>
              <a:ext uri="{FF2B5EF4-FFF2-40B4-BE49-F238E27FC236}">
                <a16:creationId xmlns:a16="http://schemas.microsoft.com/office/drawing/2014/main" id="{2F2C4463-3F55-0B57-ECFE-555C0A1782BD}"/>
              </a:ext>
            </a:extLst>
          </p:cNvPr>
          <p:cNvSpPr>
            <a:spLocks noGrp="1"/>
          </p:cNvSpPr>
          <p:nvPr>
            <p:ph type="body" sz="quarter" idx="13" hasCustomPrompt="1"/>
          </p:nvPr>
        </p:nvSpPr>
        <p:spPr>
          <a:xfrm>
            <a:off x="450000" y="684000"/>
            <a:ext cx="11304000" cy="757255"/>
          </a:xfrm>
          <a:prstGeom prst="rect">
            <a:avLst/>
          </a:prstGeom>
        </p:spPr>
        <p:txBody>
          <a:bodyPr vert="horz" lIns="0" tIns="0" rIns="0" bIns="0" rtlCol="0" anchor="t" anchorCtr="0">
            <a:noAutofit/>
          </a:bodyPr>
          <a:lstStyle>
            <a:lvl1pPr>
              <a:spcBef>
                <a:spcPts val="0"/>
              </a:spcBef>
              <a:spcAft>
                <a:spcPts val="0"/>
              </a:spcAft>
              <a:defRPr lang="en-US" sz="1800" b="0" dirty="0">
                <a:solidFill>
                  <a:srgbClr val="BBBCBC"/>
                </a:solidFill>
              </a:defRPr>
            </a:lvl1pPr>
          </a:lstStyle>
          <a:p>
            <a:pPr lvl="0"/>
            <a:r>
              <a:rPr lang="nb-NO"/>
              <a:t>Click to add subtitle</a:t>
            </a:r>
          </a:p>
        </p:txBody>
      </p:sp>
      <p:sp>
        <p:nvSpPr>
          <p:cNvPr id="2" name="Copyright" descr="{&quot;templafy&quot;:{&quot;id&quot;:&quot;8f1b7699-f042-482b-9b0b-e6f9b80afef8&quot;}}">
            <a:extLst>
              <a:ext uri="{FF2B5EF4-FFF2-40B4-BE49-F238E27FC236}">
                <a16:creationId xmlns:a16="http://schemas.microsoft.com/office/drawing/2014/main" id="{6ABC41BE-28A6-9BCC-C7A6-7CDAA1375BC5}"/>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rgbClr val="FFFFFF"/>
                </a:solidFill>
                <a:latin typeface="Calibri" panose="020F0502020204030204" pitchFamily="34" charset="0"/>
                <a:cs typeface="Calibri" panose="020F0502020204030204" pitchFamily="34" charset="0"/>
              </a:rPr>
              <a:t>© 2025 Deloitte AS</a:t>
            </a:r>
          </a:p>
        </p:txBody>
      </p:sp>
    </p:spTree>
    <p:extLst>
      <p:ext uri="{BB962C8B-B14F-4D97-AF65-F5344CB8AC3E}">
        <p14:creationId xmlns:p14="http://schemas.microsoft.com/office/powerpoint/2010/main" val="388465573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subtitle, 2 columns - Black">
    <p:bg>
      <p:bgPr>
        <a:solidFill>
          <a:schemeClr val="tx1"/>
        </a:solidFill>
        <a:effectLst/>
      </p:bgPr>
    </p:bg>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05E6F299-A818-CA93-A927-F61A877DA27A}"/>
              </a:ext>
            </a:extLst>
          </p:cNvPr>
          <p:cNvGraphicFramePr>
            <a:graphicFrameLocks noChangeAspect="1"/>
          </p:cNvGraphicFramePr>
          <p:nvPr userDrawn="1">
            <p:custDataLst>
              <p:tags r:id="rId1"/>
            </p:custDataLst>
            <p:extLst>
              <p:ext uri="{D42A27DB-BD31-4B8C-83A1-F6EECF244321}">
                <p14:modId xmlns:p14="http://schemas.microsoft.com/office/powerpoint/2010/main" val="5613879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7" name="think-cell data - do not delete" hidden="1">
                        <a:extLst>
                          <a:ext uri="{FF2B5EF4-FFF2-40B4-BE49-F238E27FC236}">
                            <a16:creationId xmlns:a16="http://schemas.microsoft.com/office/drawing/2014/main" id="{05E6F299-A818-CA93-A927-F61A877DA27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a:xfrm>
            <a:off x="450000" y="1719072"/>
            <a:ext cx="5508000" cy="4644000"/>
          </a:xfrm>
          <a:prstGeom prst="rect">
            <a:avLst/>
          </a:prstGeom>
        </p:spPr>
        <p:txBody>
          <a:bodyPr>
            <a:noAutofit/>
          </a:bodyPr>
          <a:lstStyle>
            <a:lvl1pPr marL="0" indent="0" algn="l">
              <a:spcBef>
                <a:spcPts val="200"/>
              </a:spcBef>
              <a:spcAft>
                <a:spcPts val="200"/>
              </a:spcAft>
              <a:buFontTx/>
              <a:buNone/>
              <a:tabLst>
                <a:tab pos="3771900" algn="r"/>
              </a:tabLst>
              <a:defRPr sz="1200">
                <a:solidFill>
                  <a:schemeClr val="bg1"/>
                </a:solidFill>
              </a:defRPr>
            </a:lvl1pPr>
            <a:lvl2pPr marL="17780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2pPr>
            <a:lvl3pPr marL="361950" indent="-18415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3pPr>
            <a:lvl4pPr marL="53975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4pPr>
            <a:lvl5pPr marL="717550" indent="-177800" algn="l">
              <a:spcBef>
                <a:spcPts val="200"/>
              </a:spcBef>
              <a:spcAft>
                <a:spcPts val="200"/>
              </a:spcAft>
              <a:buClrTx/>
              <a:buSzPct val="100000"/>
              <a:buFont typeface="Arial" panose="020B0604020202020204" pitchFamily="34" charset="0"/>
              <a:buChar char="−"/>
              <a:tabLst>
                <a:tab pos="3771900" algn="r"/>
              </a:tabLst>
              <a:defRPr sz="1200" baseline="0">
                <a:solidFill>
                  <a:schemeClr val="bg1"/>
                </a:solidFill>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5" name="TextBox 4">
            <a:extLst>
              <a:ext uri="{FF2B5EF4-FFF2-40B4-BE49-F238E27FC236}">
                <a16:creationId xmlns:a16="http://schemas.microsoft.com/office/drawing/2014/main" id="{0D8F1BBD-EF0D-7D04-5538-273842FEC19B}"/>
              </a:ext>
            </a:extLst>
          </p:cNvPr>
          <p:cNvSpPr txBox="1"/>
          <p:nvPr userDrawn="1"/>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bg1"/>
                </a:solidFill>
                <a:latin typeface="Calibri" panose="020F0502020204030204" pitchFamily="34" charset="0"/>
                <a:cs typeface="Calibri" panose="020F0502020204030204" pitchFamily="34" charset="0"/>
              </a:rPr>
              <a:pPr marL="0" indent="0" algn="r">
                <a:spcBef>
                  <a:spcPts val="450"/>
                </a:spcBef>
                <a:buSzPct val="100000"/>
                <a:buFont typeface="Arial"/>
                <a:buNone/>
              </a:pPr>
              <a:t>‹#›</a:t>
            </a:fld>
            <a:endParaRPr lang="nb-NO" sz="800" noProof="0">
              <a:solidFill>
                <a:schemeClr val="bg1"/>
              </a:solidFill>
              <a:latin typeface="Calibri" panose="020F0502020204030204" pitchFamily="34" charset="0"/>
              <a:cs typeface="Calibri" panose="020F0502020204030204" pitchFamily="34" charset="0"/>
            </a:endParaRPr>
          </a:p>
        </p:txBody>
      </p:sp>
      <p:sp>
        <p:nvSpPr>
          <p:cNvPr id="10" name="Title Placeholder 1">
            <a:extLst>
              <a:ext uri="{FF2B5EF4-FFF2-40B4-BE49-F238E27FC236}">
                <a16:creationId xmlns:a16="http://schemas.microsoft.com/office/drawing/2014/main" id="{8D6FEAFF-2B74-1B3D-168E-42A9A695E117}"/>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solidFill>
                  <a:schemeClr val="bg1"/>
                </a:solidFill>
                <a:latin typeface="+mj-lt"/>
              </a:defRPr>
            </a:lvl1pPr>
          </a:lstStyle>
          <a:p>
            <a:r>
              <a:rPr lang="nb-NO"/>
              <a:t>Click to add title</a:t>
            </a:r>
          </a:p>
        </p:txBody>
      </p:sp>
      <p:sp>
        <p:nvSpPr>
          <p:cNvPr id="11" name="Text Placeholder 8">
            <a:extLst>
              <a:ext uri="{FF2B5EF4-FFF2-40B4-BE49-F238E27FC236}">
                <a16:creationId xmlns:a16="http://schemas.microsoft.com/office/drawing/2014/main" id="{2DF503BF-FE6C-E555-3A41-CFFD64147183}"/>
              </a:ext>
            </a:extLst>
          </p:cNvPr>
          <p:cNvSpPr>
            <a:spLocks noGrp="1"/>
          </p:cNvSpPr>
          <p:nvPr>
            <p:ph type="body" sz="quarter" idx="13" hasCustomPrompt="1"/>
          </p:nvPr>
        </p:nvSpPr>
        <p:spPr>
          <a:xfrm>
            <a:off x="450000" y="684000"/>
            <a:ext cx="11304000" cy="757255"/>
          </a:xfrm>
          <a:prstGeom prst="rect">
            <a:avLst/>
          </a:prstGeom>
        </p:spPr>
        <p:txBody>
          <a:bodyPr vert="horz" lIns="0" tIns="0" rIns="0" bIns="0" rtlCol="0" anchor="t" anchorCtr="0">
            <a:noAutofit/>
          </a:bodyPr>
          <a:lstStyle>
            <a:lvl1pPr>
              <a:spcBef>
                <a:spcPts val="0"/>
              </a:spcBef>
              <a:spcAft>
                <a:spcPts val="0"/>
              </a:spcAft>
              <a:defRPr lang="en-US" sz="1800" b="0" dirty="0">
                <a:solidFill>
                  <a:srgbClr val="BBBCBC"/>
                </a:solidFill>
              </a:defRPr>
            </a:lvl1pPr>
          </a:lstStyle>
          <a:p>
            <a:pPr lvl="0"/>
            <a:r>
              <a:rPr lang="nb-NO"/>
              <a:t>Click to add subtitle</a:t>
            </a:r>
          </a:p>
        </p:txBody>
      </p:sp>
      <p:sp>
        <p:nvSpPr>
          <p:cNvPr id="3" name="Content Placeholder 3">
            <a:extLst>
              <a:ext uri="{FF2B5EF4-FFF2-40B4-BE49-F238E27FC236}">
                <a16:creationId xmlns:a16="http://schemas.microsoft.com/office/drawing/2014/main" id="{45E59B36-2F4F-A0E8-D1A8-C198F28B171E}"/>
              </a:ext>
            </a:extLst>
          </p:cNvPr>
          <p:cNvSpPr>
            <a:spLocks noGrp="1"/>
          </p:cNvSpPr>
          <p:nvPr>
            <p:ph sz="quarter" idx="15"/>
          </p:nvPr>
        </p:nvSpPr>
        <p:spPr>
          <a:xfrm>
            <a:off x="6246000" y="1719072"/>
            <a:ext cx="5508000" cy="4644000"/>
          </a:xfrm>
          <a:prstGeom prst="rect">
            <a:avLst/>
          </a:prstGeom>
        </p:spPr>
        <p:txBody>
          <a:bodyPr>
            <a:noAutofit/>
          </a:bodyPr>
          <a:lstStyle>
            <a:lvl1pPr marL="0" indent="0" algn="l">
              <a:spcBef>
                <a:spcPts val="200"/>
              </a:spcBef>
              <a:spcAft>
                <a:spcPts val="200"/>
              </a:spcAft>
              <a:buFontTx/>
              <a:buNone/>
              <a:tabLst>
                <a:tab pos="3771900" algn="r"/>
              </a:tabLst>
              <a:defRPr sz="1200">
                <a:solidFill>
                  <a:schemeClr val="bg1"/>
                </a:solidFill>
              </a:defRPr>
            </a:lvl1pPr>
            <a:lvl2pPr marL="17780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2pPr>
            <a:lvl3pPr marL="361950" indent="-18415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3pPr>
            <a:lvl4pPr marL="53975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4pPr>
            <a:lvl5pPr marL="717550" indent="-177800" algn="l">
              <a:spcBef>
                <a:spcPts val="200"/>
              </a:spcBef>
              <a:spcAft>
                <a:spcPts val="200"/>
              </a:spcAft>
              <a:buClrTx/>
              <a:buSzPct val="100000"/>
              <a:buFont typeface="Arial" panose="020B0604020202020204" pitchFamily="34" charset="0"/>
              <a:buChar char="−"/>
              <a:tabLst>
                <a:tab pos="3771900" algn="r"/>
              </a:tabLst>
              <a:defRPr sz="1200" baseline="0">
                <a:solidFill>
                  <a:schemeClr val="bg1"/>
                </a:solidFill>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6" name="Copyright" descr="{&quot;templafy&quot;:{&quot;id&quot;:&quot;e29f5fc2-c5df-4341-9d89-dd831e15ad48&quot;}}">
            <a:extLst>
              <a:ext uri="{FF2B5EF4-FFF2-40B4-BE49-F238E27FC236}">
                <a16:creationId xmlns:a16="http://schemas.microsoft.com/office/drawing/2014/main" id="{7E85E7A5-3117-BB3F-5581-5CB56AC74AF0}"/>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rgbClr val="FFFFFF"/>
                </a:solidFill>
                <a:latin typeface="Calibri" panose="020F0502020204030204" pitchFamily="34" charset="0"/>
                <a:cs typeface="Calibri" panose="020F0502020204030204" pitchFamily="34" charset="0"/>
              </a:rPr>
              <a:t>© 2025 Deloitte AS</a:t>
            </a:r>
          </a:p>
        </p:txBody>
      </p:sp>
    </p:spTree>
    <p:extLst>
      <p:ext uri="{BB962C8B-B14F-4D97-AF65-F5344CB8AC3E}">
        <p14:creationId xmlns:p14="http://schemas.microsoft.com/office/powerpoint/2010/main" val="3607191188"/>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subtitle, 3 columns - Black">
    <p:bg>
      <p:bgPr>
        <a:solidFill>
          <a:schemeClr val="tx1"/>
        </a:solidFill>
        <a:effectLst/>
      </p:bgPr>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D82120E2-D6C2-D764-40A5-E97D481216B5}"/>
              </a:ext>
            </a:extLst>
          </p:cNvPr>
          <p:cNvGraphicFramePr>
            <a:graphicFrameLocks noChangeAspect="1"/>
          </p:cNvGraphicFramePr>
          <p:nvPr userDrawn="1">
            <p:custDataLst>
              <p:tags r:id="rId1"/>
            </p:custDataLst>
            <p:extLst>
              <p:ext uri="{D42A27DB-BD31-4B8C-83A1-F6EECF244321}">
                <p14:modId xmlns:p14="http://schemas.microsoft.com/office/powerpoint/2010/main" val="13522964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8" name="think-cell data - do not delete" hidden="1">
                        <a:extLst>
                          <a:ext uri="{FF2B5EF4-FFF2-40B4-BE49-F238E27FC236}">
                            <a16:creationId xmlns:a16="http://schemas.microsoft.com/office/drawing/2014/main" id="{D82120E2-D6C2-D764-40A5-E97D481216B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3" name="Content Placeholder 3">
            <a:extLst>
              <a:ext uri="{FF2B5EF4-FFF2-40B4-BE49-F238E27FC236}">
                <a16:creationId xmlns:a16="http://schemas.microsoft.com/office/drawing/2014/main" id="{BFED540D-3BF1-4047-9D69-9C3EB9B94551}"/>
              </a:ext>
            </a:extLst>
          </p:cNvPr>
          <p:cNvSpPr>
            <a:spLocks noGrp="1"/>
          </p:cNvSpPr>
          <p:nvPr>
            <p:ph sz="quarter" idx="10"/>
          </p:nvPr>
        </p:nvSpPr>
        <p:spPr>
          <a:xfrm>
            <a:off x="450000" y="1719072"/>
            <a:ext cx="3549904" cy="4644000"/>
          </a:xfrm>
          <a:prstGeom prst="rect">
            <a:avLst/>
          </a:prstGeom>
        </p:spPr>
        <p:txBody>
          <a:bodyPr>
            <a:noAutofit/>
          </a:bodyPr>
          <a:lstStyle>
            <a:lvl1pPr marL="0" indent="0" algn="l">
              <a:spcBef>
                <a:spcPts val="200"/>
              </a:spcBef>
              <a:spcAft>
                <a:spcPts val="200"/>
              </a:spcAft>
              <a:buFontTx/>
              <a:buNone/>
              <a:tabLst>
                <a:tab pos="3771900" algn="r"/>
              </a:tabLst>
              <a:defRPr sz="1200">
                <a:solidFill>
                  <a:schemeClr val="bg1"/>
                </a:solidFill>
              </a:defRPr>
            </a:lvl1pPr>
            <a:lvl2pPr marL="17780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2pPr>
            <a:lvl3pPr marL="361950" indent="-18415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3pPr>
            <a:lvl4pPr marL="53975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4pPr>
            <a:lvl5pPr marL="717550" indent="-177800" algn="l">
              <a:spcBef>
                <a:spcPts val="200"/>
              </a:spcBef>
              <a:spcAft>
                <a:spcPts val="200"/>
              </a:spcAft>
              <a:buClrTx/>
              <a:buSzPct val="100000"/>
              <a:buFont typeface="Arial" panose="020B0604020202020204" pitchFamily="34" charset="0"/>
              <a:buChar char="−"/>
              <a:tabLst>
                <a:tab pos="3771900" algn="r"/>
              </a:tabLst>
              <a:defRPr sz="1200" baseline="0">
                <a:solidFill>
                  <a:schemeClr val="bg1"/>
                </a:solidFill>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3" name="CaseCode">
            <a:extLst>
              <a:ext uri="{FF2B5EF4-FFF2-40B4-BE49-F238E27FC236}">
                <a16:creationId xmlns:a16="http://schemas.microsoft.com/office/drawing/2014/main" id="{4C9C6FA1-DDE1-8073-D67E-BBF06C3542A3}"/>
              </a:ext>
            </a:extLst>
          </p:cNvPr>
          <p:cNvSpPr txBox="1"/>
          <p:nvPr userDrawn="1"/>
        </p:nvSpPr>
        <p:spPr>
          <a:xfrm>
            <a:off x="6335184" y="6519673"/>
            <a:ext cx="4896560" cy="123111"/>
          </a:xfrm>
          <a:prstGeom prst="rect">
            <a:avLst/>
          </a:prstGeom>
          <a:noFill/>
        </p:spPr>
        <p:txBody>
          <a:bodyPr wrap="square" lIns="0" tIns="0" rIns="0" bIns="0" rtlCol="0">
            <a:spAutoFit/>
          </a:bodyPr>
          <a:lstStyle/>
          <a:p>
            <a:pPr marL="0" indent="0" algn="r">
              <a:spcBef>
                <a:spcPts val="0"/>
              </a:spcBef>
              <a:buSzPct val="100000"/>
              <a:buFont typeface="Arial"/>
              <a:buNone/>
            </a:pPr>
            <a:r>
              <a:rPr lang="nb-NO" sz="800" noProof="0">
                <a:solidFill>
                  <a:schemeClr val="bg1"/>
                </a:solidFill>
                <a:latin typeface="Calibri" panose="020F0502020204030204" pitchFamily="34" charset="0"/>
                <a:cs typeface="Calibri" panose="020F0502020204030204" pitchFamily="34" charset="0"/>
              </a:rPr>
              <a:t>Presentation title</a:t>
            </a:r>
            <a:endParaRPr lang="nb-NO"/>
          </a:p>
        </p:txBody>
      </p:sp>
      <p:sp>
        <p:nvSpPr>
          <p:cNvPr id="6" name="TextBox 5">
            <a:extLst>
              <a:ext uri="{FF2B5EF4-FFF2-40B4-BE49-F238E27FC236}">
                <a16:creationId xmlns:a16="http://schemas.microsoft.com/office/drawing/2014/main" id="{51FB6382-2CB7-7FC9-D920-10C689F2F5E2}"/>
              </a:ext>
            </a:extLst>
          </p:cNvPr>
          <p:cNvSpPr txBox="1"/>
          <p:nvPr userDrawn="1"/>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bg1"/>
                </a:solidFill>
                <a:latin typeface="Calibri" panose="020F0502020204030204" pitchFamily="34" charset="0"/>
                <a:cs typeface="Calibri" panose="020F0502020204030204" pitchFamily="34" charset="0"/>
              </a:rPr>
              <a:pPr marL="0" indent="0" algn="r">
                <a:spcBef>
                  <a:spcPts val="450"/>
                </a:spcBef>
                <a:buSzPct val="100000"/>
                <a:buFont typeface="Arial"/>
                <a:buNone/>
              </a:pPr>
              <a:t>‹#›</a:t>
            </a:fld>
            <a:endParaRPr lang="nb-NO" sz="800" noProof="0">
              <a:solidFill>
                <a:schemeClr val="bg1"/>
              </a:solidFill>
              <a:latin typeface="Calibri" panose="020F0502020204030204" pitchFamily="34" charset="0"/>
              <a:cs typeface="Calibri" panose="020F0502020204030204" pitchFamily="34" charset="0"/>
            </a:endParaRPr>
          </a:p>
        </p:txBody>
      </p:sp>
      <p:sp>
        <p:nvSpPr>
          <p:cNvPr id="9" name="Title Placeholder 1">
            <a:extLst>
              <a:ext uri="{FF2B5EF4-FFF2-40B4-BE49-F238E27FC236}">
                <a16:creationId xmlns:a16="http://schemas.microsoft.com/office/drawing/2014/main" id="{7413E34D-A983-4D25-B3D7-D7643F603577}"/>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defRPr sz="2100">
                <a:solidFill>
                  <a:schemeClr val="bg1"/>
                </a:solidFill>
                <a:latin typeface="+mj-lt"/>
              </a:defRPr>
            </a:lvl1pPr>
          </a:lstStyle>
          <a:p>
            <a:r>
              <a:rPr lang="nb-NO"/>
              <a:t>Click to add title</a:t>
            </a:r>
          </a:p>
        </p:txBody>
      </p:sp>
      <p:sp>
        <p:nvSpPr>
          <p:cNvPr id="10" name="Text Placeholder 8">
            <a:extLst>
              <a:ext uri="{FF2B5EF4-FFF2-40B4-BE49-F238E27FC236}">
                <a16:creationId xmlns:a16="http://schemas.microsoft.com/office/drawing/2014/main" id="{6F14D54C-54B5-CC50-7E64-122407456A83}"/>
              </a:ext>
            </a:extLst>
          </p:cNvPr>
          <p:cNvSpPr>
            <a:spLocks noGrp="1"/>
          </p:cNvSpPr>
          <p:nvPr>
            <p:ph type="body" sz="quarter" idx="13" hasCustomPrompt="1"/>
          </p:nvPr>
        </p:nvSpPr>
        <p:spPr>
          <a:xfrm>
            <a:off x="450000" y="684000"/>
            <a:ext cx="11304000" cy="757255"/>
          </a:xfrm>
          <a:prstGeom prst="rect">
            <a:avLst/>
          </a:prstGeom>
        </p:spPr>
        <p:txBody>
          <a:bodyPr vert="horz" lIns="0" tIns="0" rIns="0" bIns="0" rtlCol="0" anchor="t" anchorCtr="0">
            <a:noAutofit/>
          </a:bodyPr>
          <a:lstStyle>
            <a:lvl1pPr>
              <a:defRPr lang="en-US" sz="1800" b="0" dirty="0">
                <a:solidFill>
                  <a:srgbClr val="BBBCBC"/>
                </a:solidFill>
              </a:defRPr>
            </a:lvl1pPr>
          </a:lstStyle>
          <a:p>
            <a:pPr lvl="0"/>
            <a:r>
              <a:rPr lang="nb-NO"/>
              <a:t>Click to add subtitle</a:t>
            </a:r>
          </a:p>
        </p:txBody>
      </p:sp>
      <p:sp>
        <p:nvSpPr>
          <p:cNvPr id="4" name="Content Placeholder 3">
            <a:extLst>
              <a:ext uri="{FF2B5EF4-FFF2-40B4-BE49-F238E27FC236}">
                <a16:creationId xmlns:a16="http://schemas.microsoft.com/office/drawing/2014/main" id="{DF0E9C8C-3361-2EBB-1420-4D27917305A8}"/>
              </a:ext>
            </a:extLst>
          </p:cNvPr>
          <p:cNvSpPr>
            <a:spLocks noGrp="1"/>
          </p:cNvSpPr>
          <p:nvPr>
            <p:ph sz="quarter" idx="17"/>
          </p:nvPr>
        </p:nvSpPr>
        <p:spPr>
          <a:xfrm>
            <a:off x="4327048" y="1719072"/>
            <a:ext cx="3549904" cy="4644000"/>
          </a:xfrm>
          <a:prstGeom prst="rect">
            <a:avLst/>
          </a:prstGeom>
        </p:spPr>
        <p:txBody>
          <a:bodyPr>
            <a:noAutofit/>
          </a:bodyPr>
          <a:lstStyle>
            <a:lvl1pPr marL="0" indent="0" algn="l">
              <a:spcBef>
                <a:spcPts val="200"/>
              </a:spcBef>
              <a:spcAft>
                <a:spcPts val="200"/>
              </a:spcAft>
              <a:buFontTx/>
              <a:buNone/>
              <a:tabLst>
                <a:tab pos="3771900" algn="r"/>
              </a:tabLst>
              <a:defRPr sz="1200">
                <a:solidFill>
                  <a:schemeClr val="bg1"/>
                </a:solidFill>
              </a:defRPr>
            </a:lvl1pPr>
            <a:lvl2pPr marL="17780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2pPr>
            <a:lvl3pPr marL="361950" indent="-18415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3pPr>
            <a:lvl4pPr marL="53975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4pPr>
            <a:lvl5pPr marL="717550" indent="-177800" algn="l">
              <a:spcBef>
                <a:spcPts val="200"/>
              </a:spcBef>
              <a:spcAft>
                <a:spcPts val="200"/>
              </a:spcAft>
              <a:buClrTx/>
              <a:buSzPct val="100000"/>
              <a:buFont typeface="Arial" panose="020B0604020202020204" pitchFamily="34" charset="0"/>
              <a:buChar char="−"/>
              <a:tabLst>
                <a:tab pos="3771900" algn="r"/>
              </a:tabLst>
              <a:defRPr sz="1200" baseline="0">
                <a:solidFill>
                  <a:schemeClr val="bg1"/>
                </a:solidFill>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7" name="Content Placeholder 3">
            <a:extLst>
              <a:ext uri="{FF2B5EF4-FFF2-40B4-BE49-F238E27FC236}">
                <a16:creationId xmlns:a16="http://schemas.microsoft.com/office/drawing/2014/main" id="{CD594323-BB1E-32C6-75D1-37D14037392C}"/>
              </a:ext>
            </a:extLst>
          </p:cNvPr>
          <p:cNvSpPr>
            <a:spLocks noGrp="1"/>
          </p:cNvSpPr>
          <p:nvPr>
            <p:ph sz="quarter" idx="18"/>
          </p:nvPr>
        </p:nvSpPr>
        <p:spPr>
          <a:xfrm>
            <a:off x="8204096" y="1719072"/>
            <a:ext cx="3549904" cy="4644000"/>
          </a:xfrm>
          <a:prstGeom prst="rect">
            <a:avLst/>
          </a:prstGeom>
        </p:spPr>
        <p:txBody>
          <a:bodyPr>
            <a:noAutofit/>
          </a:bodyPr>
          <a:lstStyle>
            <a:lvl1pPr marL="0" indent="0" algn="l">
              <a:spcBef>
                <a:spcPts val="200"/>
              </a:spcBef>
              <a:spcAft>
                <a:spcPts val="200"/>
              </a:spcAft>
              <a:buFontTx/>
              <a:buNone/>
              <a:tabLst>
                <a:tab pos="3771900" algn="r"/>
              </a:tabLst>
              <a:defRPr sz="1200">
                <a:solidFill>
                  <a:schemeClr val="bg1"/>
                </a:solidFill>
              </a:defRPr>
            </a:lvl1pPr>
            <a:lvl2pPr marL="17780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2pPr>
            <a:lvl3pPr marL="361950" indent="-18415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3pPr>
            <a:lvl4pPr marL="53975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defRPr>
            </a:lvl4pPr>
            <a:lvl5pPr marL="717550" indent="-177800" algn="l">
              <a:spcBef>
                <a:spcPts val="200"/>
              </a:spcBef>
              <a:spcAft>
                <a:spcPts val="200"/>
              </a:spcAft>
              <a:buClrTx/>
              <a:buSzPct val="100000"/>
              <a:buFont typeface="Arial" panose="020B0604020202020204" pitchFamily="34" charset="0"/>
              <a:buChar char="−"/>
              <a:tabLst>
                <a:tab pos="3771900" algn="r"/>
              </a:tabLst>
              <a:defRPr sz="1200" baseline="0">
                <a:solidFill>
                  <a:schemeClr val="bg1"/>
                </a:solidFill>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2" name="Copyright" descr="{&quot;templafy&quot;:{&quot;id&quot;:&quot;dde4ac18-59fe-43b4-8fb9-b3608b9e1551&quot;}}">
            <a:extLst>
              <a:ext uri="{FF2B5EF4-FFF2-40B4-BE49-F238E27FC236}">
                <a16:creationId xmlns:a16="http://schemas.microsoft.com/office/drawing/2014/main" id="{45C8B7CD-557D-AB03-3A93-FC41C9810FE1}"/>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rgbClr val="FFFFFF"/>
                </a:solidFill>
                <a:latin typeface="Calibri" panose="020F0502020204030204" pitchFamily="34" charset="0"/>
                <a:cs typeface="Calibri" panose="020F0502020204030204" pitchFamily="34" charset="0"/>
              </a:rPr>
              <a:t>© 2025 Deloitte AS</a:t>
            </a:r>
          </a:p>
        </p:txBody>
      </p:sp>
    </p:spTree>
    <p:extLst>
      <p:ext uri="{BB962C8B-B14F-4D97-AF65-F5344CB8AC3E}">
        <p14:creationId xmlns:p14="http://schemas.microsoft.com/office/powerpoint/2010/main" val="218429982"/>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subtitle, 4 columns - Black">
    <p:bg>
      <p:bgPr>
        <a:solidFill>
          <a:schemeClr val="tx1"/>
        </a:soli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0AF0D7E5-2029-3151-0D44-92D925760B08}"/>
              </a:ext>
            </a:extLst>
          </p:cNvPr>
          <p:cNvGraphicFramePr>
            <a:graphicFrameLocks noChangeAspect="1"/>
          </p:cNvGraphicFramePr>
          <p:nvPr userDrawn="1">
            <p:custDataLst>
              <p:tags r:id="rId1"/>
            </p:custDataLst>
            <p:extLst>
              <p:ext uri="{D42A27DB-BD31-4B8C-83A1-F6EECF244321}">
                <p14:modId xmlns:p14="http://schemas.microsoft.com/office/powerpoint/2010/main" val="12431203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5" name="think-cell data - do not delete" hidden="1">
                        <a:extLst>
                          <a:ext uri="{FF2B5EF4-FFF2-40B4-BE49-F238E27FC236}">
                            <a16:creationId xmlns:a16="http://schemas.microsoft.com/office/drawing/2014/main" id="{0AF0D7E5-2029-3151-0D44-92D925760B0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Content Placeholder 3">
            <a:extLst>
              <a:ext uri="{FF2B5EF4-FFF2-40B4-BE49-F238E27FC236}">
                <a16:creationId xmlns:a16="http://schemas.microsoft.com/office/drawing/2014/main" id="{593F994E-D5B3-4236-9E8D-771F764DB8E8}"/>
              </a:ext>
            </a:extLst>
          </p:cNvPr>
          <p:cNvSpPr>
            <a:spLocks noGrp="1"/>
          </p:cNvSpPr>
          <p:nvPr>
            <p:ph sz="quarter" idx="10"/>
          </p:nvPr>
        </p:nvSpPr>
        <p:spPr>
          <a:xfrm>
            <a:off x="450000" y="1714500"/>
            <a:ext cx="2685018" cy="4644000"/>
          </a:xfrm>
          <a:prstGeom prst="rect">
            <a:avLst/>
          </a:prstGeom>
        </p:spPr>
        <p:txBody>
          <a:bodyPr>
            <a:noAutofit/>
          </a:bodyPr>
          <a:lstStyle>
            <a:lvl1pPr marL="0" indent="0" algn="l">
              <a:spcBef>
                <a:spcPts val="200"/>
              </a:spcBef>
              <a:spcAft>
                <a:spcPts val="200"/>
              </a:spcAft>
              <a:buFontTx/>
              <a:buNone/>
              <a:tabLst>
                <a:tab pos="3771900" algn="r"/>
              </a:tabLst>
              <a:defRPr sz="1200">
                <a:solidFill>
                  <a:schemeClr val="bg1"/>
                </a:solidFill>
                <a:latin typeface="+mn-lt"/>
              </a:defRPr>
            </a:lvl1pPr>
            <a:lvl2pPr marL="17780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j-lt"/>
              </a:defRPr>
            </a:lvl2pPr>
            <a:lvl3pPr marL="361950" indent="-18415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3pPr>
            <a:lvl4pPr marL="53975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4pPr>
            <a:lvl5pPr marL="717550" indent="-177800" algn="l">
              <a:spcBef>
                <a:spcPts val="200"/>
              </a:spcBef>
              <a:spcAft>
                <a:spcPts val="200"/>
              </a:spcAft>
              <a:buClrTx/>
              <a:buSzPct val="100000"/>
              <a:buFont typeface="Arial" panose="020B0604020202020204" pitchFamily="34" charset="0"/>
              <a:buChar char="−"/>
              <a:tabLst>
                <a:tab pos="3771900" algn="r"/>
              </a:tabLst>
              <a:defRPr sz="1200" baseline="0">
                <a:solidFill>
                  <a:schemeClr val="bg1"/>
                </a:solidFill>
                <a:latin typeface="+mn-lt"/>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2" name="CaseCode">
            <a:extLst>
              <a:ext uri="{FF2B5EF4-FFF2-40B4-BE49-F238E27FC236}">
                <a16:creationId xmlns:a16="http://schemas.microsoft.com/office/drawing/2014/main" id="{2AC6B5AE-2398-5F77-C242-BA82202FDB97}"/>
              </a:ext>
            </a:extLst>
          </p:cNvPr>
          <p:cNvSpPr txBox="1"/>
          <p:nvPr userDrawn="1"/>
        </p:nvSpPr>
        <p:spPr>
          <a:xfrm>
            <a:off x="6335184" y="6519673"/>
            <a:ext cx="4896560" cy="123111"/>
          </a:xfrm>
          <a:prstGeom prst="rect">
            <a:avLst/>
          </a:prstGeom>
          <a:noFill/>
        </p:spPr>
        <p:txBody>
          <a:bodyPr wrap="square" lIns="0" tIns="0" rIns="0" bIns="0" rtlCol="0">
            <a:spAutoFit/>
          </a:bodyPr>
          <a:lstStyle/>
          <a:p>
            <a:pPr marL="0" indent="0" algn="r">
              <a:spcBef>
                <a:spcPts val="0"/>
              </a:spcBef>
              <a:buSzPct val="100000"/>
              <a:buFont typeface="Arial"/>
              <a:buNone/>
            </a:pPr>
            <a:r>
              <a:rPr lang="nb-NO" sz="800" noProof="0">
                <a:solidFill>
                  <a:schemeClr val="bg1"/>
                </a:solidFill>
                <a:latin typeface="Calibri" panose="020F0502020204030204" pitchFamily="34" charset="0"/>
                <a:cs typeface="Calibri" panose="020F0502020204030204" pitchFamily="34" charset="0"/>
              </a:rPr>
              <a:t>Presentation title</a:t>
            </a:r>
            <a:endParaRPr lang="nb-NO"/>
          </a:p>
        </p:txBody>
      </p:sp>
      <p:sp>
        <p:nvSpPr>
          <p:cNvPr id="10" name="TextBox 9">
            <a:extLst>
              <a:ext uri="{FF2B5EF4-FFF2-40B4-BE49-F238E27FC236}">
                <a16:creationId xmlns:a16="http://schemas.microsoft.com/office/drawing/2014/main" id="{7ADEBAD5-40EB-51CE-ACE7-BD2DFF52BB5F}"/>
              </a:ext>
            </a:extLst>
          </p:cNvPr>
          <p:cNvSpPr txBox="1"/>
          <p:nvPr userDrawn="1"/>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bg1"/>
                </a:solidFill>
                <a:latin typeface="Calibri" panose="020F0502020204030204" pitchFamily="34" charset="0"/>
                <a:cs typeface="Calibri" panose="020F0502020204030204" pitchFamily="34" charset="0"/>
              </a:rPr>
              <a:pPr marL="0" indent="0" algn="r">
                <a:spcBef>
                  <a:spcPts val="450"/>
                </a:spcBef>
                <a:buSzPct val="100000"/>
                <a:buFont typeface="Arial"/>
                <a:buNone/>
              </a:pPr>
              <a:t>‹#›</a:t>
            </a:fld>
            <a:endParaRPr lang="nb-NO" sz="800" noProof="0">
              <a:solidFill>
                <a:schemeClr val="bg1"/>
              </a:solidFill>
              <a:latin typeface="Calibri" panose="020F0502020204030204" pitchFamily="34" charset="0"/>
              <a:cs typeface="Calibri" panose="020F0502020204030204" pitchFamily="34" charset="0"/>
            </a:endParaRPr>
          </a:p>
        </p:txBody>
      </p:sp>
      <p:sp>
        <p:nvSpPr>
          <p:cNvPr id="14" name="Title Placeholder 1">
            <a:extLst>
              <a:ext uri="{FF2B5EF4-FFF2-40B4-BE49-F238E27FC236}">
                <a16:creationId xmlns:a16="http://schemas.microsoft.com/office/drawing/2014/main" id="{286DEB7A-2D80-0936-9E40-8E28EEB0EB24}"/>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solidFill>
                  <a:schemeClr val="bg1"/>
                </a:solidFill>
                <a:latin typeface="+mj-lt"/>
              </a:defRPr>
            </a:lvl1pPr>
          </a:lstStyle>
          <a:p>
            <a:r>
              <a:rPr lang="nb-NO"/>
              <a:t>Click to add title</a:t>
            </a:r>
          </a:p>
        </p:txBody>
      </p:sp>
      <p:sp>
        <p:nvSpPr>
          <p:cNvPr id="15" name="Text Placeholder 8">
            <a:extLst>
              <a:ext uri="{FF2B5EF4-FFF2-40B4-BE49-F238E27FC236}">
                <a16:creationId xmlns:a16="http://schemas.microsoft.com/office/drawing/2014/main" id="{67F64B02-86CD-B81B-86B2-05391A92AC52}"/>
              </a:ext>
            </a:extLst>
          </p:cNvPr>
          <p:cNvSpPr>
            <a:spLocks noGrp="1"/>
          </p:cNvSpPr>
          <p:nvPr>
            <p:ph type="body" sz="quarter" idx="13" hasCustomPrompt="1"/>
          </p:nvPr>
        </p:nvSpPr>
        <p:spPr>
          <a:xfrm>
            <a:off x="450000" y="684000"/>
            <a:ext cx="11304000" cy="757255"/>
          </a:xfrm>
          <a:prstGeom prst="rect">
            <a:avLst/>
          </a:prstGeom>
        </p:spPr>
        <p:txBody>
          <a:bodyPr vert="horz" lIns="0" tIns="0" rIns="0" bIns="0" rtlCol="0" anchor="t" anchorCtr="0">
            <a:noAutofit/>
          </a:bodyPr>
          <a:lstStyle>
            <a:lvl1pPr>
              <a:spcBef>
                <a:spcPts val="0"/>
              </a:spcBef>
              <a:spcAft>
                <a:spcPts val="0"/>
              </a:spcAft>
              <a:defRPr lang="en-US" sz="1800" b="0" dirty="0">
                <a:solidFill>
                  <a:srgbClr val="BBBCBC"/>
                </a:solidFill>
              </a:defRPr>
            </a:lvl1pPr>
          </a:lstStyle>
          <a:p>
            <a:pPr lvl="0"/>
            <a:r>
              <a:rPr lang="nb-NO"/>
              <a:t>Click to add subtitle</a:t>
            </a:r>
          </a:p>
        </p:txBody>
      </p:sp>
      <p:sp>
        <p:nvSpPr>
          <p:cNvPr id="3" name="Content Placeholder 3">
            <a:extLst>
              <a:ext uri="{FF2B5EF4-FFF2-40B4-BE49-F238E27FC236}">
                <a16:creationId xmlns:a16="http://schemas.microsoft.com/office/drawing/2014/main" id="{39EE392B-1FEE-21B0-181D-C9962A3FE8E5}"/>
              </a:ext>
            </a:extLst>
          </p:cNvPr>
          <p:cNvSpPr>
            <a:spLocks noGrp="1"/>
          </p:cNvSpPr>
          <p:nvPr>
            <p:ph sz="quarter" idx="18"/>
          </p:nvPr>
        </p:nvSpPr>
        <p:spPr>
          <a:xfrm>
            <a:off x="3322994" y="1714500"/>
            <a:ext cx="2685018" cy="4644000"/>
          </a:xfrm>
          <a:prstGeom prst="rect">
            <a:avLst/>
          </a:prstGeom>
        </p:spPr>
        <p:txBody>
          <a:bodyPr>
            <a:noAutofit/>
          </a:bodyPr>
          <a:lstStyle>
            <a:lvl1pPr marL="0" indent="0" algn="l">
              <a:spcBef>
                <a:spcPts val="200"/>
              </a:spcBef>
              <a:spcAft>
                <a:spcPts val="200"/>
              </a:spcAft>
              <a:buFontTx/>
              <a:buNone/>
              <a:tabLst>
                <a:tab pos="3771900" algn="r"/>
              </a:tabLst>
              <a:defRPr sz="1200">
                <a:solidFill>
                  <a:schemeClr val="bg1"/>
                </a:solidFill>
                <a:latin typeface="+mn-lt"/>
              </a:defRPr>
            </a:lvl1pPr>
            <a:lvl2pPr marL="17780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j-lt"/>
              </a:defRPr>
            </a:lvl2pPr>
            <a:lvl3pPr marL="361950" indent="-18415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3pPr>
            <a:lvl4pPr marL="53975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4pPr>
            <a:lvl5pPr marL="717550" indent="-177800" algn="l">
              <a:spcBef>
                <a:spcPts val="200"/>
              </a:spcBef>
              <a:spcAft>
                <a:spcPts val="200"/>
              </a:spcAft>
              <a:buClrTx/>
              <a:buSzPct val="100000"/>
              <a:buFont typeface="Arial" panose="020B0604020202020204" pitchFamily="34" charset="0"/>
              <a:buChar char="−"/>
              <a:tabLst>
                <a:tab pos="3771900" algn="r"/>
              </a:tabLst>
              <a:defRPr sz="1200" baseline="0">
                <a:solidFill>
                  <a:schemeClr val="bg1"/>
                </a:solidFill>
                <a:latin typeface="+mn-lt"/>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7" name="Content Placeholder 3">
            <a:extLst>
              <a:ext uri="{FF2B5EF4-FFF2-40B4-BE49-F238E27FC236}">
                <a16:creationId xmlns:a16="http://schemas.microsoft.com/office/drawing/2014/main" id="{EC71861D-BC3F-2DAD-BA49-86947F937CC5}"/>
              </a:ext>
            </a:extLst>
          </p:cNvPr>
          <p:cNvSpPr>
            <a:spLocks noGrp="1"/>
          </p:cNvSpPr>
          <p:nvPr>
            <p:ph sz="quarter" idx="19"/>
          </p:nvPr>
        </p:nvSpPr>
        <p:spPr>
          <a:xfrm>
            <a:off x="6195988" y="1714500"/>
            <a:ext cx="2685018" cy="4644000"/>
          </a:xfrm>
          <a:prstGeom prst="rect">
            <a:avLst/>
          </a:prstGeom>
        </p:spPr>
        <p:txBody>
          <a:bodyPr>
            <a:noAutofit/>
          </a:bodyPr>
          <a:lstStyle>
            <a:lvl1pPr marL="0" indent="0" algn="l">
              <a:spcBef>
                <a:spcPts val="200"/>
              </a:spcBef>
              <a:spcAft>
                <a:spcPts val="200"/>
              </a:spcAft>
              <a:buFontTx/>
              <a:buNone/>
              <a:tabLst>
                <a:tab pos="3771900" algn="r"/>
              </a:tabLst>
              <a:defRPr sz="1200">
                <a:solidFill>
                  <a:schemeClr val="bg1"/>
                </a:solidFill>
                <a:latin typeface="+mn-lt"/>
              </a:defRPr>
            </a:lvl1pPr>
            <a:lvl2pPr marL="17780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j-lt"/>
              </a:defRPr>
            </a:lvl2pPr>
            <a:lvl3pPr marL="361950" indent="-18415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3pPr>
            <a:lvl4pPr marL="53975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4pPr>
            <a:lvl5pPr marL="717550" indent="-177800" algn="l">
              <a:spcBef>
                <a:spcPts val="200"/>
              </a:spcBef>
              <a:spcAft>
                <a:spcPts val="200"/>
              </a:spcAft>
              <a:buClrTx/>
              <a:buSzPct val="100000"/>
              <a:buFont typeface="Arial" panose="020B0604020202020204" pitchFamily="34" charset="0"/>
              <a:buChar char="−"/>
              <a:tabLst>
                <a:tab pos="3771900" algn="r"/>
              </a:tabLst>
              <a:defRPr sz="1200" baseline="0">
                <a:solidFill>
                  <a:schemeClr val="bg1"/>
                </a:solidFill>
                <a:latin typeface="+mn-lt"/>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9" name="Content Placeholder 3">
            <a:extLst>
              <a:ext uri="{FF2B5EF4-FFF2-40B4-BE49-F238E27FC236}">
                <a16:creationId xmlns:a16="http://schemas.microsoft.com/office/drawing/2014/main" id="{6D62757C-35E9-6C73-1638-E2D99D8D412E}"/>
              </a:ext>
            </a:extLst>
          </p:cNvPr>
          <p:cNvSpPr>
            <a:spLocks noGrp="1"/>
          </p:cNvSpPr>
          <p:nvPr>
            <p:ph sz="quarter" idx="20"/>
          </p:nvPr>
        </p:nvSpPr>
        <p:spPr>
          <a:xfrm>
            <a:off x="9068982" y="1714500"/>
            <a:ext cx="2685018" cy="4644000"/>
          </a:xfrm>
          <a:prstGeom prst="rect">
            <a:avLst/>
          </a:prstGeom>
        </p:spPr>
        <p:txBody>
          <a:bodyPr>
            <a:noAutofit/>
          </a:bodyPr>
          <a:lstStyle>
            <a:lvl1pPr marL="0" indent="0" algn="l">
              <a:spcBef>
                <a:spcPts val="200"/>
              </a:spcBef>
              <a:spcAft>
                <a:spcPts val="200"/>
              </a:spcAft>
              <a:buFontTx/>
              <a:buNone/>
              <a:tabLst>
                <a:tab pos="3771900" algn="r"/>
              </a:tabLst>
              <a:defRPr sz="1200">
                <a:solidFill>
                  <a:schemeClr val="bg1"/>
                </a:solidFill>
                <a:latin typeface="+mn-lt"/>
              </a:defRPr>
            </a:lvl1pPr>
            <a:lvl2pPr marL="17780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j-lt"/>
              </a:defRPr>
            </a:lvl2pPr>
            <a:lvl3pPr marL="361950" indent="-18415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3pPr>
            <a:lvl4pPr marL="53975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4pPr>
            <a:lvl5pPr marL="717550" indent="-177800" algn="l">
              <a:spcBef>
                <a:spcPts val="200"/>
              </a:spcBef>
              <a:spcAft>
                <a:spcPts val="200"/>
              </a:spcAft>
              <a:buClrTx/>
              <a:buSzPct val="100000"/>
              <a:buFont typeface="Arial" panose="020B0604020202020204" pitchFamily="34" charset="0"/>
              <a:buChar char="−"/>
              <a:tabLst>
                <a:tab pos="3771900" algn="r"/>
              </a:tabLst>
              <a:defRPr sz="1200" baseline="0">
                <a:solidFill>
                  <a:schemeClr val="bg1"/>
                </a:solidFill>
                <a:latin typeface="+mn-lt"/>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4" name="Copyright" descr="{&quot;templafy&quot;:{&quot;id&quot;:&quot;da70fb3d-1af2-44e8-ba00-20f3d738260e&quot;}}">
            <a:extLst>
              <a:ext uri="{FF2B5EF4-FFF2-40B4-BE49-F238E27FC236}">
                <a16:creationId xmlns:a16="http://schemas.microsoft.com/office/drawing/2014/main" id="{ECE87BF9-0ECB-E651-2ED5-BB50442CDB41}"/>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rgbClr val="FFFFFF"/>
                </a:solidFill>
                <a:latin typeface="Calibri" panose="020F0502020204030204" pitchFamily="34" charset="0"/>
                <a:cs typeface="Calibri" panose="020F0502020204030204" pitchFamily="34" charset="0"/>
              </a:rPr>
              <a:t>© 2025 Deloitte AS</a:t>
            </a:r>
          </a:p>
        </p:txBody>
      </p:sp>
    </p:spTree>
    <p:extLst>
      <p:ext uri="{BB962C8B-B14F-4D97-AF65-F5344CB8AC3E}">
        <p14:creationId xmlns:p14="http://schemas.microsoft.com/office/powerpoint/2010/main" val="389636612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eam profile - Black">
    <p:bg>
      <p:bgPr>
        <a:solidFill>
          <a:schemeClr val="tx1"/>
        </a:solidFill>
        <a:effectLst/>
      </p:bgPr>
    </p:bg>
    <p:spTree>
      <p:nvGrpSpPr>
        <p:cNvPr id="1" name=""/>
        <p:cNvGrpSpPr/>
        <p:nvPr/>
      </p:nvGrpSpPr>
      <p:grpSpPr>
        <a:xfrm>
          <a:off x="0" y="0"/>
          <a:ext cx="0" cy="0"/>
          <a:chOff x="0" y="0"/>
          <a:chExt cx="0" cy="0"/>
        </a:xfrm>
      </p:grpSpPr>
      <p:graphicFrame>
        <p:nvGraphicFramePr>
          <p:cNvPr id="16" name="think-cell data - do not delete" hidden="1">
            <a:extLst>
              <a:ext uri="{FF2B5EF4-FFF2-40B4-BE49-F238E27FC236}">
                <a16:creationId xmlns:a16="http://schemas.microsoft.com/office/drawing/2014/main" id="{3E4C1F1A-C2FD-0E2E-2497-1640B8CFB7F6}"/>
              </a:ext>
            </a:extLst>
          </p:cNvPr>
          <p:cNvGraphicFramePr>
            <a:graphicFrameLocks noChangeAspect="1"/>
          </p:cNvGraphicFramePr>
          <p:nvPr userDrawn="1">
            <p:custDataLst>
              <p:tags r:id="rId1"/>
            </p:custDataLst>
            <p:extLst>
              <p:ext uri="{D42A27DB-BD31-4B8C-83A1-F6EECF244321}">
                <p14:modId xmlns:p14="http://schemas.microsoft.com/office/powerpoint/2010/main" val="22239920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16" name="think-cell data - do not delete" hidden="1">
                        <a:extLst>
                          <a:ext uri="{FF2B5EF4-FFF2-40B4-BE49-F238E27FC236}">
                            <a16:creationId xmlns:a16="http://schemas.microsoft.com/office/drawing/2014/main" id="{3E4C1F1A-C2FD-0E2E-2497-1640B8CFB7F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Picture Placeholder 11">
            <a:extLst>
              <a:ext uri="{FF2B5EF4-FFF2-40B4-BE49-F238E27FC236}">
                <a16:creationId xmlns:a16="http://schemas.microsoft.com/office/drawing/2014/main" id="{0D8F34B8-DFAD-6DD7-E1A1-4572B7969DDD}"/>
              </a:ext>
            </a:extLst>
          </p:cNvPr>
          <p:cNvSpPr>
            <a:spLocks noGrp="1"/>
          </p:cNvSpPr>
          <p:nvPr>
            <p:ph type="pic" sz="quarter" idx="25"/>
          </p:nvPr>
        </p:nvSpPr>
        <p:spPr>
          <a:xfrm>
            <a:off x="450000" y="1880213"/>
            <a:ext cx="1476000" cy="1476000"/>
          </a:xfrm>
        </p:spPr>
        <p:txBody>
          <a:bodyPr>
            <a:normAutofit/>
          </a:bodyPr>
          <a:lstStyle>
            <a:lvl1pPr algn="ctr">
              <a:defRPr sz="1200"/>
            </a:lvl1pPr>
          </a:lstStyle>
          <a:p>
            <a:r>
              <a:rPr lang="nb-NO"/>
              <a:t>Click icon to add picture</a:t>
            </a:r>
          </a:p>
        </p:txBody>
      </p:sp>
      <p:sp>
        <p:nvSpPr>
          <p:cNvPr id="3" name="Picture Placeholder 11">
            <a:extLst>
              <a:ext uri="{FF2B5EF4-FFF2-40B4-BE49-F238E27FC236}">
                <a16:creationId xmlns:a16="http://schemas.microsoft.com/office/drawing/2014/main" id="{90D3C277-40A7-31AF-87D8-848A84CDC70C}"/>
              </a:ext>
            </a:extLst>
          </p:cNvPr>
          <p:cNvSpPr>
            <a:spLocks noGrp="1"/>
          </p:cNvSpPr>
          <p:nvPr>
            <p:ph type="pic" sz="quarter" idx="27"/>
          </p:nvPr>
        </p:nvSpPr>
        <p:spPr>
          <a:xfrm>
            <a:off x="6246000" y="1880213"/>
            <a:ext cx="1476000" cy="1476000"/>
          </a:xfrm>
        </p:spPr>
        <p:txBody>
          <a:bodyPr>
            <a:normAutofit/>
          </a:bodyPr>
          <a:lstStyle>
            <a:lvl1pPr algn="ctr">
              <a:defRPr sz="1200"/>
            </a:lvl1pPr>
          </a:lstStyle>
          <a:p>
            <a:r>
              <a:rPr lang="nb-NO"/>
              <a:t>Click icon to add picture</a:t>
            </a:r>
          </a:p>
        </p:txBody>
      </p:sp>
      <p:sp>
        <p:nvSpPr>
          <p:cNvPr id="4" name="Picture Placeholder 11">
            <a:extLst>
              <a:ext uri="{FF2B5EF4-FFF2-40B4-BE49-F238E27FC236}">
                <a16:creationId xmlns:a16="http://schemas.microsoft.com/office/drawing/2014/main" id="{6B0BFB5D-1E54-FF08-195B-949B6341E16B}"/>
              </a:ext>
            </a:extLst>
          </p:cNvPr>
          <p:cNvSpPr>
            <a:spLocks noGrp="1"/>
          </p:cNvSpPr>
          <p:nvPr>
            <p:ph type="pic" sz="quarter" idx="29"/>
          </p:nvPr>
        </p:nvSpPr>
        <p:spPr>
          <a:xfrm>
            <a:off x="450000" y="4256213"/>
            <a:ext cx="1476000" cy="1476000"/>
          </a:xfrm>
        </p:spPr>
        <p:txBody>
          <a:bodyPr>
            <a:normAutofit/>
          </a:bodyPr>
          <a:lstStyle>
            <a:lvl1pPr algn="ctr">
              <a:defRPr sz="1200"/>
            </a:lvl1pPr>
          </a:lstStyle>
          <a:p>
            <a:r>
              <a:rPr lang="nb-NO"/>
              <a:t>Click icon to add picture</a:t>
            </a:r>
          </a:p>
        </p:txBody>
      </p:sp>
      <p:sp>
        <p:nvSpPr>
          <p:cNvPr id="5" name="Picture Placeholder 11">
            <a:extLst>
              <a:ext uri="{FF2B5EF4-FFF2-40B4-BE49-F238E27FC236}">
                <a16:creationId xmlns:a16="http://schemas.microsoft.com/office/drawing/2014/main" id="{B70C4541-64E0-0D36-F531-9180AEBAADAD}"/>
              </a:ext>
            </a:extLst>
          </p:cNvPr>
          <p:cNvSpPr>
            <a:spLocks noGrp="1"/>
          </p:cNvSpPr>
          <p:nvPr>
            <p:ph type="pic" sz="quarter" idx="31"/>
          </p:nvPr>
        </p:nvSpPr>
        <p:spPr>
          <a:xfrm>
            <a:off x="6246000" y="4256213"/>
            <a:ext cx="1476000" cy="1476000"/>
          </a:xfrm>
        </p:spPr>
        <p:txBody>
          <a:bodyPr>
            <a:normAutofit/>
          </a:bodyPr>
          <a:lstStyle>
            <a:lvl1pPr algn="ctr">
              <a:defRPr sz="1200"/>
            </a:lvl1pPr>
          </a:lstStyle>
          <a:p>
            <a:r>
              <a:rPr lang="nb-NO"/>
              <a:t>Click icon to add picture</a:t>
            </a:r>
          </a:p>
        </p:txBody>
      </p:sp>
      <p:sp>
        <p:nvSpPr>
          <p:cNvPr id="7" name="Text Placeholder 12">
            <a:extLst>
              <a:ext uri="{FF2B5EF4-FFF2-40B4-BE49-F238E27FC236}">
                <a16:creationId xmlns:a16="http://schemas.microsoft.com/office/drawing/2014/main" id="{9D3FBE01-C9A4-F88D-C153-2816D6207A40}"/>
              </a:ext>
            </a:extLst>
          </p:cNvPr>
          <p:cNvSpPr>
            <a:spLocks noGrp="1"/>
          </p:cNvSpPr>
          <p:nvPr>
            <p:ph type="body" sz="quarter" idx="33"/>
          </p:nvPr>
        </p:nvSpPr>
        <p:spPr>
          <a:xfrm>
            <a:off x="7902000" y="1880213"/>
            <a:ext cx="3852000" cy="1944000"/>
          </a:xfrm>
        </p:spPr>
        <p:txBody>
          <a:bodyPr/>
          <a:lstStyle>
            <a:lvl1pPr>
              <a:spcBef>
                <a:spcPts val="200"/>
              </a:spcBef>
              <a:spcAft>
                <a:spcPts val="200"/>
              </a:spcAft>
              <a:defRPr sz="1200" b="0">
                <a:solidFill>
                  <a:schemeClr val="bg1"/>
                </a:solidFill>
              </a:defRPr>
            </a:lvl1pPr>
            <a:lvl2pPr>
              <a:spcBef>
                <a:spcPts val="200"/>
              </a:spcBef>
              <a:spcAft>
                <a:spcPts val="200"/>
              </a:spcAft>
              <a:defRPr sz="1200" b="0">
                <a:solidFill>
                  <a:schemeClr val="bg1"/>
                </a:solidFill>
              </a:defRPr>
            </a:lvl2pPr>
          </a:lstStyle>
          <a:p>
            <a:pPr lvl="0"/>
            <a:r>
              <a:rPr lang="nb-NO"/>
              <a:t>Click to edit Master text styles</a:t>
            </a:r>
          </a:p>
          <a:p>
            <a:pPr lvl="1"/>
            <a:r>
              <a:rPr lang="nb-NO"/>
              <a:t>Second level</a:t>
            </a:r>
          </a:p>
        </p:txBody>
      </p:sp>
      <p:sp>
        <p:nvSpPr>
          <p:cNvPr id="8" name="Text Placeholder 12">
            <a:extLst>
              <a:ext uri="{FF2B5EF4-FFF2-40B4-BE49-F238E27FC236}">
                <a16:creationId xmlns:a16="http://schemas.microsoft.com/office/drawing/2014/main" id="{7004DE48-1AC3-4F21-0968-B38909044342}"/>
              </a:ext>
            </a:extLst>
          </p:cNvPr>
          <p:cNvSpPr>
            <a:spLocks noGrp="1"/>
          </p:cNvSpPr>
          <p:nvPr>
            <p:ph type="body" sz="quarter" idx="34"/>
          </p:nvPr>
        </p:nvSpPr>
        <p:spPr>
          <a:xfrm>
            <a:off x="2106000" y="4256213"/>
            <a:ext cx="3852000" cy="1944000"/>
          </a:xfrm>
        </p:spPr>
        <p:txBody>
          <a:bodyPr/>
          <a:lstStyle>
            <a:lvl1pPr>
              <a:spcBef>
                <a:spcPts val="200"/>
              </a:spcBef>
              <a:spcAft>
                <a:spcPts val="200"/>
              </a:spcAft>
              <a:defRPr sz="1200" b="0">
                <a:solidFill>
                  <a:schemeClr val="bg1"/>
                </a:solidFill>
              </a:defRPr>
            </a:lvl1pPr>
            <a:lvl2pPr>
              <a:spcBef>
                <a:spcPts val="200"/>
              </a:spcBef>
              <a:spcAft>
                <a:spcPts val="200"/>
              </a:spcAft>
              <a:defRPr sz="1200" b="0">
                <a:solidFill>
                  <a:schemeClr val="bg1"/>
                </a:solidFill>
              </a:defRPr>
            </a:lvl2pPr>
          </a:lstStyle>
          <a:p>
            <a:pPr lvl="0"/>
            <a:r>
              <a:rPr lang="nb-NO"/>
              <a:t>Click to edit Master text styles</a:t>
            </a:r>
          </a:p>
          <a:p>
            <a:pPr lvl="1"/>
            <a:r>
              <a:rPr lang="nb-NO"/>
              <a:t>Second level</a:t>
            </a:r>
          </a:p>
        </p:txBody>
      </p:sp>
      <p:sp>
        <p:nvSpPr>
          <p:cNvPr id="9" name="Text Placeholder 12">
            <a:extLst>
              <a:ext uri="{FF2B5EF4-FFF2-40B4-BE49-F238E27FC236}">
                <a16:creationId xmlns:a16="http://schemas.microsoft.com/office/drawing/2014/main" id="{684A23D9-9F8C-5A70-1B87-0DD004B8D96E}"/>
              </a:ext>
            </a:extLst>
          </p:cNvPr>
          <p:cNvSpPr>
            <a:spLocks noGrp="1"/>
          </p:cNvSpPr>
          <p:nvPr>
            <p:ph type="body" sz="quarter" idx="35"/>
          </p:nvPr>
        </p:nvSpPr>
        <p:spPr>
          <a:xfrm>
            <a:off x="7902000" y="4256213"/>
            <a:ext cx="3852000" cy="1944000"/>
          </a:xfrm>
        </p:spPr>
        <p:txBody>
          <a:bodyPr/>
          <a:lstStyle>
            <a:lvl1pPr>
              <a:spcBef>
                <a:spcPts val="200"/>
              </a:spcBef>
              <a:spcAft>
                <a:spcPts val="200"/>
              </a:spcAft>
              <a:defRPr sz="1200" b="0">
                <a:solidFill>
                  <a:schemeClr val="bg1"/>
                </a:solidFill>
              </a:defRPr>
            </a:lvl1pPr>
            <a:lvl2pPr>
              <a:spcBef>
                <a:spcPts val="200"/>
              </a:spcBef>
              <a:spcAft>
                <a:spcPts val="200"/>
              </a:spcAft>
              <a:defRPr sz="1200" b="0">
                <a:solidFill>
                  <a:schemeClr val="bg1"/>
                </a:solidFill>
              </a:defRPr>
            </a:lvl2pPr>
          </a:lstStyle>
          <a:p>
            <a:pPr lvl="0"/>
            <a:r>
              <a:rPr lang="nb-NO"/>
              <a:t>Click to edit Master text styles</a:t>
            </a:r>
          </a:p>
          <a:p>
            <a:pPr lvl="1"/>
            <a:r>
              <a:rPr lang="nb-NO"/>
              <a:t>Second level</a:t>
            </a:r>
          </a:p>
        </p:txBody>
      </p:sp>
      <p:sp>
        <p:nvSpPr>
          <p:cNvPr id="10" name="Rectangle 9">
            <a:extLst>
              <a:ext uri="{FF2B5EF4-FFF2-40B4-BE49-F238E27FC236}">
                <a16:creationId xmlns:a16="http://schemas.microsoft.com/office/drawing/2014/main" id="{8B1455C2-E21F-06D2-DADD-7FD7A0C6A036}"/>
              </a:ext>
            </a:extLst>
          </p:cNvPr>
          <p:cNvSpPr/>
          <p:nvPr userDrawn="1"/>
        </p:nvSpPr>
        <p:spPr>
          <a:xfrm>
            <a:off x="6246000" y="1677307"/>
            <a:ext cx="5508000" cy="609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11" name="Rectangle 10">
            <a:extLst>
              <a:ext uri="{FF2B5EF4-FFF2-40B4-BE49-F238E27FC236}">
                <a16:creationId xmlns:a16="http://schemas.microsoft.com/office/drawing/2014/main" id="{96B116F3-3D63-C235-3E40-D7EA6B934CF2}"/>
              </a:ext>
            </a:extLst>
          </p:cNvPr>
          <p:cNvSpPr/>
          <p:nvPr userDrawn="1"/>
        </p:nvSpPr>
        <p:spPr>
          <a:xfrm>
            <a:off x="450000" y="1677307"/>
            <a:ext cx="5508000" cy="609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12" name="Rectangle 11">
            <a:extLst>
              <a:ext uri="{FF2B5EF4-FFF2-40B4-BE49-F238E27FC236}">
                <a16:creationId xmlns:a16="http://schemas.microsoft.com/office/drawing/2014/main" id="{4F46C436-A721-2D60-1AEA-13F0DD3A9223}"/>
              </a:ext>
            </a:extLst>
          </p:cNvPr>
          <p:cNvSpPr/>
          <p:nvPr userDrawn="1"/>
        </p:nvSpPr>
        <p:spPr>
          <a:xfrm>
            <a:off x="6246000" y="4044901"/>
            <a:ext cx="5508000" cy="609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13" name="Rectangle 12">
            <a:extLst>
              <a:ext uri="{FF2B5EF4-FFF2-40B4-BE49-F238E27FC236}">
                <a16:creationId xmlns:a16="http://schemas.microsoft.com/office/drawing/2014/main" id="{C62ED75E-FA16-E5BA-B5F1-A58E06F1A408}"/>
              </a:ext>
            </a:extLst>
          </p:cNvPr>
          <p:cNvSpPr/>
          <p:nvPr userDrawn="1"/>
        </p:nvSpPr>
        <p:spPr>
          <a:xfrm>
            <a:off x="450000" y="4044901"/>
            <a:ext cx="5508000" cy="609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14" name="CaseCode">
            <a:extLst>
              <a:ext uri="{FF2B5EF4-FFF2-40B4-BE49-F238E27FC236}">
                <a16:creationId xmlns:a16="http://schemas.microsoft.com/office/drawing/2014/main" id="{FDC8E98C-87C9-16F4-A3B7-C5661C38BF7F}"/>
              </a:ext>
            </a:extLst>
          </p:cNvPr>
          <p:cNvSpPr txBox="1"/>
          <p:nvPr userDrawn="1"/>
        </p:nvSpPr>
        <p:spPr>
          <a:xfrm>
            <a:off x="6335184" y="6519673"/>
            <a:ext cx="4896560" cy="123111"/>
          </a:xfrm>
          <a:prstGeom prst="rect">
            <a:avLst/>
          </a:prstGeom>
          <a:noFill/>
        </p:spPr>
        <p:txBody>
          <a:bodyPr wrap="square" lIns="0" tIns="0" rIns="0" bIns="0" rtlCol="0">
            <a:spAutoFit/>
          </a:bodyPr>
          <a:lstStyle/>
          <a:p>
            <a:pPr marL="0" indent="0" algn="r">
              <a:spcBef>
                <a:spcPts val="0"/>
              </a:spcBef>
              <a:buSzPct val="100000"/>
              <a:buFont typeface="Arial"/>
              <a:buNone/>
            </a:pPr>
            <a:r>
              <a:rPr lang="nb-NO" sz="800" noProof="0">
                <a:solidFill>
                  <a:schemeClr val="bg1"/>
                </a:solidFill>
                <a:latin typeface="Calibri" panose="020F0502020204030204" pitchFamily="34" charset="0"/>
                <a:cs typeface="Calibri" panose="020F0502020204030204" pitchFamily="34" charset="0"/>
              </a:rPr>
              <a:t>Presentation title</a:t>
            </a:r>
            <a:endParaRPr lang="nb-NO"/>
          </a:p>
        </p:txBody>
      </p:sp>
      <p:sp>
        <p:nvSpPr>
          <p:cNvPr id="18" name="TextBox 17">
            <a:extLst>
              <a:ext uri="{FF2B5EF4-FFF2-40B4-BE49-F238E27FC236}">
                <a16:creationId xmlns:a16="http://schemas.microsoft.com/office/drawing/2014/main" id="{3C4639CE-52C7-C346-7162-BAD5CAAE51C5}"/>
              </a:ext>
            </a:extLst>
          </p:cNvPr>
          <p:cNvSpPr txBox="1"/>
          <p:nvPr userDrawn="1"/>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bg1"/>
                </a:solidFill>
                <a:latin typeface="Calibri" panose="020F0502020204030204" pitchFamily="34" charset="0"/>
                <a:cs typeface="Calibri" panose="020F0502020204030204" pitchFamily="34" charset="0"/>
              </a:rPr>
              <a:pPr marL="0" indent="0" algn="r">
                <a:spcBef>
                  <a:spcPts val="450"/>
                </a:spcBef>
                <a:buSzPct val="100000"/>
                <a:buFont typeface="Arial"/>
                <a:buNone/>
              </a:pPr>
              <a:t>‹#›</a:t>
            </a:fld>
            <a:endParaRPr lang="nb-NO" sz="800" noProof="0">
              <a:solidFill>
                <a:schemeClr val="bg1"/>
              </a:solidFill>
              <a:latin typeface="Calibri" panose="020F0502020204030204" pitchFamily="34" charset="0"/>
              <a:cs typeface="Calibri" panose="020F0502020204030204" pitchFamily="34" charset="0"/>
            </a:endParaRPr>
          </a:p>
        </p:txBody>
      </p:sp>
      <p:sp>
        <p:nvSpPr>
          <p:cNvPr id="19" name="Text Placeholder 12">
            <a:extLst>
              <a:ext uri="{FF2B5EF4-FFF2-40B4-BE49-F238E27FC236}">
                <a16:creationId xmlns:a16="http://schemas.microsoft.com/office/drawing/2014/main" id="{98DB5DD3-41BE-3F94-9CAF-1C6AF307A274}"/>
              </a:ext>
            </a:extLst>
          </p:cNvPr>
          <p:cNvSpPr>
            <a:spLocks noGrp="1"/>
          </p:cNvSpPr>
          <p:nvPr>
            <p:ph type="body" sz="quarter" idx="36"/>
          </p:nvPr>
        </p:nvSpPr>
        <p:spPr>
          <a:xfrm>
            <a:off x="2106000" y="1880213"/>
            <a:ext cx="3852000" cy="1944000"/>
          </a:xfrm>
        </p:spPr>
        <p:txBody>
          <a:bodyPr/>
          <a:lstStyle>
            <a:lvl1pPr>
              <a:spcBef>
                <a:spcPts val="200"/>
              </a:spcBef>
              <a:spcAft>
                <a:spcPts val="200"/>
              </a:spcAft>
              <a:defRPr sz="1200" b="0">
                <a:solidFill>
                  <a:schemeClr val="bg1"/>
                </a:solidFill>
              </a:defRPr>
            </a:lvl1pPr>
            <a:lvl2pPr>
              <a:spcBef>
                <a:spcPts val="200"/>
              </a:spcBef>
              <a:spcAft>
                <a:spcPts val="200"/>
              </a:spcAft>
              <a:defRPr sz="1200" b="0">
                <a:solidFill>
                  <a:schemeClr val="bg1"/>
                </a:solidFill>
              </a:defRPr>
            </a:lvl2pPr>
          </a:lstStyle>
          <a:p>
            <a:pPr lvl="0"/>
            <a:r>
              <a:rPr lang="nb-NO"/>
              <a:t>Click to edit Master text styles</a:t>
            </a:r>
          </a:p>
          <a:p>
            <a:pPr lvl="1"/>
            <a:r>
              <a:rPr lang="nb-NO"/>
              <a:t>Second level</a:t>
            </a:r>
          </a:p>
        </p:txBody>
      </p:sp>
      <p:sp>
        <p:nvSpPr>
          <p:cNvPr id="21" name="Title Placeholder 1">
            <a:extLst>
              <a:ext uri="{FF2B5EF4-FFF2-40B4-BE49-F238E27FC236}">
                <a16:creationId xmlns:a16="http://schemas.microsoft.com/office/drawing/2014/main" id="{7685A54B-009E-7531-D093-9C1E6AA6E824}"/>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solidFill>
                  <a:schemeClr val="bg1"/>
                </a:solidFill>
                <a:latin typeface="+mj-lt"/>
              </a:defRPr>
            </a:lvl1pPr>
          </a:lstStyle>
          <a:p>
            <a:r>
              <a:rPr lang="nb-NO"/>
              <a:t>Click to add title</a:t>
            </a:r>
          </a:p>
        </p:txBody>
      </p:sp>
      <p:sp>
        <p:nvSpPr>
          <p:cNvPr id="22" name="Text Placeholder 8">
            <a:extLst>
              <a:ext uri="{FF2B5EF4-FFF2-40B4-BE49-F238E27FC236}">
                <a16:creationId xmlns:a16="http://schemas.microsoft.com/office/drawing/2014/main" id="{1F09F11E-B446-F54E-C136-D44C717D2011}"/>
              </a:ext>
            </a:extLst>
          </p:cNvPr>
          <p:cNvSpPr>
            <a:spLocks noGrp="1"/>
          </p:cNvSpPr>
          <p:nvPr>
            <p:ph type="body" sz="quarter" idx="13" hasCustomPrompt="1"/>
          </p:nvPr>
        </p:nvSpPr>
        <p:spPr>
          <a:xfrm>
            <a:off x="450000" y="684000"/>
            <a:ext cx="11304000" cy="757255"/>
          </a:xfrm>
          <a:prstGeom prst="rect">
            <a:avLst/>
          </a:prstGeom>
        </p:spPr>
        <p:txBody>
          <a:bodyPr vert="horz" lIns="0" tIns="0" rIns="0" bIns="0" rtlCol="0" anchor="t" anchorCtr="0">
            <a:noAutofit/>
          </a:bodyPr>
          <a:lstStyle>
            <a:lvl1pPr>
              <a:spcBef>
                <a:spcPts val="0"/>
              </a:spcBef>
              <a:spcAft>
                <a:spcPts val="0"/>
              </a:spcAft>
              <a:defRPr lang="en-US" sz="1800" b="0" dirty="0">
                <a:solidFill>
                  <a:srgbClr val="BBBCBC"/>
                </a:solidFill>
              </a:defRPr>
            </a:lvl1pPr>
          </a:lstStyle>
          <a:p>
            <a:pPr lvl="0"/>
            <a:r>
              <a:rPr lang="nb-NO"/>
              <a:t>Click to add subtitle</a:t>
            </a:r>
          </a:p>
        </p:txBody>
      </p:sp>
      <p:sp>
        <p:nvSpPr>
          <p:cNvPr id="6" name="Copyright" descr="{&quot;templafy&quot;:{&quot;id&quot;:&quot;f077068d-955a-46fa-8eac-1d385533ed8f&quot;}}">
            <a:extLst>
              <a:ext uri="{FF2B5EF4-FFF2-40B4-BE49-F238E27FC236}">
                <a16:creationId xmlns:a16="http://schemas.microsoft.com/office/drawing/2014/main" id="{E599BEF7-FA4C-7085-1465-2963E0C97BE6}"/>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rgbClr val="FFFFFF"/>
                </a:solidFill>
                <a:latin typeface="Calibri" panose="020F0502020204030204" pitchFamily="34" charset="0"/>
                <a:cs typeface="Calibri" panose="020F0502020204030204" pitchFamily="34" charset="0"/>
              </a:rPr>
              <a:t>© 2025 Deloitte AS</a:t>
            </a:r>
          </a:p>
        </p:txBody>
      </p:sp>
    </p:spTree>
    <p:extLst>
      <p:ext uri="{BB962C8B-B14F-4D97-AF65-F5344CB8AC3E}">
        <p14:creationId xmlns:p14="http://schemas.microsoft.com/office/powerpoint/2010/main" val="753278530"/>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Qualifications 2 x 1 - Black">
    <p:bg>
      <p:bgPr>
        <a:solidFill>
          <a:schemeClr val="tx1"/>
        </a:solidFill>
        <a:effectLst/>
      </p:bgPr>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A7C7A401-E3C4-4448-BB60-24DC9B089C72}"/>
              </a:ext>
            </a:extLst>
          </p:cNvPr>
          <p:cNvGraphicFramePr>
            <a:graphicFrameLocks noChangeAspect="1"/>
          </p:cNvGraphicFramePr>
          <p:nvPr userDrawn="1">
            <p:custDataLst>
              <p:tags r:id="rId1"/>
            </p:custDataLst>
            <p:extLst>
              <p:ext uri="{D42A27DB-BD31-4B8C-83A1-F6EECF244321}">
                <p14:modId xmlns:p14="http://schemas.microsoft.com/office/powerpoint/2010/main" val="12102339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10" name="think-cell data - do not delete" hidden="1">
                        <a:extLst>
                          <a:ext uri="{FF2B5EF4-FFF2-40B4-BE49-F238E27FC236}">
                            <a16:creationId xmlns:a16="http://schemas.microsoft.com/office/drawing/2014/main" id="{A7C7A401-E3C4-4448-BB60-24DC9B089C7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6" name="Picture Placeholder 11">
            <a:extLst>
              <a:ext uri="{FF2B5EF4-FFF2-40B4-BE49-F238E27FC236}">
                <a16:creationId xmlns:a16="http://schemas.microsoft.com/office/drawing/2014/main" id="{DFBE7610-ECB4-CA89-5B4C-9B0C6E8A5706}"/>
              </a:ext>
            </a:extLst>
          </p:cNvPr>
          <p:cNvSpPr>
            <a:spLocks noGrp="1"/>
          </p:cNvSpPr>
          <p:nvPr>
            <p:ph type="pic" sz="quarter" idx="28"/>
          </p:nvPr>
        </p:nvSpPr>
        <p:spPr>
          <a:xfrm>
            <a:off x="4482000" y="1883664"/>
            <a:ext cx="1476000" cy="1476000"/>
          </a:xfrm>
        </p:spPr>
        <p:txBody>
          <a:bodyPr>
            <a:normAutofit/>
          </a:bodyPr>
          <a:lstStyle>
            <a:lvl1pPr algn="ctr">
              <a:defRPr sz="1200"/>
            </a:lvl1pPr>
          </a:lstStyle>
          <a:p>
            <a:r>
              <a:rPr lang="nb-NO"/>
              <a:t>Click icon to add picture</a:t>
            </a:r>
          </a:p>
        </p:txBody>
      </p:sp>
      <p:sp>
        <p:nvSpPr>
          <p:cNvPr id="18" name="Picture Placeholder 11">
            <a:extLst>
              <a:ext uri="{FF2B5EF4-FFF2-40B4-BE49-F238E27FC236}">
                <a16:creationId xmlns:a16="http://schemas.microsoft.com/office/drawing/2014/main" id="{6E7011BF-A32B-4689-4585-D2226C8A39D9}"/>
              </a:ext>
            </a:extLst>
          </p:cNvPr>
          <p:cNvSpPr>
            <a:spLocks noGrp="1"/>
          </p:cNvSpPr>
          <p:nvPr>
            <p:ph type="pic" sz="quarter" idx="29"/>
          </p:nvPr>
        </p:nvSpPr>
        <p:spPr>
          <a:xfrm>
            <a:off x="10278000" y="1883664"/>
            <a:ext cx="1476000" cy="1476000"/>
          </a:xfrm>
        </p:spPr>
        <p:txBody>
          <a:bodyPr>
            <a:normAutofit/>
          </a:bodyPr>
          <a:lstStyle>
            <a:lvl1pPr algn="ctr">
              <a:defRPr sz="1200"/>
            </a:lvl1pPr>
          </a:lstStyle>
          <a:p>
            <a:r>
              <a:rPr lang="nb-NO"/>
              <a:t>Click icon to add picture</a:t>
            </a:r>
          </a:p>
        </p:txBody>
      </p:sp>
      <p:sp>
        <p:nvSpPr>
          <p:cNvPr id="2" name="CaseCode">
            <a:extLst>
              <a:ext uri="{FF2B5EF4-FFF2-40B4-BE49-F238E27FC236}">
                <a16:creationId xmlns:a16="http://schemas.microsoft.com/office/drawing/2014/main" id="{FB1AB0CC-E815-A64E-13C9-1E9087A3F714}"/>
              </a:ext>
            </a:extLst>
          </p:cNvPr>
          <p:cNvSpPr txBox="1"/>
          <p:nvPr userDrawn="1"/>
        </p:nvSpPr>
        <p:spPr>
          <a:xfrm>
            <a:off x="6335184" y="6519673"/>
            <a:ext cx="4896560" cy="123111"/>
          </a:xfrm>
          <a:prstGeom prst="rect">
            <a:avLst/>
          </a:prstGeom>
          <a:noFill/>
        </p:spPr>
        <p:txBody>
          <a:bodyPr wrap="square" lIns="0" tIns="0" rIns="0" bIns="0" rtlCol="0">
            <a:spAutoFit/>
          </a:bodyPr>
          <a:lstStyle/>
          <a:p>
            <a:pPr marL="0" indent="0" algn="r">
              <a:spcBef>
                <a:spcPts val="0"/>
              </a:spcBef>
              <a:buSzPct val="100000"/>
              <a:buFont typeface="Arial"/>
              <a:buNone/>
            </a:pPr>
            <a:r>
              <a:rPr lang="nb-NO" sz="800" noProof="0">
                <a:solidFill>
                  <a:schemeClr val="bg1"/>
                </a:solidFill>
                <a:latin typeface="Calibri" panose="020F0502020204030204" pitchFamily="34" charset="0"/>
                <a:cs typeface="Calibri" panose="020F0502020204030204" pitchFamily="34" charset="0"/>
              </a:rPr>
              <a:t>Presentation title</a:t>
            </a:r>
            <a:endParaRPr lang="nb-NO"/>
          </a:p>
        </p:txBody>
      </p:sp>
      <p:sp>
        <p:nvSpPr>
          <p:cNvPr id="4" name="TextBox 3">
            <a:extLst>
              <a:ext uri="{FF2B5EF4-FFF2-40B4-BE49-F238E27FC236}">
                <a16:creationId xmlns:a16="http://schemas.microsoft.com/office/drawing/2014/main" id="{C4D2FF46-F2E3-4C53-5DB7-61C38243D4F9}"/>
              </a:ext>
            </a:extLst>
          </p:cNvPr>
          <p:cNvSpPr txBox="1"/>
          <p:nvPr userDrawn="1"/>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bg1"/>
                </a:solidFill>
                <a:latin typeface="Calibri" panose="020F0502020204030204" pitchFamily="34" charset="0"/>
                <a:cs typeface="Calibri" panose="020F0502020204030204" pitchFamily="34" charset="0"/>
              </a:rPr>
              <a:pPr marL="0" indent="0" algn="r">
                <a:spcBef>
                  <a:spcPts val="450"/>
                </a:spcBef>
                <a:buSzPct val="100000"/>
                <a:buFont typeface="Arial"/>
                <a:buNone/>
              </a:pPr>
              <a:t>‹#›</a:t>
            </a:fld>
            <a:endParaRPr lang="nb-NO" sz="800" noProof="0">
              <a:solidFill>
                <a:schemeClr val="bg1"/>
              </a:solidFill>
              <a:latin typeface="Calibri" panose="020F0502020204030204" pitchFamily="34" charset="0"/>
              <a:cs typeface="Calibri" panose="020F0502020204030204" pitchFamily="34" charset="0"/>
            </a:endParaRPr>
          </a:p>
        </p:txBody>
      </p:sp>
      <p:sp>
        <p:nvSpPr>
          <p:cNvPr id="9" name="Content Placeholder 3">
            <a:extLst>
              <a:ext uri="{FF2B5EF4-FFF2-40B4-BE49-F238E27FC236}">
                <a16:creationId xmlns:a16="http://schemas.microsoft.com/office/drawing/2014/main" id="{DBEB426A-016F-1B65-1168-FF2235F36C2A}"/>
              </a:ext>
            </a:extLst>
          </p:cNvPr>
          <p:cNvSpPr>
            <a:spLocks noGrp="1"/>
          </p:cNvSpPr>
          <p:nvPr>
            <p:ph sz="quarter" idx="10"/>
          </p:nvPr>
        </p:nvSpPr>
        <p:spPr>
          <a:xfrm>
            <a:off x="450000" y="3491918"/>
            <a:ext cx="5508000" cy="2880000"/>
          </a:xfrm>
          <a:prstGeom prst="rect">
            <a:avLst/>
          </a:prstGeom>
        </p:spPr>
        <p:txBody>
          <a:bodyPr>
            <a:noAutofit/>
          </a:bodyPr>
          <a:lstStyle>
            <a:lvl1pPr marL="0" indent="0" algn="l">
              <a:spcBef>
                <a:spcPts val="200"/>
              </a:spcBef>
              <a:spcAft>
                <a:spcPts val="200"/>
              </a:spcAft>
              <a:buFontTx/>
              <a:buNone/>
              <a:tabLst>
                <a:tab pos="3771900" algn="r"/>
              </a:tabLst>
              <a:defRPr sz="1200">
                <a:solidFill>
                  <a:schemeClr val="bg1"/>
                </a:solidFill>
                <a:latin typeface="+mn-lt"/>
              </a:defRPr>
            </a:lvl1pPr>
            <a:lvl2pPr marL="17780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j-lt"/>
              </a:defRPr>
            </a:lvl2pPr>
            <a:lvl3pPr marL="361950" indent="-18415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3pPr>
            <a:lvl4pPr marL="53975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4pPr>
            <a:lvl5pPr marL="717550" indent="-177800" algn="l">
              <a:spcBef>
                <a:spcPts val="200"/>
              </a:spcBef>
              <a:spcAft>
                <a:spcPts val="200"/>
              </a:spcAft>
              <a:buClrTx/>
              <a:buSzPct val="100000"/>
              <a:buFont typeface="Arial" panose="020B0604020202020204" pitchFamily="34" charset="0"/>
              <a:buChar char="−"/>
              <a:tabLst>
                <a:tab pos="3771900" algn="r"/>
              </a:tabLst>
              <a:defRPr sz="1200" baseline="0">
                <a:solidFill>
                  <a:schemeClr val="bg1"/>
                </a:solidFill>
                <a:latin typeface="+mn-lt"/>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12" name="Title Placeholder 1">
            <a:extLst>
              <a:ext uri="{FF2B5EF4-FFF2-40B4-BE49-F238E27FC236}">
                <a16:creationId xmlns:a16="http://schemas.microsoft.com/office/drawing/2014/main" id="{843CBCEE-6AB3-6F31-A1DF-F3F88E17572A}"/>
              </a:ext>
            </a:extLst>
          </p:cNvPr>
          <p:cNvSpPr>
            <a:spLocks noGrp="1"/>
          </p:cNvSpPr>
          <p:nvPr>
            <p:ph type="title" hasCustomPrompt="1"/>
          </p:nvPr>
        </p:nvSpPr>
        <p:spPr>
          <a:xfrm>
            <a:off x="450000" y="345992"/>
            <a:ext cx="11304000" cy="342000"/>
          </a:xfrm>
          <a:prstGeom prst="rect">
            <a:avLst/>
          </a:prstGeom>
        </p:spPr>
        <p:txBody>
          <a:bodyPr vert="horz" lIns="0" tIns="0" rIns="0" bIns="0" rtlCol="0" anchor="t" anchorCtr="0">
            <a:noAutofit/>
          </a:bodyPr>
          <a:lstStyle>
            <a:lvl1pPr>
              <a:spcBef>
                <a:spcPts val="0"/>
              </a:spcBef>
              <a:spcAft>
                <a:spcPts val="0"/>
              </a:spcAft>
              <a:defRPr sz="2100">
                <a:solidFill>
                  <a:schemeClr val="bg1"/>
                </a:solidFill>
                <a:latin typeface="+mj-lt"/>
              </a:defRPr>
            </a:lvl1pPr>
          </a:lstStyle>
          <a:p>
            <a:r>
              <a:rPr lang="nb-NO"/>
              <a:t>Click to add title</a:t>
            </a:r>
          </a:p>
        </p:txBody>
      </p:sp>
      <p:sp>
        <p:nvSpPr>
          <p:cNvPr id="14" name="Text Placeholder 8">
            <a:extLst>
              <a:ext uri="{FF2B5EF4-FFF2-40B4-BE49-F238E27FC236}">
                <a16:creationId xmlns:a16="http://schemas.microsoft.com/office/drawing/2014/main" id="{8D7B41BD-8ED5-299A-47F6-EACF78AFCB46}"/>
              </a:ext>
            </a:extLst>
          </p:cNvPr>
          <p:cNvSpPr>
            <a:spLocks noGrp="1"/>
          </p:cNvSpPr>
          <p:nvPr>
            <p:ph type="body" sz="quarter" idx="13" hasCustomPrompt="1"/>
          </p:nvPr>
        </p:nvSpPr>
        <p:spPr>
          <a:xfrm>
            <a:off x="450000" y="684000"/>
            <a:ext cx="11304000" cy="757255"/>
          </a:xfrm>
          <a:prstGeom prst="rect">
            <a:avLst/>
          </a:prstGeom>
        </p:spPr>
        <p:txBody>
          <a:bodyPr vert="horz" lIns="0" tIns="0" rIns="0" bIns="0" rtlCol="0" anchor="t" anchorCtr="0">
            <a:noAutofit/>
          </a:bodyPr>
          <a:lstStyle>
            <a:lvl1pPr>
              <a:spcBef>
                <a:spcPts val="0"/>
              </a:spcBef>
              <a:spcAft>
                <a:spcPts val="0"/>
              </a:spcAft>
              <a:defRPr lang="en-US" sz="1800" b="0" dirty="0">
                <a:solidFill>
                  <a:srgbClr val="BBBCBC"/>
                </a:solidFill>
              </a:defRPr>
            </a:lvl1pPr>
          </a:lstStyle>
          <a:p>
            <a:pPr lvl="0"/>
            <a:r>
              <a:rPr lang="nb-NO"/>
              <a:t>Click to add subtitle</a:t>
            </a:r>
          </a:p>
        </p:txBody>
      </p:sp>
      <p:sp>
        <p:nvSpPr>
          <p:cNvPr id="15" name="Rectangle 14">
            <a:extLst>
              <a:ext uri="{FF2B5EF4-FFF2-40B4-BE49-F238E27FC236}">
                <a16:creationId xmlns:a16="http://schemas.microsoft.com/office/drawing/2014/main" id="{16E79773-3B23-90E9-4D48-A5FDB54800E7}"/>
              </a:ext>
            </a:extLst>
          </p:cNvPr>
          <p:cNvSpPr/>
          <p:nvPr userDrawn="1"/>
        </p:nvSpPr>
        <p:spPr>
          <a:xfrm>
            <a:off x="6246000" y="1677307"/>
            <a:ext cx="5508000" cy="609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17" name="Rectangle 16">
            <a:extLst>
              <a:ext uri="{FF2B5EF4-FFF2-40B4-BE49-F238E27FC236}">
                <a16:creationId xmlns:a16="http://schemas.microsoft.com/office/drawing/2014/main" id="{6B2B04A7-88BB-C053-00D5-6E084E746EAB}"/>
              </a:ext>
            </a:extLst>
          </p:cNvPr>
          <p:cNvSpPr/>
          <p:nvPr userDrawn="1"/>
        </p:nvSpPr>
        <p:spPr>
          <a:xfrm>
            <a:off x="450000" y="1677307"/>
            <a:ext cx="5508000" cy="609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nb-NO" sz="1100" noProof="0">
              <a:solidFill>
                <a:schemeClr val="bg1"/>
              </a:solidFill>
            </a:endParaRPr>
          </a:p>
        </p:txBody>
      </p:sp>
      <p:sp>
        <p:nvSpPr>
          <p:cNvPr id="5" name="Content Placeholder 3">
            <a:extLst>
              <a:ext uri="{FF2B5EF4-FFF2-40B4-BE49-F238E27FC236}">
                <a16:creationId xmlns:a16="http://schemas.microsoft.com/office/drawing/2014/main" id="{746306D7-050B-5308-5E5B-4221EF4A7F66}"/>
              </a:ext>
            </a:extLst>
          </p:cNvPr>
          <p:cNvSpPr>
            <a:spLocks noGrp="1"/>
          </p:cNvSpPr>
          <p:nvPr>
            <p:ph sz="quarter" idx="30"/>
          </p:nvPr>
        </p:nvSpPr>
        <p:spPr>
          <a:xfrm>
            <a:off x="6246000" y="3491918"/>
            <a:ext cx="5508000" cy="2880000"/>
          </a:xfrm>
          <a:prstGeom prst="rect">
            <a:avLst/>
          </a:prstGeom>
        </p:spPr>
        <p:txBody>
          <a:bodyPr>
            <a:noAutofit/>
          </a:bodyPr>
          <a:lstStyle>
            <a:lvl1pPr marL="0" indent="0" algn="l">
              <a:spcBef>
                <a:spcPts val="200"/>
              </a:spcBef>
              <a:spcAft>
                <a:spcPts val="200"/>
              </a:spcAft>
              <a:buFontTx/>
              <a:buNone/>
              <a:tabLst>
                <a:tab pos="3771900" algn="r"/>
              </a:tabLst>
              <a:defRPr sz="1200">
                <a:solidFill>
                  <a:schemeClr val="bg1"/>
                </a:solidFill>
                <a:latin typeface="+mn-lt"/>
              </a:defRPr>
            </a:lvl1pPr>
            <a:lvl2pPr marL="17780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j-lt"/>
              </a:defRPr>
            </a:lvl2pPr>
            <a:lvl3pPr marL="361950" indent="-18415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3pPr>
            <a:lvl4pPr marL="539750" indent="-177800" algn="l">
              <a:spcBef>
                <a:spcPts val="200"/>
              </a:spcBef>
              <a:spcAft>
                <a:spcPts val="200"/>
              </a:spcAft>
              <a:buClrTx/>
              <a:buSzPct val="100000"/>
              <a:buFont typeface="Arial" panose="020B0604020202020204" pitchFamily="34" charset="0"/>
              <a:buChar char="◦"/>
              <a:tabLst>
                <a:tab pos="3771900" algn="r"/>
              </a:tabLst>
              <a:defRPr sz="1200">
                <a:solidFill>
                  <a:schemeClr val="bg1"/>
                </a:solidFill>
                <a:latin typeface="+mn-lt"/>
              </a:defRPr>
            </a:lvl4pPr>
            <a:lvl5pPr marL="717550" indent="-177800" algn="l">
              <a:spcBef>
                <a:spcPts val="200"/>
              </a:spcBef>
              <a:spcAft>
                <a:spcPts val="200"/>
              </a:spcAft>
              <a:buClrTx/>
              <a:buSzPct val="100000"/>
              <a:buFont typeface="Arial" panose="020B0604020202020204" pitchFamily="34" charset="0"/>
              <a:buChar char="−"/>
              <a:tabLst>
                <a:tab pos="3771900" algn="r"/>
              </a:tabLst>
              <a:defRPr sz="1200" baseline="0">
                <a:solidFill>
                  <a:schemeClr val="bg1"/>
                </a:solidFill>
                <a:latin typeface="+mn-lt"/>
              </a:defRPr>
            </a:lvl5p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6" name="Copyright" descr="{&quot;templafy&quot;:{&quot;id&quot;:&quot;03731aa2-e4c0-4dc5-8284-abec457ef27e&quot;}}">
            <a:extLst>
              <a:ext uri="{FF2B5EF4-FFF2-40B4-BE49-F238E27FC236}">
                <a16:creationId xmlns:a16="http://schemas.microsoft.com/office/drawing/2014/main" id="{992FC042-C0BB-6E87-173C-9C7D896B28CC}"/>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rgbClr val="FFFFFF"/>
                </a:solidFill>
                <a:latin typeface="Calibri" panose="020F0502020204030204" pitchFamily="34" charset="0"/>
                <a:cs typeface="Calibri" panose="020F0502020204030204" pitchFamily="34" charset="0"/>
              </a:rPr>
              <a:t>© 2025 Deloitte AS</a:t>
            </a:r>
          </a:p>
        </p:txBody>
      </p:sp>
    </p:spTree>
    <p:extLst>
      <p:ext uri="{BB962C8B-B14F-4D97-AF65-F5344CB8AC3E}">
        <p14:creationId xmlns:p14="http://schemas.microsoft.com/office/powerpoint/2010/main" val="2734513497"/>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End slide - Black">
    <p:bg>
      <p:bgPr>
        <a:solidFill>
          <a:schemeClr val="tx1"/>
        </a:solidFill>
        <a:effectLst/>
      </p:bgPr>
    </p:bg>
    <p:spTree>
      <p:nvGrpSpPr>
        <p:cNvPr id="1" name=""/>
        <p:cNvGrpSpPr/>
        <p:nvPr/>
      </p:nvGrpSpPr>
      <p:grpSpPr>
        <a:xfrm>
          <a:off x="0" y="0"/>
          <a:ext cx="0" cy="0"/>
          <a:chOff x="0" y="0"/>
          <a:chExt cx="0" cy="0"/>
        </a:xfrm>
      </p:grpSpPr>
      <p:pic>
        <p:nvPicPr>
          <p:cNvPr id="1756182205" name="image" descr="{&quot;templafy&quot;:{&quot;id&quot;:&quot;54e604b1-a37b-415f-af27-76fe91fd2498&quot;}}"/>
          <p:cNvPicPr>
            <a:picLocks noChangeAspect="1"/>
          </p:cNvPicPr>
          <p:nvPr/>
        </p:nvPicPr>
        <p:blipFill>
          <a:blip r:embed="rId2"/>
          <a:stretch>
            <a:fillRect/>
          </a:stretch>
        </p:blipFill>
        <p:spPr>
          <a:xfrm>
            <a:off x="475200" y="464399"/>
            <a:ext cx="2012400" cy="880841"/>
          </a:xfrm>
          <a:prstGeom prst="rect">
            <a:avLst/>
          </a:prstGeom>
        </p:spPr>
      </p:pic>
      <p:sp>
        <p:nvSpPr>
          <p:cNvPr id="3" name="text" descr="{&quot;templafy&quot;:{&quot;id&quot;:&quot;a7d60c69-dcef-4fe2-bd9f-3bdb656c8a25&quot;}}" title="Form.InternalExternal.Disclaimer">
            <a:extLst>
              <a:ext uri="{FF2B5EF4-FFF2-40B4-BE49-F238E27FC236}">
                <a16:creationId xmlns:a16="http://schemas.microsoft.com/office/drawing/2014/main" id="{3FD6CB7A-8927-DC81-FC65-0835A9A17215}"/>
              </a:ext>
            </a:extLst>
          </p:cNvPr>
          <p:cNvSpPr>
            <a:spLocks/>
          </p:cNvSpPr>
          <p:nvPr userDrawn="1"/>
        </p:nvSpPr>
        <p:spPr bwMode="auto">
          <a:xfrm>
            <a:off x="487058" y="4189870"/>
            <a:ext cx="8432353" cy="2189541"/>
          </a:xfrm>
          <a:prstGeom prst="rect">
            <a:avLst/>
          </a:prstGeom>
          <a:noFill/>
          <a:ln w="9525">
            <a:noFill/>
            <a:miter lim="800000"/>
            <a:headEnd/>
            <a:tailEnd/>
          </a:ln>
        </p:spPr>
        <p:txBody>
          <a:bodyPr lIns="0" tIns="0" rIns="0" bIns="0" anchor="b"/>
          <a:lstStyle/>
          <a:p>
            <a:pPr defTabSz="1019175">
              <a:spcAft>
                <a:spcPts val="0"/>
              </a:spcAft>
              <a:buClr>
                <a:schemeClr val="tx1"/>
              </a:buClr>
              <a:buSzPct val="80000"/>
              <a:buFont typeface="Wingdings" pitchFamily="2" charset="2"/>
              <a:buNone/>
            </a:pPr>
            <a:r>
              <a:rPr lang="nb-NO" sz="900" noProof="1">
                <a:solidFill>
                  <a:schemeClr val="bg1"/>
                </a:solidFill>
              </a:rPr>
              <a:t>Deloitte AS and Deloitte Advokatfirma AS are the Norwegian affiliates of Deloitte NSE LLP, a member firm of Deloitte Touche Tohmatsu Limited, a UK private company limited by guarantee (“DTTL”). DTTL and each of its member firms are legally separate and independent entities. DTTL and Deloitte NSE LLP do not provide services to clients. Please see www.deloitte.com/about to learn more about our global network of member firms.
Deloitte Norway conducts business through two legally separate and independent limited liability companies; Deloitte AS, providing audit, consulting, financial advisory and risk management services, and Deloitte Advokatfirma AS, providing tax and legal services.
Deloitte provides leading professional services to nearly 90% of the Fortune Global 500® and thousands of private companies. Our people deliver measurable and lasting results that help reinforce public trust in capital markets and enable clients to transform and thrive. Building on its 180-year history, Deloitte spans more than 150 countries and territories. Learn how Deloitte’s approximately 460,000 people worldwide make an impact that matters at www.deloitte.com
This communication contains general information only, and none of Deloitte Touche Tohmatsu Limited (DTTL), its global network of member firms or their related entities (collectively, the “Deloitte organization”) is, by means of this communication, rendering professional advice or services. Before making any decision or taking any action that may affect your finances or your business, you should consult a qualified professional adviser. 
No representations, warranties or undertakings (express or implied) are given as to the accuracy or completeness of the information in this communication, and none of DTTL, its member firms, related entities, employees or agents shall be liable or responsible for any loss or damage whatsoever arising directly or indirectly in connection with any person relying on this communication. DTTL and each of its member firms, and their related entities, are legally separate and independent entities.
© 2025 Deloitte AS</a:t>
            </a:r>
            <a:endParaRPr lang="nb-NO"/>
          </a:p>
        </p:txBody>
      </p:sp>
    </p:spTree>
    <p:extLst>
      <p:ext uri="{BB962C8B-B14F-4D97-AF65-F5344CB8AC3E}">
        <p14:creationId xmlns:p14="http://schemas.microsoft.com/office/powerpoint/2010/main" val="286936826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age Image">
    <p:bg bwMode="gray">
      <p:bgPr>
        <a:solidFill>
          <a:schemeClr val="tx1"/>
        </a:solidFill>
        <a:effectLst/>
      </p:bgPr>
    </p:bg>
    <p:spTree>
      <p:nvGrpSpPr>
        <p:cNvPr id="1" name=""/>
        <p:cNvGrpSpPr/>
        <p:nvPr/>
      </p:nvGrpSpPr>
      <p:grpSpPr>
        <a:xfrm>
          <a:off x="0" y="0"/>
          <a:ext cx="0" cy="0"/>
          <a:chOff x="0" y="0"/>
          <a:chExt cx="0" cy="0"/>
        </a:xfrm>
      </p:grpSpPr>
      <p:sp>
        <p:nvSpPr>
          <p:cNvPr id="17" name="Picture Placeholder 8">
            <a:extLst>
              <a:ext uri="{FF2B5EF4-FFF2-40B4-BE49-F238E27FC236}">
                <a16:creationId xmlns:a16="http://schemas.microsoft.com/office/drawing/2014/main" id="{DEF77F0F-DE6A-48C9-92BD-013174DD643C}"/>
              </a:ext>
            </a:extLst>
          </p:cNvPr>
          <p:cNvSpPr>
            <a:spLocks noGrp="1"/>
          </p:cNvSpPr>
          <p:nvPr>
            <p:ph type="pic" sz="quarter" idx="11"/>
          </p:nvPr>
        </p:nvSpPr>
        <p:spPr>
          <a:xfrm>
            <a:off x="0" y="0"/>
            <a:ext cx="12192000" cy="6858000"/>
          </a:xfrm>
          <a:prstGeom prst="rect">
            <a:avLst/>
          </a:prstGeom>
        </p:spPr>
        <p:txBody>
          <a:bodyPr/>
          <a:lstStyle>
            <a:lvl1pPr>
              <a:defRPr>
                <a:solidFill>
                  <a:schemeClr val="bg1"/>
                </a:solidFill>
              </a:defRPr>
            </a:lvl1pPr>
          </a:lstStyle>
          <a:p>
            <a:r>
              <a:rPr lang="nb-NO" noProof="0"/>
              <a:t>Click icon to add picture</a:t>
            </a:r>
          </a:p>
        </p:txBody>
      </p:sp>
      <p:sp>
        <p:nvSpPr>
          <p:cNvPr id="28" name="Text Placeholder 4">
            <a:extLst>
              <a:ext uri="{FF2B5EF4-FFF2-40B4-BE49-F238E27FC236}">
                <a16:creationId xmlns:a16="http://schemas.microsoft.com/office/drawing/2014/main" id="{7843742C-26CB-411F-8564-50309241988E}"/>
              </a:ext>
            </a:extLst>
          </p:cNvPr>
          <p:cNvSpPr>
            <a:spLocks noGrp="1"/>
          </p:cNvSpPr>
          <p:nvPr>
            <p:ph type="body" sz="quarter" idx="10"/>
          </p:nvPr>
        </p:nvSpPr>
        <p:spPr>
          <a:xfrm>
            <a:off x="449999" y="6373749"/>
            <a:ext cx="4464000" cy="180000"/>
          </a:xfrm>
          <a:prstGeom prst="rect">
            <a:avLst/>
          </a:prstGeom>
        </p:spPr>
        <p:txBody>
          <a:bodyPr anchor="ctr">
            <a:noAutofit/>
          </a:bodyPr>
          <a:lstStyle>
            <a:lvl1pPr>
              <a:spcAft>
                <a:spcPts val="0"/>
              </a:spcAft>
              <a:defRPr sz="1400" b="1">
                <a:solidFill>
                  <a:schemeClr val="bg1"/>
                </a:solidFill>
                <a:latin typeface="+mj-lt"/>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b-NO" noProof="0"/>
              <a:t>Click to edit Master text styles</a:t>
            </a:r>
            <a:endParaRPr lang="nb-NO"/>
          </a:p>
        </p:txBody>
      </p:sp>
      <p:sp>
        <p:nvSpPr>
          <p:cNvPr id="29" name="Title 1">
            <a:extLst>
              <a:ext uri="{FF2B5EF4-FFF2-40B4-BE49-F238E27FC236}">
                <a16:creationId xmlns:a16="http://schemas.microsoft.com/office/drawing/2014/main" id="{A7C729B7-24CD-4887-BCB2-9B9E69736AAE}"/>
              </a:ext>
            </a:extLst>
          </p:cNvPr>
          <p:cNvSpPr>
            <a:spLocks noGrp="1"/>
          </p:cNvSpPr>
          <p:nvPr>
            <p:ph type="ctrTitle"/>
          </p:nvPr>
        </p:nvSpPr>
        <p:spPr bwMode="gray">
          <a:xfrm>
            <a:off x="450000" y="5186209"/>
            <a:ext cx="4446269" cy="895983"/>
          </a:xfrm>
          <a:prstGeom prst="rect">
            <a:avLst/>
          </a:prstGeom>
        </p:spPr>
        <p:txBody>
          <a:bodyPr anchor="b" anchorCtr="0">
            <a:noAutofit/>
          </a:bodyPr>
          <a:lstStyle>
            <a:lvl1pPr algn="l">
              <a:lnSpc>
                <a:spcPts val="3200"/>
              </a:lnSpc>
              <a:defRPr sz="3200" b="0">
                <a:solidFill>
                  <a:schemeClr val="accent3"/>
                </a:solidFill>
                <a:latin typeface="+mj-lt"/>
                <a:ea typeface="Open Sans" panose="020B0606030504020204" pitchFamily="34" charset="0"/>
                <a:cs typeface="Calibri Light" panose="020F0302020204030204" pitchFamily="34" charset="0"/>
              </a:defRPr>
            </a:lvl1pPr>
          </a:lstStyle>
          <a:p>
            <a:r>
              <a:rPr lang="nb-NO" noProof="0"/>
              <a:t>Click to edit Master title style</a:t>
            </a:r>
          </a:p>
        </p:txBody>
      </p:sp>
      <p:pic>
        <p:nvPicPr>
          <p:cNvPr id="1498531642" name="image" descr="{&quot;templafy&quot;:{&quot;id&quot;:&quot;1f5dd11b-605f-4f29-85b3-13b157f5b4f8&quot;}}"/>
          <p:cNvPicPr>
            <a:picLocks noChangeAspect="1"/>
          </p:cNvPicPr>
          <p:nvPr/>
        </p:nvPicPr>
        <p:blipFill>
          <a:blip r:embed="rId2"/>
          <a:stretch>
            <a:fillRect/>
          </a:stretch>
        </p:blipFill>
        <p:spPr>
          <a:xfrm>
            <a:off x="475200" y="464399"/>
            <a:ext cx="2012400" cy="880841"/>
          </a:xfrm>
          <a:prstGeom prst="rect">
            <a:avLst/>
          </a:prstGeom>
        </p:spPr>
      </p:pic>
    </p:spTree>
    <p:extLst>
      <p:ext uri="{BB962C8B-B14F-4D97-AF65-F5344CB8AC3E}">
        <p14:creationId xmlns:p14="http://schemas.microsoft.com/office/powerpoint/2010/main" val="2309670191"/>
      </p:ext>
    </p:extLst>
  </p:cSld>
  <p:clrMapOvr>
    <a:masterClrMapping/>
  </p:clrMapOvr>
  <p:transition>
    <p:fade/>
  </p:transition>
  <p:hf hdr="0" dt="0"/>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bg bwMode="gray">
      <p:bgPr>
        <a:solidFill>
          <a:schemeClr val="accent1"/>
        </a:solidFill>
        <a:effectLst/>
      </p:bgPr>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ED903953-236A-7A85-C86D-21E60D826762}"/>
              </a:ext>
            </a:extLst>
          </p:cNvPr>
          <p:cNvGraphicFramePr>
            <a:graphicFrameLocks noChangeAspect="1"/>
          </p:cNvGraphicFramePr>
          <p:nvPr userDrawn="1">
            <p:custDataLst>
              <p:tags r:id="rId1"/>
            </p:custDataLst>
            <p:extLst>
              <p:ext uri="{D42A27DB-BD31-4B8C-83A1-F6EECF244321}">
                <p14:modId xmlns:p14="http://schemas.microsoft.com/office/powerpoint/2010/main" val="26596067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8" name="think-cell data - do not delete" hidden="1">
                        <a:extLst>
                          <a:ext uri="{FF2B5EF4-FFF2-40B4-BE49-F238E27FC236}">
                            <a16:creationId xmlns:a16="http://schemas.microsoft.com/office/drawing/2014/main" id="{ED903953-236A-7A85-C86D-21E60D82676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bwMode="gray">
          <a:xfrm>
            <a:off x="450000" y="1728217"/>
            <a:ext cx="11304000" cy="1592403"/>
          </a:xfrm>
          <a:prstGeom prst="rect">
            <a:avLst/>
          </a:prstGeom>
        </p:spPr>
        <p:txBody>
          <a:bodyPr vert="horz" anchor="b"/>
          <a:lstStyle>
            <a:lvl1pPr>
              <a:lnSpc>
                <a:spcPct val="95000"/>
              </a:lnSpc>
              <a:defRPr sz="3600" b="1">
                <a:solidFill>
                  <a:schemeClr val="tx1"/>
                </a:solidFill>
                <a:latin typeface="+mj-lt"/>
                <a:ea typeface="Open Sans" panose="020B0606030504020204" pitchFamily="34" charset="0"/>
                <a:cs typeface="Open Sans" panose="020B0606030504020204" pitchFamily="34" charset="0"/>
              </a:defRPr>
            </a:lvl1pPr>
          </a:lstStyle>
          <a:p>
            <a:r>
              <a:rPr lang="nb-NO" noProof="0"/>
              <a:t>Click to edit Master title style</a:t>
            </a:r>
          </a:p>
        </p:txBody>
      </p:sp>
      <p:sp>
        <p:nvSpPr>
          <p:cNvPr id="3" name="Text Placeholder 2"/>
          <p:cNvSpPr>
            <a:spLocks noGrp="1"/>
          </p:cNvSpPr>
          <p:nvPr>
            <p:ph type="body" idx="1"/>
          </p:nvPr>
        </p:nvSpPr>
        <p:spPr bwMode="gray">
          <a:xfrm>
            <a:off x="450000" y="3474720"/>
            <a:ext cx="11304000" cy="1566532"/>
          </a:xfrm>
        </p:spPr>
        <p:txBody>
          <a:bodyPr lIns="0" tIns="0" rIns="0" bIns="0">
            <a:noAutofit/>
          </a:bodyPr>
          <a:lstStyle>
            <a:lvl1pPr marL="0" indent="0">
              <a:lnSpc>
                <a:spcPct val="95000"/>
              </a:lnSpc>
              <a:spcAft>
                <a:spcPts val="0"/>
              </a:spcAft>
              <a:buNone/>
              <a:defRPr sz="3600" b="0">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nb-NO" noProof="0"/>
              <a:t>Click to edit Master text styles</a:t>
            </a:r>
            <a:endParaRPr lang="nb-NO"/>
          </a:p>
        </p:txBody>
      </p:sp>
      <p:sp>
        <p:nvSpPr>
          <p:cNvPr id="4" name="CaseCode">
            <a:extLst>
              <a:ext uri="{FF2B5EF4-FFF2-40B4-BE49-F238E27FC236}">
                <a16:creationId xmlns:a16="http://schemas.microsoft.com/office/drawing/2014/main" id="{1BDC0FDC-0D9A-61CF-95C8-4BC8540608B8}"/>
              </a:ext>
            </a:extLst>
          </p:cNvPr>
          <p:cNvSpPr txBox="1"/>
          <p:nvPr userDrawn="1"/>
        </p:nvSpPr>
        <p:spPr>
          <a:xfrm>
            <a:off x="6335184" y="6519673"/>
            <a:ext cx="4896560" cy="123111"/>
          </a:xfrm>
          <a:prstGeom prst="rect">
            <a:avLst/>
          </a:prstGeom>
          <a:noFill/>
        </p:spPr>
        <p:txBody>
          <a:bodyPr wrap="square" lIns="0" tIns="0" rIns="0" bIns="0" rtlCol="0">
            <a:spAutoFit/>
          </a:bodyPr>
          <a:lstStyle/>
          <a:p>
            <a:pPr marL="0" indent="0" algn="r">
              <a:spcBef>
                <a:spcPts val="0"/>
              </a:spcBef>
              <a:buSzPct val="100000"/>
              <a:buFont typeface="Arial"/>
              <a:buNone/>
            </a:pPr>
            <a:r>
              <a:rPr lang="nb-NO" sz="800" noProof="0">
                <a:solidFill>
                  <a:schemeClr val="tx1"/>
                </a:solidFill>
                <a:latin typeface="+mn-lt"/>
                <a:cs typeface="Calibri" panose="020F0502020204030204" pitchFamily="34" charset="0"/>
              </a:rPr>
              <a:t>Presentation title</a:t>
            </a:r>
            <a:endParaRPr lang="nb-NO"/>
          </a:p>
        </p:txBody>
      </p:sp>
      <p:sp>
        <p:nvSpPr>
          <p:cNvPr id="5" name="Copyright" descr="{&quot;templafy&quot;:{&quot;id&quot;:&quot;93477482-ceaf-465f-8976-537b6d181327&quot;}}">
            <a:extLst>
              <a:ext uri="{FF2B5EF4-FFF2-40B4-BE49-F238E27FC236}">
                <a16:creationId xmlns:a16="http://schemas.microsoft.com/office/drawing/2014/main" id="{62398D06-C488-9DDB-E248-1C4BC1724227}"/>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chemeClr val="tx1"/>
                </a:solidFill>
                <a:latin typeface="+mn-lt"/>
                <a:cs typeface="Calibri" panose="020F0502020204030204" pitchFamily="34" charset="0"/>
              </a:rPr>
              <a:t>© 2025 Deloitte AS</a:t>
            </a:r>
          </a:p>
        </p:txBody>
      </p:sp>
      <p:sp>
        <p:nvSpPr>
          <p:cNvPr id="6" name="TextBox 5">
            <a:extLst>
              <a:ext uri="{FF2B5EF4-FFF2-40B4-BE49-F238E27FC236}">
                <a16:creationId xmlns:a16="http://schemas.microsoft.com/office/drawing/2014/main" id="{ACCA4DFC-A5BD-1CA7-953A-4298BCF3311A}"/>
              </a:ext>
            </a:extLst>
          </p:cNvPr>
          <p:cNvSpPr txBox="1"/>
          <p:nvPr userDrawn="1"/>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tx1"/>
                </a:solidFill>
                <a:latin typeface="+mn-lt"/>
                <a:cs typeface="Calibri" panose="020F0502020204030204" pitchFamily="34" charset="0"/>
              </a:rPr>
              <a:pPr marL="0" indent="0" algn="r">
                <a:spcBef>
                  <a:spcPts val="450"/>
                </a:spcBef>
                <a:buSzPct val="100000"/>
                <a:buFont typeface="Arial"/>
                <a:buNone/>
              </a:pPr>
              <a:t>‹#›</a:t>
            </a:fld>
            <a:endParaRPr lang="nb-NO" sz="800" noProof="0">
              <a:solidFill>
                <a:schemeClr val="tx1"/>
              </a:solidFill>
              <a:latin typeface="+mn-lt"/>
              <a:cs typeface="Calibri" panose="020F0502020204030204" pitchFamily="34" charset="0"/>
            </a:endParaRPr>
          </a:p>
        </p:txBody>
      </p:sp>
    </p:spTree>
    <p:extLst>
      <p:ext uri="{BB962C8B-B14F-4D97-AF65-F5344CB8AC3E}">
        <p14:creationId xmlns:p14="http://schemas.microsoft.com/office/powerpoint/2010/main" val="1186284586"/>
      </p:ext>
    </p:extLst>
  </p:cSld>
  <p:clrMapOvr>
    <a:masterClrMapping/>
  </p:clrMapOvr>
  <p:transition>
    <p:fade/>
  </p:transition>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Accessible Green">
    <p:bg bwMode="gray">
      <p:bgPr>
        <a:solidFill>
          <a:schemeClr val="accent3"/>
        </a:solidFill>
        <a:effectLst/>
      </p:bgPr>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ED903953-236A-7A85-C86D-21E60D826762}"/>
              </a:ext>
            </a:extLst>
          </p:cNvPr>
          <p:cNvGraphicFramePr>
            <a:graphicFrameLocks noChangeAspect="1"/>
          </p:cNvGraphicFramePr>
          <p:nvPr userDrawn="1">
            <p:custDataLst>
              <p:tags r:id="rId1"/>
            </p:custDataLst>
            <p:extLst>
              <p:ext uri="{D42A27DB-BD31-4B8C-83A1-F6EECF244321}">
                <p14:modId xmlns:p14="http://schemas.microsoft.com/office/powerpoint/2010/main" val="26596067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8" name="think-cell data - do not delete" hidden="1">
                        <a:extLst>
                          <a:ext uri="{FF2B5EF4-FFF2-40B4-BE49-F238E27FC236}">
                            <a16:creationId xmlns:a16="http://schemas.microsoft.com/office/drawing/2014/main" id="{ED903953-236A-7A85-C86D-21E60D82676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bwMode="gray">
          <a:xfrm>
            <a:off x="450000" y="1728217"/>
            <a:ext cx="11304000" cy="1592403"/>
          </a:xfrm>
          <a:prstGeom prst="rect">
            <a:avLst/>
          </a:prstGeom>
        </p:spPr>
        <p:txBody>
          <a:bodyPr vert="horz"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nb-NO" noProof="0"/>
              <a:t>Click to edit Master title style</a:t>
            </a:r>
          </a:p>
        </p:txBody>
      </p:sp>
      <p:sp>
        <p:nvSpPr>
          <p:cNvPr id="3" name="Text Placeholder 2"/>
          <p:cNvSpPr>
            <a:spLocks noGrp="1"/>
          </p:cNvSpPr>
          <p:nvPr>
            <p:ph type="body" idx="1"/>
          </p:nvPr>
        </p:nvSpPr>
        <p:spPr bwMode="gray">
          <a:xfrm>
            <a:off x="450000" y="3474720"/>
            <a:ext cx="11304000" cy="1566532"/>
          </a:xfrm>
        </p:spPr>
        <p:txBody>
          <a:bodyPr lIns="0" tIns="0" rIns="0" bIns="0">
            <a:noAutofit/>
          </a:bodyPr>
          <a:lstStyle>
            <a:lvl1pPr marL="0" indent="0">
              <a:lnSpc>
                <a:spcPct val="95000"/>
              </a:lnSpc>
              <a:spcAft>
                <a:spcPts val="0"/>
              </a:spcAft>
              <a:buNone/>
              <a:defRPr sz="3600" b="0">
                <a:solidFill>
                  <a:schemeClr val="bg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nb-NO" noProof="0"/>
              <a:t>Click to edit Master text styles</a:t>
            </a:r>
            <a:endParaRPr lang="nb-NO"/>
          </a:p>
        </p:txBody>
      </p:sp>
      <p:sp>
        <p:nvSpPr>
          <p:cNvPr id="4" name="CaseCode">
            <a:extLst>
              <a:ext uri="{FF2B5EF4-FFF2-40B4-BE49-F238E27FC236}">
                <a16:creationId xmlns:a16="http://schemas.microsoft.com/office/drawing/2014/main" id="{1BDC0FDC-0D9A-61CF-95C8-4BC8540608B8}"/>
              </a:ext>
            </a:extLst>
          </p:cNvPr>
          <p:cNvSpPr txBox="1"/>
          <p:nvPr userDrawn="1"/>
        </p:nvSpPr>
        <p:spPr>
          <a:xfrm>
            <a:off x="6335184" y="6519673"/>
            <a:ext cx="4896560" cy="123111"/>
          </a:xfrm>
          <a:prstGeom prst="rect">
            <a:avLst/>
          </a:prstGeom>
          <a:noFill/>
        </p:spPr>
        <p:txBody>
          <a:bodyPr wrap="square" lIns="0" tIns="0" rIns="0" bIns="0" rtlCol="0">
            <a:spAutoFit/>
          </a:bodyPr>
          <a:lstStyle/>
          <a:p>
            <a:pPr marL="0" indent="0" algn="r">
              <a:spcBef>
                <a:spcPts val="0"/>
              </a:spcBef>
              <a:buSzPct val="100000"/>
              <a:buFont typeface="Arial"/>
              <a:buNone/>
            </a:pPr>
            <a:r>
              <a:rPr lang="nb-NO" sz="800" noProof="0">
                <a:solidFill>
                  <a:schemeClr val="bg1"/>
                </a:solidFill>
                <a:latin typeface="+mn-lt"/>
                <a:cs typeface="Calibri" panose="020F0502020204030204" pitchFamily="34" charset="0"/>
              </a:rPr>
              <a:t>Presentation title</a:t>
            </a:r>
            <a:endParaRPr lang="nb-NO"/>
          </a:p>
        </p:txBody>
      </p:sp>
      <p:sp>
        <p:nvSpPr>
          <p:cNvPr id="6" name="TextBox 5">
            <a:extLst>
              <a:ext uri="{FF2B5EF4-FFF2-40B4-BE49-F238E27FC236}">
                <a16:creationId xmlns:a16="http://schemas.microsoft.com/office/drawing/2014/main" id="{ACCA4DFC-A5BD-1CA7-953A-4298BCF3311A}"/>
              </a:ext>
            </a:extLst>
          </p:cNvPr>
          <p:cNvSpPr txBox="1"/>
          <p:nvPr userDrawn="1"/>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bg1"/>
                </a:solidFill>
                <a:latin typeface="+mn-lt"/>
                <a:cs typeface="Calibri" panose="020F0502020204030204" pitchFamily="34" charset="0"/>
              </a:rPr>
              <a:pPr marL="0" indent="0" algn="r">
                <a:spcBef>
                  <a:spcPts val="450"/>
                </a:spcBef>
                <a:buSzPct val="100000"/>
                <a:buFont typeface="Arial"/>
                <a:buNone/>
              </a:pPr>
              <a:t>‹#›</a:t>
            </a:fld>
            <a:endParaRPr lang="nb-NO" sz="800" noProof="0">
              <a:solidFill>
                <a:schemeClr val="bg1"/>
              </a:solidFill>
              <a:latin typeface="+mn-lt"/>
              <a:cs typeface="Calibri" panose="020F0502020204030204" pitchFamily="34" charset="0"/>
            </a:endParaRPr>
          </a:p>
        </p:txBody>
      </p:sp>
      <p:sp>
        <p:nvSpPr>
          <p:cNvPr id="7" name="Copyright" descr="{&quot;templafy&quot;:{&quot;id&quot;:&quot;301ef3fe-6d71-4a78-824b-0da5c682e694&quot;}}">
            <a:extLst>
              <a:ext uri="{FF2B5EF4-FFF2-40B4-BE49-F238E27FC236}">
                <a16:creationId xmlns:a16="http://schemas.microsoft.com/office/drawing/2014/main" id="{C9DA7256-D510-92DC-2C86-BADDCDF98344}"/>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rgbClr val="FFFFFF"/>
                </a:solidFill>
                <a:latin typeface="+mn-lt"/>
                <a:cs typeface="Calibri" panose="020F0502020204030204" pitchFamily="34" charset="0"/>
              </a:rPr>
              <a:t>© 2025 Deloitte AS</a:t>
            </a:r>
          </a:p>
        </p:txBody>
      </p:sp>
    </p:spTree>
    <p:extLst>
      <p:ext uri="{BB962C8B-B14F-4D97-AF65-F5344CB8AC3E}">
        <p14:creationId xmlns:p14="http://schemas.microsoft.com/office/powerpoint/2010/main" val="521971579"/>
      </p:ext>
    </p:extLst>
  </p:cSld>
  <p:clrMapOvr>
    <a:masterClrMapping/>
  </p:clrMapOvr>
  <p:transition>
    <p:fade/>
  </p:transition>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Accessible Teal">
    <p:bg bwMode="gray">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50000" y="1728217"/>
            <a:ext cx="11304000"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nb-NO" noProof="0"/>
              <a:t>Click to edit Master title style</a:t>
            </a:r>
          </a:p>
        </p:txBody>
      </p:sp>
      <p:sp>
        <p:nvSpPr>
          <p:cNvPr id="3" name="Text Placeholder 2"/>
          <p:cNvSpPr>
            <a:spLocks noGrp="1"/>
          </p:cNvSpPr>
          <p:nvPr>
            <p:ph type="body" idx="1"/>
          </p:nvPr>
        </p:nvSpPr>
        <p:spPr bwMode="gray">
          <a:xfrm>
            <a:off x="450000" y="3474720"/>
            <a:ext cx="11304000" cy="1566532"/>
          </a:xfrm>
        </p:spPr>
        <p:txBody>
          <a:bodyPr lIns="0" tIns="0" rIns="0" bIns="0">
            <a:noAutofit/>
          </a:bodyPr>
          <a:lstStyle>
            <a:lvl1pPr marL="0" indent="0">
              <a:lnSpc>
                <a:spcPct val="95000"/>
              </a:lnSpc>
              <a:spcAft>
                <a:spcPts val="0"/>
              </a:spcAft>
              <a:buNone/>
              <a:defRPr sz="3600" b="0">
                <a:solidFill>
                  <a:schemeClr val="bg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nb-NO" noProof="0"/>
              <a:t>Click to edit Master text styles</a:t>
            </a:r>
            <a:endParaRPr lang="nb-NO"/>
          </a:p>
        </p:txBody>
      </p:sp>
      <p:sp>
        <p:nvSpPr>
          <p:cNvPr id="4" name="CaseCode">
            <a:extLst>
              <a:ext uri="{FF2B5EF4-FFF2-40B4-BE49-F238E27FC236}">
                <a16:creationId xmlns:a16="http://schemas.microsoft.com/office/drawing/2014/main" id="{0B944744-9AF8-6F57-762F-A053E0C75A9F}"/>
              </a:ext>
            </a:extLst>
          </p:cNvPr>
          <p:cNvSpPr txBox="1"/>
          <p:nvPr userDrawn="1"/>
        </p:nvSpPr>
        <p:spPr>
          <a:xfrm>
            <a:off x="6335184" y="6519673"/>
            <a:ext cx="4896560" cy="123111"/>
          </a:xfrm>
          <a:prstGeom prst="rect">
            <a:avLst/>
          </a:prstGeom>
          <a:noFill/>
        </p:spPr>
        <p:txBody>
          <a:bodyPr wrap="square" lIns="0" tIns="0" rIns="0" bIns="0" rtlCol="0">
            <a:spAutoFit/>
          </a:bodyPr>
          <a:lstStyle/>
          <a:p>
            <a:pPr marL="0" indent="0" algn="r">
              <a:spcBef>
                <a:spcPts val="0"/>
              </a:spcBef>
              <a:buSzPct val="100000"/>
              <a:buFont typeface="Arial"/>
              <a:buNone/>
            </a:pPr>
            <a:r>
              <a:rPr lang="nb-NO" sz="800" noProof="0">
                <a:solidFill>
                  <a:schemeClr val="bg1"/>
                </a:solidFill>
                <a:latin typeface="+mn-lt"/>
                <a:cs typeface="Calibri" panose="020F0502020204030204" pitchFamily="34" charset="0"/>
              </a:rPr>
              <a:t>Presentation title</a:t>
            </a:r>
            <a:endParaRPr lang="nb-NO"/>
          </a:p>
        </p:txBody>
      </p:sp>
      <p:sp>
        <p:nvSpPr>
          <p:cNvPr id="6" name="TextBox 5">
            <a:extLst>
              <a:ext uri="{FF2B5EF4-FFF2-40B4-BE49-F238E27FC236}">
                <a16:creationId xmlns:a16="http://schemas.microsoft.com/office/drawing/2014/main" id="{37D898DC-2E31-6A58-EC79-6DD0ED09A0D8}"/>
              </a:ext>
            </a:extLst>
          </p:cNvPr>
          <p:cNvSpPr txBox="1"/>
          <p:nvPr userDrawn="1"/>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bg1"/>
                </a:solidFill>
                <a:latin typeface="+mn-lt"/>
                <a:cs typeface="Calibri" panose="020F0502020204030204" pitchFamily="34" charset="0"/>
              </a:rPr>
              <a:pPr marL="0" indent="0" algn="r">
                <a:spcBef>
                  <a:spcPts val="450"/>
                </a:spcBef>
                <a:buSzPct val="100000"/>
                <a:buFont typeface="Arial"/>
                <a:buNone/>
              </a:pPr>
              <a:t>‹#›</a:t>
            </a:fld>
            <a:endParaRPr lang="nb-NO" sz="800" noProof="0">
              <a:solidFill>
                <a:schemeClr val="bg1"/>
              </a:solidFill>
              <a:latin typeface="+mn-lt"/>
              <a:cs typeface="Calibri" panose="020F0502020204030204" pitchFamily="34" charset="0"/>
            </a:endParaRPr>
          </a:p>
        </p:txBody>
      </p:sp>
      <p:sp>
        <p:nvSpPr>
          <p:cNvPr id="7" name="Copyright" descr="{&quot;templafy&quot;:{&quot;id&quot;:&quot;1bf0f134-3b24-42b9-af61-0bd5d147d974&quot;}}">
            <a:extLst>
              <a:ext uri="{FF2B5EF4-FFF2-40B4-BE49-F238E27FC236}">
                <a16:creationId xmlns:a16="http://schemas.microsoft.com/office/drawing/2014/main" id="{7F726BD5-32D1-0C8B-8B78-0C130D87BDB9}"/>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rgbClr val="FFFFFF"/>
                </a:solidFill>
                <a:latin typeface="+mn-lt"/>
                <a:cs typeface="Calibri" panose="020F0502020204030204" pitchFamily="34" charset="0"/>
              </a:rPr>
              <a:t>© 2025 Deloitte AS</a:t>
            </a:r>
          </a:p>
        </p:txBody>
      </p:sp>
    </p:spTree>
    <p:extLst>
      <p:ext uri="{BB962C8B-B14F-4D97-AF65-F5344CB8AC3E}">
        <p14:creationId xmlns:p14="http://schemas.microsoft.com/office/powerpoint/2010/main" val="2179334884"/>
      </p:ext>
    </p:extLst>
  </p:cSld>
  <p:clrMapOvr>
    <a:masterClrMapping/>
  </p:clrMapOvr>
  <p:transition>
    <p:fade/>
  </p:transition>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 Deloitte Accessible Blue">
    <p:bg bwMode="gray">
      <p:bgPr>
        <a:solidFill>
          <a:schemeClr val="accent6"/>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50000" y="1728217"/>
            <a:ext cx="11304000" cy="1592403"/>
          </a:xfrm>
          <a:prstGeom prst="rect">
            <a:avLst/>
          </a:prstGeom>
        </p:spPr>
        <p:txBody>
          <a:bodyPr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nb-NO" noProof="0"/>
              <a:t>Click to edit Master title style</a:t>
            </a:r>
          </a:p>
        </p:txBody>
      </p:sp>
      <p:sp>
        <p:nvSpPr>
          <p:cNvPr id="19" name="Text Placeholder 2"/>
          <p:cNvSpPr>
            <a:spLocks noGrp="1"/>
          </p:cNvSpPr>
          <p:nvPr>
            <p:ph type="body" idx="1"/>
          </p:nvPr>
        </p:nvSpPr>
        <p:spPr bwMode="gray">
          <a:xfrm>
            <a:off x="450000" y="3474720"/>
            <a:ext cx="11304000" cy="1566532"/>
          </a:xfrm>
        </p:spPr>
        <p:txBody>
          <a:bodyPr lIns="0" tIns="0" rIns="0" bIns="0">
            <a:noAutofit/>
          </a:bodyPr>
          <a:lstStyle>
            <a:lvl1pPr marL="0" indent="0">
              <a:lnSpc>
                <a:spcPct val="95000"/>
              </a:lnSpc>
              <a:spcAft>
                <a:spcPts val="0"/>
              </a:spcAft>
              <a:buNone/>
              <a:defRPr sz="3600" b="0">
                <a:solidFill>
                  <a:schemeClr val="bg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nb-NO" noProof="0"/>
              <a:t>Click to edit Master text styles</a:t>
            </a:r>
            <a:endParaRPr lang="nb-NO"/>
          </a:p>
        </p:txBody>
      </p:sp>
      <p:sp>
        <p:nvSpPr>
          <p:cNvPr id="2" name="CaseCode">
            <a:extLst>
              <a:ext uri="{FF2B5EF4-FFF2-40B4-BE49-F238E27FC236}">
                <a16:creationId xmlns:a16="http://schemas.microsoft.com/office/drawing/2014/main" id="{93E04509-01E9-4BE4-AE15-9290E9B2F0D8}"/>
              </a:ext>
            </a:extLst>
          </p:cNvPr>
          <p:cNvSpPr txBox="1"/>
          <p:nvPr userDrawn="1"/>
        </p:nvSpPr>
        <p:spPr>
          <a:xfrm>
            <a:off x="6335184" y="6519673"/>
            <a:ext cx="4896560" cy="123111"/>
          </a:xfrm>
          <a:prstGeom prst="rect">
            <a:avLst/>
          </a:prstGeom>
          <a:noFill/>
        </p:spPr>
        <p:txBody>
          <a:bodyPr wrap="square" lIns="0" tIns="0" rIns="0" bIns="0" rtlCol="0">
            <a:spAutoFit/>
          </a:bodyPr>
          <a:lstStyle/>
          <a:p>
            <a:pPr marL="0" indent="0" algn="r">
              <a:spcBef>
                <a:spcPts val="0"/>
              </a:spcBef>
              <a:buSzPct val="100000"/>
              <a:buFont typeface="Arial"/>
              <a:buNone/>
            </a:pPr>
            <a:r>
              <a:rPr lang="nb-NO" sz="800" noProof="0">
                <a:solidFill>
                  <a:schemeClr val="bg1"/>
                </a:solidFill>
                <a:latin typeface="+mn-lt"/>
                <a:cs typeface="Calibri" panose="020F0502020204030204" pitchFamily="34" charset="0"/>
              </a:rPr>
              <a:t>Presentation title</a:t>
            </a:r>
            <a:endParaRPr lang="nb-NO"/>
          </a:p>
        </p:txBody>
      </p:sp>
      <p:sp>
        <p:nvSpPr>
          <p:cNvPr id="4" name="TextBox 3">
            <a:extLst>
              <a:ext uri="{FF2B5EF4-FFF2-40B4-BE49-F238E27FC236}">
                <a16:creationId xmlns:a16="http://schemas.microsoft.com/office/drawing/2014/main" id="{6656F94D-2DC7-60DE-BF1B-B69859E827D9}"/>
              </a:ext>
            </a:extLst>
          </p:cNvPr>
          <p:cNvSpPr txBox="1"/>
          <p:nvPr userDrawn="1"/>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bg1"/>
                </a:solidFill>
                <a:latin typeface="+mn-lt"/>
                <a:cs typeface="Calibri" panose="020F0502020204030204" pitchFamily="34" charset="0"/>
              </a:rPr>
              <a:pPr marL="0" indent="0" algn="r">
                <a:spcBef>
                  <a:spcPts val="450"/>
                </a:spcBef>
                <a:buSzPct val="100000"/>
                <a:buFont typeface="Arial"/>
                <a:buNone/>
              </a:pPr>
              <a:t>‹#›</a:t>
            </a:fld>
            <a:endParaRPr lang="nb-NO" sz="800" noProof="0">
              <a:solidFill>
                <a:schemeClr val="bg1"/>
              </a:solidFill>
              <a:latin typeface="+mn-lt"/>
              <a:cs typeface="Calibri" panose="020F0502020204030204" pitchFamily="34" charset="0"/>
            </a:endParaRPr>
          </a:p>
        </p:txBody>
      </p:sp>
      <p:sp>
        <p:nvSpPr>
          <p:cNvPr id="5" name="Copyright" descr="{&quot;templafy&quot;:{&quot;id&quot;:&quot;d50907cd-b6ca-4307-978e-989fe4dbe02c&quot;}}">
            <a:extLst>
              <a:ext uri="{FF2B5EF4-FFF2-40B4-BE49-F238E27FC236}">
                <a16:creationId xmlns:a16="http://schemas.microsoft.com/office/drawing/2014/main" id="{1B08B9FD-6C5B-A161-D2D5-7A82E9DB3DB5}"/>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rgbClr val="FFFFFF"/>
                </a:solidFill>
                <a:latin typeface="+mn-lt"/>
                <a:cs typeface="Calibri" panose="020F0502020204030204" pitchFamily="34" charset="0"/>
              </a:rPr>
              <a:t>© 2025 Deloitte AS</a:t>
            </a:r>
          </a:p>
        </p:txBody>
      </p:sp>
    </p:spTree>
    <p:extLst>
      <p:ext uri="{BB962C8B-B14F-4D97-AF65-F5344CB8AC3E}">
        <p14:creationId xmlns:p14="http://schemas.microsoft.com/office/powerpoint/2010/main" val="205482005"/>
      </p:ext>
    </p:extLst>
  </p:cSld>
  <p:clrMapOvr>
    <a:masterClrMapping/>
  </p:clrMapOvr>
  <p:transition>
    <p:fade/>
  </p:transition>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Pr>
        <a:solidFill>
          <a:schemeClr val="tx1"/>
        </a:solidFill>
        <a:effectLst/>
      </p:bgPr>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ED903953-236A-7A85-C86D-21E60D826762}"/>
              </a:ext>
            </a:extLst>
          </p:cNvPr>
          <p:cNvGraphicFramePr>
            <a:graphicFrameLocks noChangeAspect="1"/>
          </p:cNvGraphicFramePr>
          <p:nvPr userDrawn="1">
            <p:custDataLst>
              <p:tags r:id="rId1"/>
            </p:custDataLst>
            <p:extLst>
              <p:ext uri="{D42A27DB-BD31-4B8C-83A1-F6EECF244321}">
                <p14:modId xmlns:p14="http://schemas.microsoft.com/office/powerpoint/2010/main" val="26596067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5" progId="TCLayout.ActiveDocument.1">
                  <p:embed/>
                </p:oleObj>
              </mc:Choice>
              <mc:Fallback>
                <p:oleObj name="think-cell Slide" r:id="rId3" imgW="425" imgH="425" progId="TCLayout.ActiveDocument.1">
                  <p:embed/>
                  <p:pic>
                    <p:nvPicPr>
                      <p:cNvPr id="8" name="think-cell data - do not delete" hidden="1">
                        <a:extLst>
                          <a:ext uri="{FF2B5EF4-FFF2-40B4-BE49-F238E27FC236}">
                            <a16:creationId xmlns:a16="http://schemas.microsoft.com/office/drawing/2014/main" id="{ED903953-236A-7A85-C86D-21E60D826762}"/>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bwMode="gray">
          <a:xfrm>
            <a:off x="450000" y="1728217"/>
            <a:ext cx="11304000" cy="1592403"/>
          </a:xfrm>
          <a:prstGeom prst="rect">
            <a:avLst/>
          </a:prstGeom>
        </p:spPr>
        <p:txBody>
          <a:bodyPr vert="horz" anchor="b"/>
          <a:lstStyle>
            <a:lvl1pPr>
              <a:lnSpc>
                <a:spcPct val="95000"/>
              </a:lnSpc>
              <a:defRPr sz="3600" b="1">
                <a:solidFill>
                  <a:schemeClr val="bg1"/>
                </a:solidFill>
                <a:latin typeface="+mj-lt"/>
                <a:ea typeface="Open Sans" panose="020B0606030504020204" pitchFamily="34" charset="0"/>
                <a:cs typeface="Open Sans" panose="020B0606030504020204" pitchFamily="34" charset="0"/>
              </a:defRPr>
            </a:lvl1pPr>
          </a:lstStyle>
          <a:p>
            <a:r>
              <a:rPr lang="nb-NO" noProof="0"/>
              <a:t>Click to edit Master title style</a:t>
            </a:r>
          </a:p>
        </p:txBody>
      </p:sp>
      <p:sp>
        <p:nvSpPr>
          <p:cNvPr id="3" name="Text Placeholder 2"/>
          <p:cNvSpPr>
            <a:spLocks noGrp="1"/>
          </p:cNvSpPr>
          <p:nvPr>
            <p:ph type="body" idx="1"/>
          </p:nvPr>
        </p:nvSpPr>
        <p:spPr bwMode="gray">
          <a:xfrm>
            <a:off x="450000" y="3474720"/>
            <a:ext cx="11304000" cy="1566532"/>
          </a:xfrm>
        </p:spPr>
        <p:txBody>
          <a:bodyPr lIns="0" tIns="0" rIns="0" bIns="0">
            <a:noAutofit/>
          </a:bodyPr>
          <a:lstStyle>
            <a:lvl1pPr marL="0" indent="0">
              <a:lnSpc>
                <a:spcPct val="95000"/>
              </a:lnSpc>
              <a:spcAft>
                <a:spcPts val="0"/>
              </a:spcAft>
              <a:buNone/>
              <a:defRPr sz="3600" b="0">
                <a:solidFill>
                  <a:schemeClr val="bg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nb-NO" noProof="0"/>
              <a:t>Click to edit Master text styles</a:t>
            </a:r>
            <a:endParaRPr lang="nb-NO"/>
          </a:p>
        </p:txBody>
      </p:sp>
      <p:sp>
        <p:nvSpPr>
          <p:cNvPr id="4" name="CaseCode">
            <a:extLst>
              <a:ext uri="{FF2B5EF4-FFF2-40B4-BE49-F238E27FC236}">
                <a16:creationId xmlns:a16="http://schemas.microsoft.com/office/drawing/2014/main" id="{1BDC0FDC-0D9A-61CF-95C8-4BC8540608B8}"/>
              </a:ext>
            </a:extLst>
          </p:cNvPr>
          <p:cNvSpPr txBox="1"/>
          <p:nvPr userDrawn="1"/>
        </p:nvSpPr>
        <p:spPr>
          <a:xfrm>
            <a:off x="6335184" y="6519673"/>
            <a:ext cx="4896560" cy="123111"/>
          </a:xfrm>
          <a:prstGeom prst="rect">
            <a:avLst/>
          </a:prstGeom>
          <a:noFill/>
        </p:spPr>
        <p:txBody>
          <a:bodyPr wrap="square" lIns="0" tIns="0" rIns="0" bIns="0" rtlCol="0">
            <a:spAutoFit/>
          </a:bodyPr>
          <a:lstStyle/>
          <a:p>
            <a:pPr marL="0" indent="0" algn="r">
              <a:spcBef>
                <a:spcPts val="0"/>
              </a:spcBef>
              <a:buSzPct val="100000"/>
              <a:buFont typeface="Arial"/>
              <a:buNone/>
            </a:pPr>
            <a:r>
              <a:rPr lang="nb-NO" sz="800" noProof="0">
                <a:solidFill>
                  <a:schemeClr val="bg1"/>
                </a:solidFill>
                <a:latin typeface="+mn-lt"/>
                <a:cs typeface="Calibri" panose="020F0502020204030204" pitchFamily="34" charset="0"/>
              </a:rPr>
              <a:t>Presentation title</a:t>
            </a:r>
            <a:endParaRPr lang="nb-NO"/>
          </a:p>
        </p:txBody>
      </p:sp>
      <p:sp>
        <p:nvSpPr>
          <p:cNvPr id="6" name="TextBox 5">
            <a:extLst>
              <a:ext uri="{FF2B5EF4-FFF2-40B4-BE49-F238E27FC236}">
                <a16:creationId xmlns:a16="http://schemas.microsoft.com/office/drawing/2014/main" id="{ACCA4DFC-A5BD-1CA7-953A-4298BCF3311A}"/>
              </a:ext>
            </a:extLst>
          </p:cNvPr>
          <p:cNvSpPr txBox="1"/>
          <p:nvPr userDrawn="1"/>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bg1"/>
                </a:solidFill>
                <a:latin typeface="+mn-lt"/>
                <a:cs typeface="Calibri" panose="020F0502020204030204" pitchFamily="34" charset="0"/>
              </a:rPr>
              <a:pPr marL="0" indent="0" algn="r">
                <a:spcBef>
                  <a:spcPts val="450"/>
                </a:spcBef>
                <a:buSzPct val="100000"/>
                <a:buFont typeface="Arial"/>
                <a:buNone/>
              </a:pPr>
              <a:t>‹#›</a:t>
            </a:fld>
            <a:endParaRPr lang="nb-NO" sz="800" noProof="0">
              <a:solidFill>
                <a:schemeClr val="bg1"/>
              </a:solidFill>
              <a:latin typeface="+mn-lt"/>
              <a:cs typeface="Calibri" panose="020F0502020204030204" pitchFamily="34" charset="0"/>
            </a:endParaRPr>
          </a:p>
        </p:txBody>
      </p:sp>
      <p:sp>
        <p:nvSpPr>
          <p:cNvPr id="7" name="Copyright" descr="{&quot;templafy&quot;:{&quot;id&quot;:&quot;3ec98ee3-88f7-4dc7-ae48-6a9dd96081de&quot;}}">
            <a:extLst>
              <a:ext uri="{FF2B5EF4-FFF2-40B4-BE49-F238E27FC236}">
                <a16:creationId xmlns:a16="http://schemas.microsoft.com/office/drawing/2014/main" id="{8193DA32-ECFC-82C3-679D-D0FF934F1F2A}"/>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rgbClr val="FFFFFF"/>
                </a:solidFill>
                <a:latin typeface="+mn-lt"/>
                <a:cs typeface="Calibri" panose="020F0502020204030204" pitchFamily="34" charset="0"/>
              </a:rPr>
              <a:t>© 2025 Deloitte AS</a:t>
            </a:r>
          </a:p>
        </p:txBody>
      </p:sp>
    </p:spTree>
    <p:extLst>
      <p:ext uri="{BB962C8B-B14F-4D97-AF65-F5344CB8AC3E}">
        <p14:creationId xmlns:p14="http://schemas.microsoft.com/office/powerpoint/2010/main" val="3034022320"/>
      </p:ext>
    </p:extLst>
  </p:cSld>
  <p:clrMapOvr>
    <a:masterClrMapping/>
  </p:clrMapOvr>
  <p:transition>
    <p:fade/>
  </p:transition>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slide with image">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2AA0174D-B09C-4960-94D1-79FD4D04BDFB}"/>
              </a:ext>
            </a:extLst>
          </p:cNvPr>
          <p:cNvSpPr>
            <a:spLocks noGrp="1"/>
          </p:cNvSpPr>
          <p:nvPr>
            <p:ph type="pic" sz="quarter" idx="11"/>
          </p:nvPr>
        </p:nvSpPr>
        <p:spPr>
          <a:xfrm>
            <a:off x="0" y="0"/>
            <a:ext cx="12192000" cy="6858000"/>
          </a:xfrm>
          <a:prstGeom prst="rect">
            <a:avLst/>
          </a:prstGeom>
        </p:spPr>
        <p:txBody>
          <a:bodyPr/>
          <a:lstStyle>
            <a:lvl1pPr>
              <a:defRPr>
                <a:solidFill>
                  <a:schemeClr val="bg1"/>
                </a:solidFill>
              </a:defRPr>
            </a:lvl1pPr>
          </a:lstStyle>
          <a:p>
            <a:r>
              <a:rPr lang="nb-NO" noProof="0"/>
              <a:t>Click icon to add picture</a:t>
            </a:r>
          </a:p>
        </p:txBody>
      </p:sp>
      <p:sp>
        <p:nvSpPr>
          <p:cNvPr id="5" name="Text Placeholder 4">
            <a:extLst>
              <a:ext uri="{FF2B5EF4-FFF2-40B4-BE49-F238E27FC236}">
                <a16:creationId xmlns:a16="http://schemas.microsoft.com/office/drawing/2014/main" id="{E696C364-9ED6-42C4-8FC2-1F9C6CB1656D}"/>
              </a:ext>
            </a:extLst>
          </p:cNvPr>
          <p:cNvSpPr>
            <a:spLocks noGrp="1"/>
          </p:cNvSpPr>
          <p:nvPr>
            <p:ph type="body" sz="quarter" idx="12"/>
          </p:nvPr>
        </p:nvSpPr>
        <p:spPr>
          <a:xfrm>
            <a:off x="450000" y="366547"/>
            <a:ext cx="5465380" cy="484791"/>
          </a:xfrm>
        </p:spPr>
        <p:txBody>
          <a:bodyPr>
            <a:noAutofit/>
          </a:bodyPr>
          <a:lstStyle>
            <a:lvl1pPr>
              <a:defRPr sz="3200" b="1">
                <a:latin typeface="+mj-lt"/>
              </a:defRPr>
            </a:lvl1pPr>
            <a:lvl2pPr>
              <a:defRPr sz="3200" b="1">
                <a:latin typeface="+mj-lt"/>
              </a:defRPr>
            </a:lvl2pPr>
            <a:lvl3pPr>
              <a:defRPr sz="3200" b="1">
                <a:latin typeface="+mj-lt"/>
              </a:defRPr>
            </a:lvl3pPr>
            <a:lvl4pPr>
              <a:defRPr sz="3200" b="1">
                <a:latin typeface="+mj-lt"/>
              </a:defRPr>
            </a:lvl4pPr>
            <a:lvl5pPr>
              <a:defRPr sz="3200" b="1">
                <a:latin typeface="+mj-lt"/>
              </a:defRPr>
            </a:lvl5pPr>
          </a:lstStyle>
          <a:p>
            <a:pPr lvl="0"/>
            <a:r>
              <a:rPr lang="nb-NO"/>
              <a:t>Click to edit Master text styles</a:t>
            </a:r>
          </a:p>
        </p:txBody>
      </p:sp>
      <p:sp>
        <p:nvSpPr>
          <p:cNvPr id="6" name="Text Placeholder 4">
            <a:extLst>
              <a:ext uri="{FF2B5EF4-FFF2-40B4-BE49-F238E27FC236}">
                <a16:creationId xmlns:a16="http://schemas.microsoft.com/office/drawing/2014/main" id="{AD421831-C244-4DE0-8DE2-755D7D7315B9}"/>
              </a:ext>
            </a:extLst>
          </p:cNvPr>
          <p:cNvSpPr>
            <a:spLocks noGrp="1"/>
          </p:cNvSpPr>
          <p:nvPr>
            <p:ph type="body" sz="quarter" idx="13"/>
          </p:nvPr>
        </p:nvSpPr>
        <p:spPr>
          <a:xfrm>
            <a:off x="450000" y="851339"/>
            <a:ext cx="5465380" cy="863162"/>
          </a:xfrm>
        </p:spPr>
        <p:txBody>
          <a:bodyPr>
            <a:noAutofit/>
          </a:bodyPr>
          <a:lstStyle>
            <a:lvl1pPr>
              <a:defRPr sz="3200" b="0">
                <a:latin typeface="+mj-lt"/>
              </a:defRPr>
            </a:lvl1pPr>
            <a:lvl2pPr>
              <a:defRPr sz="3200" b="1">
                <a:latin typeface="+mj-lt"/>
              </a:defRPr>
            </a:lvl2pPr>
            <a:lvl3pPr>
              <a:defRPr sz="3200" b="1">
                <a:latin typeface="+mj-lt"/>
              </a:defRPr>
            </a:lvl3pPr>
            <a:lvl4pPr>
              <a:defRPr sz="3200" b="1">
                <a:latin typeface="+mj-lt"/>
              </a:defRPr>
            </a:lvl4pPr>
            <a:lvl5pPr>
              <a:defRPr sz="3200" b="1">
                <a:latin typeface="+mj-lt"/>
              </a:defRPr>
            </a:lvl5pPr>
          </a:lstStyle>
          <a:p>
            <a:pPr lvl="0"/>
            <a:r>
              <a:rPr lang="nb-NO"/>
              <a:t>Click to edit Master text styles</a:t>
            </a:r>
          </a:p>
        </p:txBody>
      </p:sp>
    </p:spTree>
    <p:extLst>
      <p:ext uri="{BB962C8B-B14F-4D97-AF65-F5344CB8AC3E}">
        <p14:creationId xmlns:p14="http://schemas.microsoft.com/office/powerpoint/2010/main" val="181043412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0"/>
            </p:custDataLst>
            <p:extLst>
              <p:ext uri="{D42A27DB-BD31-4B8C-83A1-F6EECF244321}">
                <p14:modId xmlns:p14="http://schemas.microsoft.com/office/powerpoint/2010/main" val="2630452337"/>
              </p:ext>
            </p:extLst>
          </p:nvPr>
        </p:nvGraphicFramePr>
        <p:xfrm>
          <a:off x="2119" y="1591"/>
          <a:ext cx="2116" cy="1587"/>
        </p:xfrm>
        <a:graphic>
          <a:graphicData uri="http://schemas.openxmlformats.org/presentationml/2006/ole">
            <mc:AlternateContent xmlns:mc="http://schemas.openxmlformats.org/markup-compatibility/2006">
              <mc:Choice xmlns:v="urn:schemas-microsoft-com:vml" Requires="v">
                <p:oleObj name="think-cell Slide" r:id="rId31" imgW="270" imgH="270" progId="TCLayout.ActiveDocument.1">
                  <p:embed/>
                </p:oleObj>
              </mc:Choice>
              <mc:Fallback>
                <p:oleObj name="think-cell Slide" r:id="rId31" imgW="270" imgH="270" progId="TCLayout.ActiveDocument.1">
                  <p:embed/>
                  <p:pic>
                    <p:nvPicPr>
                      <p:cNvPr id="4" name="Object 3" hidden="1"/>
                      <p:cNvPicPr/>
                      <p:nvPr/>
                    </p:nvPicPr>
                    <p:blipFill>
                      <a:blip r:embed="rId32"/>
                      <a:stretch>
                        <a:fillRect/>
                      </a:stretch>
                    </p:blipFill>
                    <p:spPr>
                      <a:xfrm>
                        <a:off x="2119" y="1591"/>
                        <a:ext cx="2116" cy="1587"/>
                      </a:xfrm>
                      <a:prstGeom prst="rect">
                        <a:avLst/>
                      </a:prstGeom>
                    </p:spPr>
                  </p:pic>
                </p:oleObj>
              </mc:Fallback>
            </mc:AlternateContent>
          </a:graphicData>
        </a:graphic>
      </p:graphicFrame>
      <p:sp>
        <p:nvSpPr>
          <p:cNvPr id="2" name="Title Placeholder 1"/>
          <p:cNvSpPr>
            <a:spLocks noGrp="1"/>
          </p:cNvSpPr>
          <p:nvPr>
            <p:ph type="title"/>
          </p:nvPr>
        </p:nvSpPr>
        <p:spPr bwMode="gray">
          <a:xfrm>
            <a:off x="450000" y="345664"/>
            <a:ext cx="11304000" cy="340136"/>
          </a:xfrm>
          <a:prstGeom prst="rect">
            <a:avLst/>
          </a:prstGeom>
        </p:spPr>
        <p:txBody>
          <a:bodyPr vert="horz" lIns="0" tIns="0" rIns="0" bIns="0" rtlCol="0" anchor="t" anchorCtr="0">
            <a:noAutofit/>
          </a:bodyPr>
          <a:lstStyle/>
          <a:p>
            <a:r>
              <a:rPr lang="nb-NO" noProof="0"/>
              <a:t>Click to edit Master title style</a:t>
            </a:r>
            <a:endParaRPr lang="nb-NO"/>
          </a:p>
        </p:txBody>
      </p:sp>
      <p:sp>
        <p:nvSpPr>
          <p:cNvPr id="19" name="Text Placeholder 18"/>
          <p:cNvSpPr>
            <a:spLocks noGrp="1"/>
          </p:cNvSpPr>
          <p:nvPr>
            <p:ph type="body" idx="1"/>
          </p:nvPr>
        </p:nvSpPr>
        <p:spPr>
          <a:xfrm>
            <a:off x="450000" y="1714500"/>
            <a:ext cx="11304000" cy="4648200"/>
          </a:xfrm>
          <a:prstGeom prst="rect">
            <a:avLst/>
          </a:prstGeom>
        </p:spPr>
        <p:txBody>
          <a:bodyPr vert="horz" lIns="0" tIns="0" rIns="0" bIns="0" rtlCol="0">
            <a:noAutofit/>
          </a:bodyPr>
          <a:lstStyle/>
          <a:p>
            <a:pPr lvl="0"/>
            <a:r>
              <a:rPr lang="nb-NO" noProof="0"/>
              <a:t>Click to edit Master text styles</a:t>
            </a:r>
            <a:endParaRPr lang="nb-NO"/>
          </a:p>
          <a:p>
            <a:pPr lvl="1"/>
            <a:r>
              <a:rPr lang="nb-NO" noProof="0"/>
              <a:t>Second level</a:t>
            </a:r>
            <a:endParaRPr lang="nb-NO"/>
          </a:p>
          <a:p>
            <a:pPr lvl="2"/>
            <a:r>
              <a:rPr lang="nb-NO" noProof="0"/>
              <a:t>Third level</a:t>
            </a:r>
            <a:endParaRPr lang="nb-NO"/>
          </a:p>
          <a:p>
            <a:pPr lvl="3"/>
            <a:r>
              <a:rPr lang="nb-NO" noProof="0"/>
              <a:t>Fourth level</a:t>
            </a:r>
            <a:endParaRPr lang="nb-NO"/>
          </a:p>
          <a:p>
            <a:pPr lvl="4"/>
            <a:r>
              <a:rPr lang="nb-NO" noProof="0"/>
              <a:t>Fifth level</a:t>
            </a:r>
            <a:endParaRPr lang="nb-NO"/>
          </a:p>
        </p:txBody>
      </p:sp>
      <p:sp>
        <p:nvSpPr>
          <p:cNvPr id="3" name="TextBox 2"/>
          <p:cNvSpPr txBox="1"/>
          <p:nvPr/>
        </p:nvSpPr>
        <p:spPr>
          <a:xfrm>
            <a:off x="11426826" y="6519673"/>
            <a:ext cx="307975" cy="123111"/>
          </a:xfrm>
          <a:prstGeom prst="rect">
            <a:avLst/>
          </a:prstGeom>
          <a:noFill/>
        </p:spPr>
        <p:txBody>
          <a:bodyPr wrap="square" lIns="0" tIns="0" rIns="0" bIns="0" rtlCol="0">
            <a:spAutoFit/>
          </a:bodyPr>
          <a:lstStyle/>
          <a:p>
            <a:pPr marL="0" indent="0" algn="r">
              <a:spcBef>
                <a:spcPts val="450"/>
              </a:spcBef>
              <a:buSzPct val="100000"/>
              <a:buFont typeface="Arial"/>
              <a:buNone/>
            </a:pPr>
            <a:fld id="{C58DF478-B544-4ED8-9ED4-6A2648E2D233}" type="slidenum">
              <a:rPr lang="nb-NO" sz="800" noProof="0" smtClean="0">
                <a:solidFill>
                  <a:schemeClr val="tx1"/>
                </a:solidFill>
                <a:latin typeface="+mn-lt"/>
                <a:cs typeface="Calibri" panose="020F0502020204030204" pitchFamily="34" charset="0"/>
              </a:rPr>
              <a:pPr marL="0" indent="0" algn="r">
                <a:spcBef>
                  <a:spcPts val="450"/>
                </a:spcBef>
                <a:buSzPct val="100000"/>
                <a:buFont typeface="Arial"/>
                <a:buNone/>
              </a:pPr>
              <a:t>‹#›</a:t>
            </a:fld>
            <a:endParaRPr lang="nb-NO" sz="800" noProof="0">
              <a:solidFill>
                <a:schemeClr val="tx1"/>
              </a:solidFill>
              <a:latin typeface="+mn-lt"/>
              <a:cs typeface="Calibri" panose="020F0502020204030204" pitchFamily="34" charset="0"/>
            </a:endParaRPr>
          </a:p>
        </p:txBody>
      </p:sp>
      <p:sp>
        <p:nvSpPr>
          <p:cNvPr id="5" name="Copyright" descr="{&quot;templafy&quot;:{&quot;id&quot;:&quot;ee43939e-7a58-4ec6-bd23-57253c5129e8&quot;}}">
            <a:extLst>
              <a:ext uri="{FF2B5EF4-FFF2-40B4-BE49-F238E27FC236}">
                <a16:creationId xmlns:a16="http://schemas.microsoft.com/office/drawing/2014/main" id="{7F012FD0-A7B3-DBD9-C706-DA514D60239F}"/>
              </a:ext>
            </a:extLst>
          </p:cNvPr>
          <p:cNvSpPr txBox="1"/>
          <p:nvPr userDrawn="1"/>
        </p:nvSpPr>
        <p:spPr>
          <a:xfrm>
            <a:off x="450000" y="6515063"/>
            <a:ext cx="5355168" cy="123111"/>
          </a:xfrm>
          <a:prstGeom prst="rect">
            <a:avLst/>
          </a:prstGeom>
          <a:noFill/>
        </p:spPr>
        <p:txBody>
          <a:bodyPr wrap="square" lIns="0" tIns="0" rIns="0" bIns="0" rtlCol="0">
            <a:spAutoFit/>
          </a:bodyPr>
          <a:lstStyle/>
          <a:p>
            <a:pPr marL="0" indent="0">
              <a:spcBef>
                <a:spcPts val="450"/>
              </a:spcBef>
              <a:buSzPct val="100000"/>
              <a:buFont typeface="Arial"/>
              <a:buNone/>
            </a:pPr>
            <a:r>
              <a:rPr lang="nb-NO" sz="800" noProof="0">
                <a:solidFill>
                  <a:schemeClr val="tx1"/>
                </a:solidFill>
                <a:latin typeface="+mn-lt"/>
                <a:cs typeface="Calibri" panose="020F0502020204030204" pitchFamily="34" charset="0"/>
              </a:rPr>
              <a:t>© 2025 Deloitte AS</a:t>
            </a:r>
          </a:p>
        </p:txBody>
      </p:sp>
    </p:spTree>
    <p:extLst>
      <p:ext uri="{BB962C8B-B14F-4D97-AF65-F5344CB8AC3E}">
        <p14:creationId xmlns:p14="http://schemas.microsoft.com/office/powerpoint/2010/main" val="1863342551"/>
      </p:ext>
    </p:extLst>
  </p:cSld>
  <p:clrMap bg1="lt1" tx1="dk1" bg2="lt2" tx2="dk2" accent1="accent1" accent2="accent2" accent3="accent3" accent4="accent4" accent5="accent5" accent6="accent6" hlink="hlink" folHlink="folHlink"/>
  <p:sldLayoutIdLst>
    <p:sldLayoutId id="2147483993" r:id="rId1"/>
    <p:sldLayoutId id="2147483947" r:id="rId2"/>
    <p:sldLayoutId id="2147483948" r:id="rId3"/>
    <p:sldLayoutId id="2147484019" r:id="rId4"/>
    <p:sldLayoutId id="2147483994" r:id="rId5"/>
    <p:sldLayoutId id="2147483996" r:id="rId6"/>
    <p:sldLayoutId id="2147483995" r:id="rId7"/>
    <p:sldLayoutId id="2147484017" r:id="rId8"/>
    <p:sldLayoutId id="2147483975" r:id="rId9"/>
    <p:sldLayoutId id="2147484001" r:id="rId10"/>
    <p:sldLayoutId id="2147484007" r:id="rId11"/>
    <p:sldLayoutId id="2147483953" r:id="rId12"/>
    <p:sldLayoutId id="2147483958" r:id="rId13"/>
    <p:sldLayoutId id="2147483959" r:id="rId14"/>
    <p:sldLayoutId id="2147483962" r:id="rId15"/>
    <p:sldLayoutId id="2147483967" r:id="rId16"/>
    <p:sldLayoutId id="2147483966" r:id="rId17"/>
    <p:sldLayoutId id="2147484006" r:id="rId18"/>
    <p:sldLayoutId id="2147484008" r:id="rId19"/>
    <p:sldLayoutId id="2147484009" r:id="rId20"/>
    <p:sldLayoutId id="2147484010" r:id="rId21"/>
    <p:sldLayoutId id="2147484011" r:id="rId22"/>
    <p:sldLayoutId id="2147484012" r:id="rId23"/>
    <p:sldLayoutId id="2147484013" r:id="rId24"/>
    <p:sldLayoutId id="2147484014" r:id="rId25"/>
    <p:sldLayoutId id="2147484015" r:id="rId26"/>
    <p:sldLayoutId id="2147484016" r:id="rId27"/>
    <p:sldLayoutId id="2147483977" r:id="rId28"/>
  </p:sldLayoutIdLst>
  <p:transition>
    <p:fade/>
  </p:transition>
  <p:hf hdr="0" dt="0"/>
  <p:txStyles>
    <p:titleStyle>
      <a:lvl1pPr algn="l" defTabSz="685800" rtl="0" eaLnBrk="1" latinLnBrk="0" hangingPunct="1">
        <a:spcBef>
          <a:spcPct val="0"/>
        </a:spcBef>
        <a:buNone/>
        <a:defRPr sz="2100" kern="1200">
          <a:solidFill>
            <a:schemeClr val="tx1"/>
          </a:solidFill>
          <a:latin typeface="+mj-lt"/>
          <a:ea typeface="+mj-ea"/>
          <a:cs typeface="Calibri Light" panose="020F0302020204030204" pitchFamily="34" charset="0"/>
        </a:defRPr>
      </a:lvl1pPr>
    </p:titleStyle>
    <p:bodyStyle>
      <a:lvl1pPr marL="0" indent="0" algn="l" defTabSz="685800" rtl="0" eaLnBrk="1" latinLnBrk="0" hangingPunct="1">
        <a:lnSpc>
          <a:spcPct val="100000"/>
        </a:lnSpc>
        <a:spcBef>
          <a:spcPts val="200"/>
        </a:spcBef>
        <a:spcAft>
          <a:spcPts val="200"/>
        </a:spcAft>
        <a:buSzPct val="100000"/>
        <a:buFontTx/>
        <a:buNone/>
        <a:defRPr sz="1200" b="0" kern="1200">
          <a:solidFill>
            <a:schemeClr val="tx1"/>
          </a:solidFill>
          <a:latin typeface="+mn-lt"/>
          <a:ea typeface="+mn-ea"/>
          <a:cs typeface="Calibri Light" panose="020F0302020204030204" pitchFamily="34" charset="0"/>
        </a:defRPr>
      </a:lvl1pPr>
      <a:lvl2pPr marL="179388" indent="-179388" algn="l" defTabSz="685800" rtl="0" eaLnBrk="1" latinLnBrk="0" hangingPunct="1">
        <a:lnSpc>
          <a:spcPct val="100000"/>
        </a:lnSpc>
        <a:spcBef>
          <a:spcPts val="200"/>
        </a:spcBef>
        <a:spcAft>
          <a:spcPts val="200"/>
        </a:spcAft>
        <a:buClrTx/>
        <a:buSzPct val="100000"/>
        <a:buFont typeface="Arial" panose="020B0604020202020204" pitchFamily="34" charset="0"/>
        <a:buChar char="•"/>
        <a:defRPr lang="en-US" sz="1200" b="0" kern="1200" dirty="0" smtClean="0">
          <a:solidFill>
            <a:schemeClr val="tx1"/>
          </a:solidFill>
          <a:latin typeface="+mj-lt"/>
          <a:ea typeface="+mn-ea"/>
          <a:cs typeface="Calibri Light" panose="020F0302020204030204" pitchFamily="34" charset="0"/>
        </a:defRPr>
      </a:lvl2pPr>
      <a:lvl3pPr marL="360363" indent="-180975" algn="l" defTabSz="685800" rtl="0" eaLnBrk="1" latinLnBrk="0" hangingPunct="1">
        <a:lnSpc>
          <a:spcPct val="100000"/>
        </a:lnSpc>
        <a:spcBef>
          <a:spcPts val="200"/>
        </a:spcBef>
        <a:spcAft>
          <a:spcPts val="200"/>
        </a:spcAft>
        <a:buClrTx/>
        <a:buSzPct val="100000"/>
        <a:buFont typeface="Arial" panose="020B0604020202020204" pitchFamily="34" charset="0"/>
        <a:buChar char="−"/>
        <a:defRPr lang="en-US" sz="1200" b="0" kern="1200" dirty="0" smtClean="0">
          <a:solidFill>
            <a:schemeClr val="tx1"/>
          </a:solidFill>
          <a:latin typeface="+mn-lt"/>
          <a:ea typeface="+mn-ea"/>
          <a:cs typeface="Calibri Light" panose="020F0302020204030204" pitchFamily="34" charset="0"/>
        </a:defRPr>
      </a:lvl3pPr>
      <a:lvl4pPr marL="538163" indent="-177800" algn="l" defTabSz="685800" rtl="0" eaLnBrk="1" latinLnBrk="0" hangingPunct="1">
        <a:lnSpc>
          <a:spcPct val="100000"/>
        </a:lnSpc>
        <a:spcBef>
          <a:spcPts val="200"/>
        </a:spcBef>
        <a:spcAft>
          <a:spcPts val="200"/>
        </a:spcAft>
        <a:buClrTx/>
        <a:buSzPct val="100000"/>
        <a:buFont typeface="Arial" panose="020B0604020202020204" pitchFamily="34" charset="0"/>
        <a:buChar char="◦"/>
        <a:defRPr lang="en-US" sz="1200" b="0" kern="1200" baseline="0" dirty="0" smtClean="0">
          <a:solidFill>
            <a:schemeClr val="tx1"/>
          </a:solidFill>
          <a:latin typeface="+mn-lt"/>
          <a:ea typeface="+mn-ea"/>
          <a:cs typeface="Calibri Light" panose="020F0302020204030204" pitchFamily="34" charset="0"/>
        </a:defRPr>
      </a:lvl4pPr>
      <a:lvl5pPr marL="717550" indent="-179388" algn="l" defTabSz="598885" rtl="0" eaLnBrk="1" latinLnBrk="0" hangingPunct="1">
        <a:lnSpc>
          <a:spcPct val="100000"/>
        </a:lnSpc>
        <a:spcBef>
          <a:spcPts val="200"/>
        </a:spcBef>
        <a:spcAft>
          <a:spcPts val="200"/>
        </a:spcAft>
        <a:buClrTx/>
        <a:buSzPct val="100000"/>
        <a:buFont typeface="Arial" panose="020B0604020202020204" pitchFamily="34" charset="0"/>
        <a:buChar char="−"/>
        <a:tabLst/>
        <a:defRPr lang="en-US" sz="1200" b="0" kern="1200" baseline="0" dirty="0" smtClean="0">
          <a:solidFill>
            <a:schemeClr val="tx1"/>
          </a:solidFill>
          <a:latin typeface="+mn-lt"/>
          <a:ea typeface="+mn-ea"/>
          <a:cs typeface="Calibri Light" panose="020F0302020204030204" pitchFamily="34" charset="0"/>
        </a:defRPr>
      </a:lvl5pPr>
      <a:lvl6pPr marL="399600" indent="-132300" algn="l" defTabSz="685800" rtl="0" eaLnBrk="1" latinLnBrk="0" hangingPunct="1">
        <a:spcBef>
          <a:spcPts val="0"/>
        </a:spcBef>
        <a:spcAft>
          <a:spcPts val="750"/>
        </a:spcAft>
        <a:buFont typeface="Verdana" panose="020B0604030504040204" pitchFamily="34" charset="0"/>
        <a:buChar char="−"/>
        <a:defRPr sz="900" kern="1200" baseline="0">
          <a:solidFill>
            <a:schemeClr val="tx1"/>
          </a:solidFill>
          <a:latin typeface="+mn-lt"/>
          <a:ea typeface="+mn-ea"/>
          <a:cs typeface="+mn-cs"/>
        </a:defRPr>
      </a:lvl6pPr>
      <a:lvl7pPr marL="399600" indent="-132300" algn="l" defTabSz="685800" rtl="0" eaLnBrk="1" latinLnBrk="0" hangingPunct="1">
        <a:spcBef>
          <a:spcPts val="0"/>
        </a:spcBef>
        <a:spcAft>
          <a:spcPts val="750"/>
        </a:spcAft>
        <a:buFont typeface="Verdana" panose="020B0604030504040204" pitchFamily="34" charset="0"/>
        <a:buChar char="−"/>
        <a:defRPr sz="900" kern="1200">
          <a:solidFill>
            <a:schemeClr val="tx1"/>
          </a:solidFill>
          <a:latin typeface="+mn-lt"/>
          <a:ea typeface="+mn-ea"/>
          <a:cs typeface="+mn-cs"/>
        </a:defRPr>
      </a:lvl7pPr>
      <a:lvl8pPr marL="399600" indent="-132300" algn="l" defTabSz="685800" rtl="0" eaLnBrk="1" latinLnBrk="0" hangingPunct="1">
        <a:spcBef>
          <a:spcPts val="0"/>
        </a:spcBef>
        <a:spcAft>
          <a:spcPts val="750"/>
        </a:spcAft>
        <a:buFont typeface="Verdana" panose="020B0604030504040204" pitchFamily="34" charset="0"/>
        <a:buChar char="−"/>
        <a:defRPr sz="900" kern="1200" baseline="0">
          <a:solidFill>
            <a:schemeClr val="tx1"/>
          </a:solidFill>
          <a:latin typeface="+mn-lt"/>
          <a:ea typeface="+mn-ea"/>
          <a:cs typeface="+mn-cs"/>
        </a:defRPr>
      </a:lvl8pPr>
      <a:lvl9pPr marL="399600" indent="-132300" algn="l" defTabSz="685800" rtl="0" eaLnBrk="1" latinLnBrk="0" hangingPunct="1">
        <a:spcBef>
          <a:spcPts val="0"/>
        </a:spcBef>
        <a:spcAft>
          <a:spcPts val="750"/>
        </a:spcAft>
        <a:buFont typeface="Verdana" panose="020B0604030504040204" pitchFamily="34" charset="0"/>
        <a:buChar char="−"/>
        <a:defRPr sz="900" kern="1200" baseline="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45" orient="horz" pos="4008" userDrawn="1">
          <p15:clr>
            <a:srgbClr val="F26B43"/>
          </p15:clr>
        </p15:guide>
        <p15:guide id="49" orient="horz" pos="432" userDrawn="1">
          <p15:clr>
            <a:srgbClr val="F26B43"/>
          </p15:clr>
        </p15:guide>
        <p15:guide id="68" orient="horz" pos="4104" userDrawn="1">
          <p15:clr>
            <a:srgbClr val="F26B43"/>
          </p15:clr>
        </p15:guide>
        <p15:guide id="70" orient="horz" pos="1071" userDrawn="1">
          <p15:clr>
            <a:srgbClr val="F26B43"/>
          </p15:clr>
        </p15:guide>
        <p15:guide id="71" orient="horz" pos="216" userDrawn="1">
          <p15:clr>
            <a:srgbClr val="F26B43"/>
          </p15:clr>
        </p15:guide>
        <p15:guide id="72" pos="3840" userDrawn="1">
          <p15:clr>
            <a:srgbClr val="F26B43"/>
          </p15:clr>
        </p15:guide>
        <p15:guide id="73" pos="3931" userDrawn="1">
          <p15:clr>
            <a:srgbClr val="F26B43"/>
          </p15:clr>
        </p15:guide>
        <p15:guide id="74" pos="279" userDrawn="1">
          <p15:clr>
            <a:srgbClr val="F26B43"/>
          </p15:clr>
        </p15:guide>
        <p15:guide id="76" pos="3749" userDrawn="1">
          <p15:clr>
            <a:srgbClr val="F26B43"/>
          </p15:clr>
        </p15:guide>
        <p15:guide id="84" pos="7401"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tags" Target="../tags/tag19.xml"/><Relationship Id="rId7" Type="http://schemas.openxmlformats.org/officeDocument/2006/relationships/image" Target="../media/image8.png"/><Relationship Id="rId2" Type="http://schemas.openxmlformats.org/officeDocument/2006/relationships/customXml" Target="../../customXml/item5.xml"/><Relationship Id="rId1" Type="http://schemas.openxmlformats.org/officeDocument/2006/relationships/customXml" Target="../../customXml/item1.xml"/><Relationship Id="rId6" Type="http://schemas.openxmlformats.org/officeDocument/2006/relationships/image" Target="../media/image7.emf"/><Relationship Id="rId5" Type="http://schemas.openxmlformats.org/officeDocument/2006/relationships/oleObject" Target="../embeddings/oleObject12.bin"/><Relationship Id="rId4"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hink-cell data - do not delete" hidden="1">
            <a:extLst>
              <a:ext uri="{FF2B5EF4-FFF2-40B4-BE49-F238E27FC236}">
                <a16:creationId xmlns:a16="http://schemas.microsoft.com/office/drawing/2014/main" id="{32D4BB70-6499-119C-5462-BCD9969D78EB}"/>
              </a:ext>
            </a:extLst>
          </p:cNvPr>
          <p:cNvGraphicFramePr>
            <a:graphicFrameLocks noChangeAspect="1"/>
          </p:cNvGraphicFramePr>
          <p:nvPr>
            <p:custDataLst>
              <p:tags r:id="rId3"/>
            </p:custDataLst>
            <p:extLst>
              <p:ext uri="{D42A27DB-BD31-4B8C-83A1-F6EECF244321}">
                <p14:modId xmlns:p14="http://schemas.microsoft.com/office/powerpoint/2010/main" val="2854075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04" imgH="405" progId="TCLayout.ActiveDocument.1">
                  <p:embed/>
                </p:oleObj>
              </mc:Choice>
              <mc:Fallback>
                <p:oleObj name="think-cell Slide" r:id="rId5" imgW="404" imgH="405" progId="TCLayout.ActiveDocument.1">
                  <p:embed/>
                  <p:pic>
                    <p:nvPicPr>
                      <p:cNvPr id="17" name="think-cell data - do not delete" hidden="1">
                        <a:extLst>
                          <a:ext uri="{FF2B5EF4-FFF2-40B4-BE49-F238E27FC236}">
                            <a16:creationId xmlns:a16="http://schemas.microsoft.com/office/drawing/2014/main" id="{32D4BB70-6499-119C-5462-BCD9969D78E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8" name="Text Placeholder 56">
            <a:extLst>
              <a:ext uri="{FF2B5EF4-FFF2-40B4-BE49-F238E27FC236}">
                <a16:creationId xmlns:a16="http://schemas.microsoft.com/office/drawing/2014/main" id="{D7594A1C-C0C8-A2F3-F7C0-238304816B28}"/>
              </a:ext>
            </a:extLst>
          </p:cNvPr>
          <p:cNvSpPr txBox="1">
            <a:spLocks/>
          </p:cNvSpPr>
          <p:nvPr/>
        </p:nvSpPr>
        <p:spPr>
          <a:xfrm>
            <a:off x="482412" y="1442372"/>
            <a:ext cx="11343004" cy="454081"/>
          </a:xfrm>
          <a:prstGeom prst="rect">
            <a:avLst/>
          </a:prstGeom>
        </p:spPr>
        <p:txBody>
          <a:bodyPr/>
          <a:lstStyle>
            <a:lvl1pPr marL="0" indent="0" algn="l" defTabSz="685800" rtl="0" eaLnBrk="1" latinLnBrk="0" hangingPunct="1">
              <a:lnSpc>
                <a:spcPct val="100000"/>
              </a:lnSpc>
              <a:spcBef>
                <a:spcPts val="200"/>
              </a:spcBef>
              <a:spcAft>
                <a:spcPts val="200"/>
              </a:spcAft>
              <a:buSzPct val="100000"/>
              <a:buFontTx/>
              <a:buNone/>
              <a:defRPr sz="1200" b="0" kern="1200">
                <a:solidFill>
                  <a:schemeClr val="tx1"/>
                </a:solidFill>
                <a:latin typeface="+mn-lt"/>
                <a:ea typeface="+mn-ea"/>
                <a:cs typeface="Calibri Light" panose="020F0302020204030204" pitchFamily="34" charset="0"/>
              </a:defRPr>
            </a:lvl1pPr>
            <a:lvl2pPr marL="179388" indent="-179388" algn="l" defTabSz="685800" rtl="0" eaLnBrk="1" latinLnBrk="0" hangingPunct="1">
              <a:lnSpc>
                <a:spcPct val="100000"/>
              </a:lnSpc>
              <a:spcBef>
                <a:spcPts val="200"/>
              </a:spcBef>
              <a:spcAft>
                <a:spcPts val="200"/>
              </a:spcAft>
              <a:buClrTx/>
              <a:buSzPct val="100000"/>
              <a:buFont typeface="Arial" panose="020B0604020202020204" pitchFamily="34" charset="0"/>
              <a:buChar char="•"/>
              <a:defRPr lang="en-US" sz="1200" b="0" kern="1200" dirty="0" smtClean="0">
                <a:solidFill>
                  <a:schemeClr val="tx1"/>
                </a:solidFill>
                <a:latin typeface="+mj-lt"/>
                <a:ea typeface="+mn-ea"/>
                <a:cs typeface="Calibri Light" panose="020F0302020204030204" pitchFamily="34" charset="0"/>
              </a:defRPr>
            </a:lvl2pPr>
            <a:lvl3pPr marL="360363" indent="-180975" algn="l" defTabSz="685800" rtl="0" eaLnBrk="1" latinLnBrk="0" hangingPunct="1">
              <a:lnSpc>
                <a:spcPct val="100000"/>
              </a:lnSpc>
              <a:spcBef>
                <a:spcPts val="200"/>
              </a:spcBef>
              <a:spcAft>
                <a:spcPts val="200"/>
              </a:spcAft>
              <a:buClrTx/>
              <a:buSzPct val="100000"/>
              <a:buFont typeface="Arial" panose="020B0604020202020204" pitchFamily="34" charset="0"/>
              <a:buChar char="−"/>
              <a:defRPr lang="en-US" sz="1200" b="0" kern="1200" dirty="0" smtClean="0">
                <a:solidFill>
                  <a:schemeClr val="tx1"/>
                </a:solidFill>
                <a:latin typeface="+mn-lt"/>
                <a:ea typeface="+mn-ea"/>
                <a:cs typeface="Calibri Light" panose="020F0302020204030204" pitchFamily="34" charset="0"/>
              </a:defRPr>
            </a:lvl3pPr>
            <a:lvl4pPr marL="538163" indent="-177800" algn="l" defTabSz="685800" rtl="0" eaLnBrk="1" latinLnBrk="0" hangingPunct="1">
              <a:lnSpc>
                <a:spcPct val="100000"/>
              </a:lnSpc>
              <a:spcBef>
                <a:spcPts val="200"/>
              </a:spcBef>
              <a:spcAft>
                <a:spcPts val="200"/>
              </a:spcAft>
              <a:buClrTx/>
              <a:buSzPct val="100000"/>
              <a:buFont typeface="Arial" panose="020B0604020202020204" pitchFamily="34" charset="0"/>
              <a:buChar char="◦"/>
              <a:defRPr lang="en-US" sz="1200" b="0" kern="1200" baseline="0" dirty="0" smtClean="0">
                <a:solidFill>
                  <a:schemeClr val="tx1"/>
                </a:solidFill>
                <a:latin typeface="+mn-lt"/>
                <a:ea typeface="+mn-ea"/>
                <a:cs typeface="Calibri Light" panose="020F0302020204030204" pitchFamily="34" charset="0"/>
              </a:defRPr>
            </a:lvl4pPr>
            <a:lvl5pPr marL="717550" indent="-179388" algn="l" defTabSz="598885" rtl="0" eaLnBrk="1" latinLnBrk="0" hangingPunct="1">
              <a:lnSpc>
                <a:spcPct val="100000"/>
              </a:lnSpc>
              <a:spcBef>
                <a:spcPts val="200"/>
              </a:spcBef>
              <a:spcAft>
                <a:spcPts val="200"/>
              </a:spcAft>
              <a:buClrTx/>
              <a:buSzPct val="100000"/>
              <a:buFont typeface="Arial" panose="020B0604020202020204" pitchFamily="34" charset="0"/>
              <a:buChar char="−"/>
              <a:tabLst/>
              <a:defRPr lang="en-US" sz="1200" b="0" kern="1200" baseline="0" dirty="0" smtClean="0">
                <a:solidFill>
                  <a:schemeClr val="tx1"/>
                </a:solidFill>
                <a:latin typeface="+mn-lt"/>
                <a:ea typeface="+mn-ea"/>
                <a:cs typeface="Calibri Light" panose="020F0302020204030204" pitchFamily="34" charset="0"/>
              </a:defRPr>
            </a:lvl5pPr>
            <a:lvl6pPr marL="399600" indent="-132300" algn="l" defTabSz="685800" rtl="0" eaLnBrk="1" latinLnBrk="0" hangingPunct="1">
              <a:spcBef>
                <a:spcPts val="0"/>
              </a:spcBef>
              <a:spcAft>
                <a:spcPts val="750"/>
              </a:spcAft>
              <a:buFont typeface="Verdana" panose="020B0604030504040204" pitchFamily="34" charset="0"/>
              <a:buChar char="−"/>
              <a:defRPr sz="900" kern="1200" baseline="0">
                <a:solidFill>
                  <a:schemeClr val="tx1"/>
                </a:solidFill>
                <a:latin typeface="+mn-lt"/>
                <a:ea typeface="+mn-ea"/>
                <a:cs typeface="+mn-cs"/>
              </a:defRPr>
            </a:lvl6pPr>
            <a:lvl7pPr marL="399600" indent="-132300" algn="l" defTabSz="685800" rtl="0" eaLnBrk="1" latinLnBrk="0" hangingPunct="1">
              <a:spcBef>
                <a:spcPts val="0"/>
              </a:spcBef>
              <a:spcAft>
                <a:spcPts val="750"/>
              </a:spcAft>
              <a:buFont typeface="Verdana" panose="020B0604030504040204" pitchFamily="34" charset="0"/>
              <a:buChar char="−"/>
              <a:defRPr sz="900" kern="1200">
                <a:solidFill>
                  <a:schemeClr val="tx1"/>
                </a:solidFill>
                <a:latin typeface="+mn-lt"/>
                <a:ea typeface="+mn-ea"/>
                <a:cs typeface="+mn-cs"/>
              </a:defRPr>
            </a:lvl7pPr>
            <a:lvl8pPr marL="399600" indent="-132300" algn="l" defTabSz="685800" rtl="0" eaLnBrk="1" latinLnBrk="0" hangingPunct="1">
              <a:spcBef>
                <a:spcPts val="0"/>
              </a:spcBef>
              <a:spcAft>
                <a:spcPts val="750"/>
              </a:spcAft>
              <a:buFont typeface="Verdana" panose="020B0604030504040204" pitchFamily="34" charset="0"/>
              <a:buChar char="−"/>
              <a:defRPr sz="900" kern="1200" baseline="0">
                <a:solidFill>
                  <a:schemeClr val="tx1"/>
                </a:solidFill>
                <a:latin typeface="+mn-lt"/>
                <a:ea typeface="+mn-ea"/>
                <a:cs typeface="+mn-cs"/>
              </a:defRPr>
            </a:lvl8pPr>
            <a:lvl9pPr marL="399600" indent="-132300" algn="l" defTabSz="685800" rtl="0" eaLnBrk="1" latinLnBrk="0" hangingPunct="1">
              <a:spcBef>
                <a:spcPts val="0"/>
              </a:spcBef>
              <a:spcAft>
                <a:spcPts val="750"/>
              </a:spcAft>
              <a:buFont typeface="Verdana" panose="020B0604030504040204" pitchFamily="34" charset="0"/>
              <a:buChar char="−"/>
              <a:defRPr sz="900" kern="1200" baseline="0">
                <a:solidFill>
                  <a:schemeClr val="tx1"/>
                </a:solidFill>
                <a:latin typeface="+mn-lt"/>
                <a:ea typeface="+mn-ea"/>
                <a:cs typeface="+mn-cs"/>
              </a:defRPr>
            </a:lvl9pPr>
          </a:lstStyle>
          <a:p>
            <a:r>
              <a:rPr lang="en-US" sz="1400" err="1">
                <a:solidFill>
                  <a:schemeClr val="bg1"/>
                </a:solidFill>
                <a:ea typeface="Open Sans" panose="020B0606030504020204" pitchFamily="34" charset="0"/>
                <a:cs typeface="Open Sans" panose="020B0606030504020204" pitchFamily="34" charset="0"/>
              </a:rPr>
              <a:t>Overgangen</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til</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en</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sirkulær</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økonomi</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treffer</a:t>
            </a:r>
            <a:r>
              <a:rPr lang="en-US" sz="1400">
                <a:solidFill>
                  <a:schemeClr val="bg1"/>
                </a:solidFill>
                <a:ea typeface="Open Sans" panose="020B0606030504020204" pitchFamily="34" charset="0"/>
                <a:cs typeface="Open Sans" panose="020B0606030504020204" pitchFamily="34" charset="0"/>
              </a:rPr>
              <a:t> hele </a:t>
            </a:r>
            <a:r>
              <a:rPr lang="en-US" sz="1400" err="1">
                <a:solidFill>
                  <a:schemeClr val="bg1"/>
                </a:solidFill>
                <a:ea typeface="Open Sans" panose="020B0606030504020204" pitchFamily="34" charset="0"/>
                <a:cs typeface="Open Sans" panose="020B0606030504020204" pitchFamily="34" charset="0"/>
              </a:rPr>
              <a:t>verdikjeden</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og</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vil</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derfor</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kreve</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en</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tverrfaglig</a:t>
            </a:r>
            <a:r>
              <a:rPr lang="en-US" sz="1400">
                <a:solidFill>
                  <a:schemeClr val="bg1"/>
                </a:solidFill>
                <a:ea typeface="Open Sans" panose="020B0606030504020204" pitchFamily="34" charset="0"/>
                <a:cs typeface="Open Sans" panose="020B0606030504020204" pitchFamily="34" charset="0"/>
              </a:rPr>
              <a:t> </a:t>
            </a:r>
            <a:r>
              <a:rPr lang="en-US" sz="1400" err="1">
                <a:solidFill>
                  <a:schemeClr val="bg1"/>
                </a:solidFill>
                <a:ea typeface="Open Sans" panose="020B0606030504020204" pitchFamily="34" charset="0"/>
                <a:cs typeface="Open Sans" panose="020B0606030504020204" pitchFamily="34" charset="0"/>
              </a:rPr>
              <a:t>tilnærming</a:t>
            </a:r>
            <a:r>
              <a:rPr lang="en-US" sz="1400">
                <a:solidFill>
                  <a:schemeClr val="bg1"/>
                </a:solidFill>
                <a:ea typeface="Open Sans" panose="020B0606030504020204" pitchFamily="34" charset="0"/>
                <a:cs typeface="Open Sans" panose="020B0606030504020204" pitchFamily="34" charset="0"/>
              </a:rPr>
              <a:t>. </a:t>
            </a:r>
            <a:r>
              <a:rPr lang="nb-NO" sz="1400">
                <a:solidFill>
                  <a:schemeClr val="bg1"/>
                </a:solidFill>
                <a:ea typeface="Open Sans" panose="020B0606030504020204" pitchFamily="34" charset="0"/>
                <a:cs typeface="Open Sans" panose="020B0606030504020204" pitchFamily="34" charset="0"/>
              </a:rPr>
              <a:t>Våre rådgivere kan hjelpe med å:</a:t>
            </a:r>
          </a:p>
        </p:txBody>
      </p:sp>
      <p:sp>
        <p:nvSpPr>
          <p:cNvPr id="19" name="Title 71">
            <a:extLst>
              <a:ext uri="{FF2B5EF4-FFF2-40B4-BE49-F238E27FC236}">
                <a16:creationId xmlns:a16="http://schemas.microsoft.com/office/drawing/2014/main" id="{AF8FB356-B8E1-FA5E-0ABB-01A19AD9D8E1}"/>
              </a:ext>
            </a:extLst>
          </p:cNvPr>
          <p:cNvSpPr>
            <a:spLocks noGrp="1"/>
          </p:cNvSpPr>
          <p:nvPr>
            <p:ph type="title"/>
          </p:nvPr>
        </p:nvSpPr>
        <p:spPr>
          <a:xfrm>
            <a:off x="456167" y="360209"/>
            <a:ext cx="11239687" cy="379302"/>
          </a:xfrm>
        </p:spPr>
        <p:txBody>
          <a:bodyPr vert="horz">
            <a:normAutofit fontScale="90000"/>
          </a:bodyPr>
          <a:lstStyle/>
          <a:p>
            <a:r>
              <a:rPr lang="nb-NO" sz="3100" b="1">
                <a:solidFill>
                  <a:schemeClr val="bg1"/>
                </a:solidFill>
                <a:effectLst/>
                <a:latin typeface="system-ui"/>
                <a:ea typeface="Calibri" panose="020F0502020204030204" pitchFamily="34" charset="0"/>
              </a:rPr>
              <a:t>Men hvordan få det til i praksis? </a:t>
            </a:r>
            <a:r>
              <a:rPr lang="nb-NO" sz="2400">
                <a:solidFill>
                  <a:schemeClr val="bg1"/>
                </a:solidFill>
                <a:effectLst/>
                <a:latin typeface="+mj-lt"/>
                <a:ea typeface="Calibri" panose="020F0502020204030204" pitchFamily="34" charset="0"/>
              </a:rPr>
              <a:t>I Deloitte tilbyr vi råd og veiledning i hele prosessen fra strategi &amp; forretningsmodell til implementering og drift av sirkulære løsninger.</a:t>
            </a:r>
          </a:p>
        </p:txBody>
      </p:sp>
      <p:sp>
        <p:nvSpPr>
          <p:cNvPr id="20" name="object 24">
            <a:extLst>
              <a:ext uri="{FF2B5EF4-FFF2-40B4-BE49-F238E27FC236}">
                <a16:creationId xmlns:a16="http://schemas.microsoft.com/office/drawing/2014/main" id="{CE723CB7-8C5B-4259-7CD6-04198163629B}"/>
              </a:ext>
            </a:extLst>
          </p:cNvPr>
          <p:cNvSpPr txBox="1"/>
          <p:nvPr/>
        </p:nvSpPr>
        <p:spPr>
          <a:xfrm>
            <a:off x="594457" y="2414756"/>
            <a:ext cx="3333900" cy="850382"/>
          </a:xfrm>
          <a:prstGeom prst="rect">
            <a:avLst/>
          </a:prstGeom>
          <a:noFill/>
        </p:spPr>
        <p:txBody>
          <a:bodyPr vert="horz" wrap="square" lIns="0" tIns="10488" rIns="0" bIns="0" numCol="2" rtlCol="0">
            <a:spAutoFit/>
          </a:bodyPr>
          <a:lstStyle/>
          <a:p>
            <a:pPr marL="19297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4" normalizeH="0" baseline="0" noProof="0">
                <a:ln>
                  <a:noFill/>
                </a:ln>
                <a:solidFill>
                  <a:prstClr val="black"/>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24*7 Event Monitoring </a:t>
            </a:r>
          </a:p>
          <a:p>
            <a:pPr marL="19297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4" normalizeH="0" baseline="0" noProof="0">
                <a:ln>
                  <a:noFill/>
                </a:ln>
                <a:solidFill>
                  <a:prstClr val="black"/>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Detection Engineering and Architecture</a:t>
            </a:r>
          </a:p>
          <a:p>
            <a:pPr marL="19297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4" normalizeH="0" baseline="0" noProof="0">
                <a:ln>
                  <a:noFill/>
                </a:ln>
                <a:solidFill>
                  <a:prstClr val="black"/>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Incident Response &amp; Remediation</a:t>
            </a:r>
          </a:p>
          <a:p>
            <a:pPr marL="19297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4" normalizeH="0" baseline="0" noProof="0">
                <a:ln>
                  <a:noFill/>
                </a:ln>
                <a:solidFill>
                  <a:prstClr val="black"/>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Threat Intelligence &amp; Threat Hunting</a:t>
            </a:r>
          </a:p>
          <a:p>
            <a:pPr marL="19297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4" normalizeH="0" baseline="0" noProof="0">
                <a:ln>
                  <a:noFill/>
                </a:ln>
                <a:solidFill>
                  <a:prstClr val="black"/>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Next Gen SIEM &amp; SOC</a:t>
            </a:r>
          </a:p>
          <a:p>
            <a:pPr marL="192978"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4" normalizeH="0" baseline="0" noProof="0">
                <a:ln>
                  <a:noFill/>
                </a:ln>
                <a:solidFill>
                  <a:prstClr val="black"/>
                </a:solidFill>
                <a:effectLst/>
                <a:uLnTx/>
                <a:uFillTx/>
                <a:latin typeface="Open Sans Light" panose="020B0306030504020204" pitchFamily="34" charset="0"/>
                <a:ea typeface="Open Sans Light" panose="020B0306030504020204" pitchFamily="34" charset="0"/>
                <a:cs typeface="Open Sans Light" panose="020B0306030504020204" pitchFamily="34" charset="0"/>
              </a:rPr>
              <a:t>MSSP/MXDR Services</a:t>
            </a:r>
          </a:p>
        </p:txBody>
      </p:sp>
      <p:sp>
        <p:nvSpPr>
          <p:cNvPr id="21" name="TextBox 20">
            <a:extLst>
              <a:ext uri="{FF2B5EF4-FFF2-40B4-BE49-F238E27FC236}">
                <a16:creationId xmlns:a16="http://schemas.microsoft.com/office/drawing/2014/main" id="{0F8B5EC9-7A1B-E313-0551-6ADD88A981A4}"/>
              </a:ext>
            </a:extLst>
          </p:cNvPr>
          <p:cNvSpPr txBox="1"/>
          <p:nvPr/>
        </p:nvSpPr>
        <p:spPr>
          <a:xfrm>
            <a:off x="-266700" y="3183138"/>
            <a:ext cx="65" cy="1077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700" b="0" i="0" u="none" strike="noStrike" kern="1200" cap="none" spc="0" normalizeH="0" baseline="0" noProof="0">
              <a:ln>
                <a:noFill/>
              </a:ln>
              <a:solidFill>
                <a:srgbClr val="FFFFFF"/>
              </a:solidFill>
              <a:effectLst/>
              <a:uLnTx/>
              <a:uFillTx/>
              <a:latin typeface="Open Sans Light"/>
              <a:ea typeface="Open Sans Light"/>
              <a:cs typeface="Open Sans Light"/>
              <a:sym typeface="Open Sans Light"/>
            </a:endParaRPr>
          </a:p>
        </p:txBody>
      </p:sp>
      <p:sp>
        <p:nvSpPr>
          <p:cNvPr id="22" name="Rectangle 21">
            <a:extLst>
              <a:ext uri="{FF2B5EF4-FFF2-40B4-BE49-F238E27FC236}">
                <a16:creationId xmlns:a16="http://schemas.microsoft.com/office/drawing/2014/main" id="{7C0CB3F9-3D93-7B83-EC1A-41B6B2477257}"/>
              </a:ext>
            </a:extLst>
          </p:cNvPr>
          <p:cNvSpPr/>
          <p:nvPr/>
        </p:nvSpPr>
        <p:spPr>
          <a:xfrm>
            <a:off x="5595319" y="3928868"/>
            <a:ext cx="1079037" cy="369332"/>
          </a:xfrm>
          <a:prstGeom prst="rect">
            <a:avLst/>
          </a:prstGeom>
          <a:noFill/>
        </p:spPr>
        <p:txBody>
          <a:bodyPr wrap="square" lIns="0" tIns="0" rIns="0" bIns="0">
            <a:spAutoFit/>
          </a:bodyPr>
          <a:lstStyle>
            <a:defPPr>
              <a:defRPr lang="en-US"/>
            </a:defPPr>
            <a:lvl1pPr marL="0" algn="l" defTabSz="1228954" rtl="0" eaLnBrk="1" latinLnBrk="0" hangingPunct="1">
              <a:defRPr sz="2419" kern="1200">
                <a:solidFill>
                  <a:schemeClr val="tx1"/>
                </a:solidFill>
                <a:latin typeface="+mn-lt"/>
                <a:ea typeface="+mn-ea"/>
                <a:cs typeface="+mn-cs"/>
              </a:defRPr>
            </a:lvl1pPr>
            <a:lvl2pPr marL="614477" algn="l" defTabSz="1228954" rtl="0" eaLnBrk="1" latinLnBrk="0" hangingPunct="1">
              <a:defRPr sz="2419" kern="1200">
                <a:solidFill>
                  <a:schemeClr val="tx1"/>
                </a:solidFill>
                <a:latin typeface="+mn-lt"/>
                <a:ea typeface="+mn-ea"/>
                <a:cs typeface="+mn-cs"/>
              </a:defRPr>
            </a:lvl2pPr>
            <a:lvl3pPr marL="1228954" algn="l" defTabSz="1228954" rtl="0" eaLnBrk="1" latinLnBrk="0" hangingPunct="1">
              <a:defRPr sz="2419" kern="1200">
                <a:solidFill>
                  <a:schemeClr val="tx1"/>
                </a:solidFill>
                <a:latin typeface="+mn-lt"/>
                <a:ea typeface="+mn-ea"/>
                <a:cs typeface="+mn-cs"/>
              </a:defRPr>
            </a:lvl3pPr>
            <a:lvl4pPr marL="1843430" algn="l" defTabSz="1228954" rtl="0" eaLnBrk="1" latinLnBrk="0" hangingPunct="1">
              <a:defRPr sz="2419" kern="1200">
                <a:solidFill>
                  <a:schemeClr val="tx1"/>
                </a:solidFill>
                <a:latin typeface="+mn-lt"/>
                <a:ea typeface="+mn-ea"/>
                <a:cs typeface="+mn-cs"/>
              </a:defRPr>
            </a:lvl4pPr>
            <a:lvl5pPr marL="2457907" algn="l" defTabSz="1228954" rtl="0" eaLnBrk="1" latinLnBrk="0" hangingPunct="1">
              <a:defRPr sz="2419" kern="1200">
                <a:solidFill>
                  <a:schemeClr val="tx1"/>
                </a:solidFill>
                <a:latin typeface="+mn-lt"/>
                <a:ea typeface="+mn-ea"/>
                <a:cs typeface="+mn-cs"/>
              </a:defRPr>
            </a:lvl5pPr>
            <a:lvl6pPr marL="3072384" algn="l" defTabSz="1228954" rtl="0" eaLnBrk="1" latinLnBrk="0" hangingPunct="1">
              <a:defRPr sz="2419" kern="1200">
                <a:solidFill>
                  <a:schemeClr val="tx1"/>
                </a:solidFill>
                <a:latin typeface="+mn-lt"/>
                <a:ea typeface="+mn-ea"/>
                <a:cs typeface="+mn-cs"/>
              </a:defRPr>
            </a:lvl6pPr>
            <a:lvl7pPr marL="3686861" algn="l" defTabSz="1228954" rtl="0" eaLnBrk="1" latinLnBrk="0" hangingPunct="1">
              <a:defRPr sz="2419" kern="1200">
                <a:solidFill>
                  <a:schemeClr val="tx1"/>
                </a:solidFill>
                <a:latin typeface="+mn-lt"/>
                <a:ea typeface="+mn-ea"/>
                <a:cs typeface="+mn-cs"/>
              </a:defRPr>
            </a:lvl7pPr>
            <a:lvl8pPr marL="4301338" algn="l" defTabSz="1228954" rtl="0" eaLnBrk="1" latinLnBrk="0" hangingPunct="1">
              <a:defRPr sz="2419" kern="1200">
                <a:solidFill>
                  <a:schemeClr val="tx1"/>
                </a:solidFill>
                <a:latin typeface="+mn-lt"/>
                <a:ea typeface="+mn-ea"/>
                <a:cs typeface="+mn-cs"/>
              </a:defRPr>
            </a:lvl8pPr>
            <a:lvl9pPr marL="4915814" algn="l" defTabSz="1228954" rtl="0" eaLnBrk="1" latinLnBrk="0" hangingPunct="1">
              <a:defRPr sz="2419" kern="1200">
                <a:solidFill>
                  <a:schemeClr val="tx1"/>
                </a:solidFill>
                <a:latin typeface="+mn-lt"/>
                <a:ea typeface="+mn-ea"/>
                <a:cs typeface="+mn-cs"/>
              </a:defRPr>
            </a:lvl9pPr>
          </a:lstStyle>
          <a:p>
            <a:pPr marL="0" marR="0" lvl="0" indent="0" algn="ctr" defTabSz="541951"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Aptos" panose="020B0004020202020204" pitchFamily="34" charset="0"/>
                <a:ea typeface="Open Sans" panose="020B0606030504020204" pitchFamily="34" charset="0"/>
                <a:cs typeface="Open Sans" panose="020B0606030504020204" pitchFamily="34" charset="0"/>
              </a:rPr>
              <a:t>Cyber as a Service</a:t>
            </a:r>
          </a:p>
        </p:txBody>
      </p:sp>
      <p:sp>
        <p:nvSpPr>
          <p:cNvPr id="23" name="TextBox 22">
            <a:extLst>
              <a:ext uri="{FF2B5EF4-FFF2-40B4-BE49-F238E27FC236}">
                <a16:creationId xmlns:a16="http://schemas.microsoft.com/office/drawing/2014/main" id="{564815E4-3767-9B2E-9E35-52BECA52C12F}"/>
              </a:ext>
            </a:extLst>
          </p:cNvPr>
          <p:cNvSpPr txBox="1"/>
          <p:nvPr/>
        </p:nvSpPr>
        <p:spPr>
          <a:xfrm>
            <a:off x="434050" y="2453159"/>
            <a:ext cx="3422995" cy="1200329"/>
          </a:xfrm>
          <a:prstGeom prst="rect">
            <a:avLst/>
          </a:prstGeom>
          <a:noFill/>
        </p:spPr>
        <p:txBody>
          <a:bodyPr wrap="square">
            <a:spAutoFit/>
          </a:bodyPr>
          <a:lstStyle/>
          <a:p>
            <a:r>
              <a:rPr lang="nb-NO" sz="1600" b="1">
                <a:solidFill>
                  <a:srgbClr val="92D050"/>
                </a:solidFill>
                <a:latin typeface="+mj-lt"/>
                <a:ea typeface="Calibri" panose="020F0502020204030204" pitchFamily="34" charset="0"/>
              </a:rPr>
              <a:t>Kartlegge verdikjeden </a:t>
            </a:r>
          </a:p>
          <a:p>
            <a:r>
              <a:rPr lang="nb-NO" sz="1400">
                <a:solidFill>
                  <a:schemeClr val="bg1"/>
                </a:solidFill>
                <a:effectLst/>
                <a:latin typeface="+mj-lt"/>
                <a:ea typeface="Calibri" panose="020F0502020204030204" pitchFamily="34" charset="0"/>
              </a:rPr>
              <a:t>Vi hjelper kunder med å forstå sin verdikjede sett fra et forbruk- og ressursperspektiv. Slik kan vi identifisere barrierer og muligheter til økt </a:t>
            </a:r>
            <a:r>
              <a:rPr lang="nb-NO" sz="1400" err="1">
                <a:solidFill>
                  <a:schemeClr val="bg1"/>
                </a:solidFill>
                <a:effectLst/>
                <a:latin typeface="+mj-lt"/>
                <a:ea typeface="Calibri" panose="020F0502020204030204" pitchFamily="34" charset="0"/>
              </a:rPr>
              <a:t>sirkularitet</a:t>
            </a:r>
            <a:r>
              <a:rPr lang="nb-NO" sz="1400">
                <a:solidFill>
                  <a:schemeClr val="bg1"/>
                </a:solidFill>
                <a:effectLst/>
                <a:latin typeface="+mj-lt"/>
                <a:ea typeface="Calibri" panose="020F0502020204030204" pitchFamily="34" charset="0"/>
              </a:rPr>
              <a:t>. </a:t>
            </a:r>
          </a:p>
        </p:txBody>
      </p:sp>
      <p:sp>
        <p:nvSpPr>
          <p:cNvPr id="24" name="TextBox 23">
            <a:extLst>
              <a:ext uri="{FF2B5EF4-FFF2-40B4-BE49-F238E27FC236}">
                <a16:creationId xmlns:a16="http://schemas.microsoft.com/office/drawing/2014/main" id="{9EE7FF3D-F32F-CFE2-D171-D55A48F58D28}"/>
              </a:ext>
            </a:extLst>
          </p:cNvPr>
          <p:cNvSpPr txBox="1"/>
          <p:nvPr/>
        </p:nvSpPr>
        <p:spPr>
          <a:xfrm>
            <a:off x="8209990" y="2493813"/>
            <a:ext cx="3333900" cy="1631216"/>
          </a:xfrm>
          <a:prstGeom prst="rect">
            <a:avLst/>
          </a:prstGeom>
          <a:noFill/>
        </p:spPr>
        <p:txBody>
          <a:bodyPr wrap="square" lIns="91440" tIns="45720" rIns="91440" bIns="45720" anchor="t">
            <a:spAutoFit/>
          </a:bodyPr>
          <a:lstStyle/>
          <a:p>
            <a:r>
              <a:rPr lang="nb-NO" sz="1600" b="1" dirty="0">
                <a:solidFill>
                  <a:srgbClr val="92D050"/>
                </a:solidFill>
                <a:effectLst/>
                <a:latin typeface="+mj-lt"/>
                <a:ea typeface="Calibri" panose="020F0502020204030204" pitchFamily="34" charset="0"/>
              </a:rPr>
              <a:t>Digital kompetanse</a:t>
            </a:r>
          </a:p>
          <a:p>
            <a:r>
              <a:rPr lang="nb-NO" sz="1400" dirty="0">
                <a:solidFill>
                  <a:schemeClr val="bg1"/>
                </a:solidFill>
                <a:effectLst/>
                <a:latin typeface="+mj-lt"/>
                <a:ea typeface="Calibri"/>
              </a:rPr>
              <a:t>Vi gir kundene digital rådgivning og støtte til implementering av sirkulære løsninger - f.eks. Order Control, ‘Gren Tokens’, Critical og Virtual Inventory, og implementering og drift av f.eks. digitale produktpass.</a:t>
            </a:r>
          </a:p>
        </p:txBody>
      </p:sp>
      <p:pic>
        <p:nvPicPr>
          <p:cNvPr id="25" name="Picture 2">
            <a:extLst>
              <a:ext uri="{FF2B5EF4-FFF2-40B4-BE49-F238E27FC236}">
                <a16:creationId xmlns:a16="http://schemas.microsoft.com/office/drawing/2014/main" id="{C4102D02-B832-2874-B67F-C13A266B22F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57045" y="1896453"/>
            <a:ext cx="4248647" cy="4225173"/>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DAC78FA5-409E-E53D-8571-8560A26AA792}"/>
              </a:ext>
            </a:extLst>
          </p:cNvPr>
          <p:cNvSpPr txBox="1"/>
          <p:nvPr/>
        </p:nvSpPr>
        <p:spPr>
          <a:xfrm>
            <a:off x="434050" y="4298200"/>
            <a:ext cx="3422995" cy="1415772"/>
          </a:xfrm>
          <a:prstGeom prst="rect">
            <a:avLst/>
          </a:prstGeom>
          <a:noFill/>
        </p:spPr>
        <p:txBody>
          <a:bodyPr wrap="square">
            <a:spAutoFit/>
          </a:bodyPr>
          <a:lstStyle/>
          <a:p>
            <a:r>
              <a:rPr lang="nb-NO" sz="1600" b="1">
                <a:solidFill>
                  <a:srgbClr val="92D050"/>
                </a:solidFill>
                <a:latin typeface="+mj-lt"/>
                <a:ea typeface="Calibri" panose="020F0502020204030204" pitchFamily="34" charset="0"/>
              </a:rPr>
              <a:t>Regulatorisk støtte</a:t>
            </a:r>
          </a:p>
          <a:p>
            <a:r>
              <a:rPr lang="nb-NO" sz="1400">
                <a:solidFill>
                  <a:schemeClr val="bg1"/>
                </a:solidFill>
                <a:effectLst/>
                <a:latin typeface="+mj-lt"/>
                <a:ea typeface="Calibri" panose="020F0502020204030204" pitchFamily="34" charset="0"/>
              </a:rPr>
              <a:t>Vi hjelper kunder med å navigere risiko og muligheter i det regulatoriske markedet, både nasjonalt og internasjonalt. Vi viser deg hvordan man raskt kan tilpasse seg regulatorisk endring. </a:t>
            </a:r>
          </a:p>
        </p:txBody>
      </p:sp>
      <p:sp>
        <p:nvSpPr>
          <p:cNvPr id="27" name="TextBox 26">
            <a:extLst>
              <a:ext uri="{FF2B5EF4-FFF2-40B4-BE49-F238E27FC236}">
                <a16:creationId xmlns:a16="http://schemas.microsoft.com/office/drawing/2014/main" id="{7E7DF84A-6E24-0C5D-900E-7B97271C2223}"/>
              </a:ext>
            </a:extLst>
          </p:cNvPr>
          <p:cNvSpPr txBox="1"/>
          <p:nvPr/>
        </p:nvSpPr>
        <p:spPr>
          <a:xfrm>
            <a:off x="8209990" y="4298200"/>
            <a:ext cx="3333900" cy="1415772"/>
          </a:xfrm>
          <a:prstGeom prst="rect">
            <a:avLst/>
          </a:prstGeom>
          <a:noFill/>
        </p:spPr>
        <p:txBody>
          <a:bodyPr wrap="square">
            <a:spAutoFit/>
          </a:bodyPr>
          <a:lstStyle/>
          <a:p>
            <a:r>
              <a:rPr lang="nb-NO" sz="1600" b="1">
                <a:solidFill>
                  <a:srgbClr val="92D050"/>
                </a:solidFill>
                <a:latin typeface="+mj-lt"/>
                <a:ea typeface="Calibri" panose="020F0502020204030204" pitchFamily="34" charset="0"/>
              </a:rPr>
              <a:t>Utvikle sirkulære løsninger</a:t>
            </a:r>
          </a:p>
          <a:p>
            <a:r>
              <a:rPr lang="nb-NO" sz="1400">
                <a:solidFill>
                  <a:schemeClr val="bg1"/>
                </a:solidFill>
                <a:effectLst/>
                <a:latin typeface="+mj-lt"/>
                <a:ea typeface="Calibri" panose="020F0502020204030204" pitchFamily="34" charset="0"/>
              </a:rPr>
              <a:t>Vi hjelper kundene med å utvikle nye innovative løsninger ved å fremme samarbeid i verdikjeden, utfordre eksisterende forretningsmodeller og finne muligheter i dagens verdikjede. </a:t>
            </a:r>
          </a:p>
        </p:txBody>
      </p:sp>
      <p:pic>
        <p:nvPicPr>
          <p:cNvPr id="28" name="Picture 27">
            <a:extLst>
              <a:ext uri="{FF2B5EF4-FFF2-40B4-BE49-F238E27FC236}">
                <a16:creationId xmlns:a16="http://schemas.microsoft.com/office/drawing/2014/main" id="{27484542-E641-2DAE-133E-8E868D866065}"/>
              </a:ext>
            </a:extLst>
          </p:cNvPr>
          <p:cNvPicPr>
            <a:picLocks noChangeAspect="1"/>
          </p:cNvPicPr>
          <p:nvPr/>
        </p:nvPicPr>
        <p:blipFill>
          <a:blip r:embed="rId8"/>
          <a:stretch>
            <a:fillRect/>
          </a:stretch>
        </p:blipFill>
        <p:spPr>
          <a:xfrm>
            <a:off x="10670959" y="6366078"/>
            <a:ext cx="1225478" cy="341273"/>
          </a:xfrm>
          <a:prstGeom prst="rect">
            <a:avLst/>
          </a:prstGeom>
        </p:spPr>
      </p:pic>
    </p:spTree>
    <p:custDataLst>
      <p:custData r:id="rId1"/>
      <p:custData r:id="rId2"/>
    </p:custDataLst>
    <p:extLst>
      <p:ext uri="{BB962C8B-B14F-4D97-AF65-F5344CB8AC3E}">
        <p14:creationId xmlns:p14="http://schemas.microsoft.com/office/powerpoint/2010/main" val="2107036071"/>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loitte Brand Theme">
  <a:themeElements>
    <a:clrScheme name="Deloitte Nordics">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Custom 1">
      <a:majorFont>
        <a:latin typeface="Aptos"/>
        <a:ea typeface=""/>
        <a:cs typeface=""/>
      </a:majorFont>
      <a:minorFont>
        <a:latin typeface="Apto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Presentation2" id="{57ECC965-9F89-4A4E-BF24-E1BEF30EC054}" vid="{19A2DA7C-225B-47C3-92B9-9FA911C294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item1.xml><?xml version="1.0" encoding="utf-8"?>
<TemplafySlideTemplateConfiguration><![CDATA[{"slideVersion":1,"isValidatorEnabled":false,"isLocked":false,"elementsMetadata":[{"type":"shape","elementConfiguration":{"binding":"{{StringJoin(\" \", UserProfile.LegalEntity.DisclaimerRef.DisclaimerC, UserProfile.LegalEntity.DisclaimerRef.ActiveYearPPTBlank, UserProfile.LegalEntity.LegalEntity)}}","visibility":"","type":"text","disableUpdates":false}}],"slideId":"1131510869412544515","enableDocumentContentUpdater":false,"version":"2.0"}]]></TemplafySlideTemplateConfiguration>
</file>

<file path=customXml/item2.xml><?xml version="1.0" encoding="utf-8"?>
<TemplafyFormConfiguration><![CDATA[{"formFields":[{"distinct":false,"hideIfNoUserInteractionRequired":false,"required":false,"autoSelectFirstOption":false,"helpTexts":{},"spacing":{},"shareValue":false,"type":"dropDown","dataSourceName":"Audience_Storefront","dataSourceFieldName":"InternalExternal","filterCondition":{"type":"and","conditions":[{"type":"userProfileFieldMatch","userProfileFieldName":"DocumentLanguage","dataSourceFieldName":"LanguageRef"},{"type":"userProfileFieldMatch","userProfileFieldName":"OfferingPortfolio","dataSourceFieldName":"OfferingPortfolioRef"}]},"name":"InternalExternal","label":"Audience"}],"formDataEntries":[{"name":"InternalExternal","value":"CokMcPqsTYKfuyaumXAkgg=="}]}]]></TemplafyFormConfiguration>
</file>

<file path=customXml/item3.xml><?xml version="1.0" encoding="utf-8"?>
<ct:contentTypeSchema xmlns:ct="http://schemas.microsoft.com/office/2006/metadata/contentType" xmlns:ma="http://schemas.microsoft.com/office/2006/metadata/properties/metaAttributes" ct:_="" ma:_="" ma:contentTypeName="Dokument" ma:contentTypeID="0x010100B805C204262D094B9DBE931EC479E5EA" ma:contentTypeVersion="5" ma:contentTypeDescription="Opprett et nytt dokument." ma:contentTypeScope="" ma:versionID="dd033aa3c7af5ac609aa41d0bd7b2106">
  <xsd:schema xmlns:xsd="http://www.w3.org/2001/XMLSchema" xmlns:xs="http://www.w3.org/2001/XMLSchema" xmlns:p="http://schemas.microsoft.com/office/2006/metadata/properties" xmlns:ns2="b91526fe-3a8d-4d3d-944d-13002a5fb106" targetNamespace="http://schemas.microsoft.com/office/2006/metadata/properties" ma:root="true" ma:fieldsID="82c8f4a83c557701913fc0872c1050bf" ns2:_="">
    <xsd:import namespace="b91526fe-3a8d-4d3d-944d-13002a5fb106"/>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1526fe-3a8d-4d3d-944d-13002a5fb1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TemplafySlideFormConfiguration><![CDATA[{"formFields":[],"formDataEntries":[]}]]></TemplafySlideFormConfiguration>
</file>

<file path=customXml/item6.xml><?xml version="1.0" encoding="utf-8"?>
<TemplafyTemplateConfiguration><![CDATA[{"elementsMetadata":[{"type":"shape","id":"ee43939e-7a58-4ec6-bd23-57253c5129e8","elementConfiguration":{"binding":"{{StringJoin(\" \", UserProfile.LegalEntity.DisclaimerRef.DisclaimerC, UserProfile.LegalEntity.DisclaimerRef.ActiveYearPPTBlank, UserProfile.LegalEntity.LegalEntity)}}","visibility":"","type":"text","disableUpdates":false}},{"type":"shape","id":"3ec98ee3-88f7-4dc7-ae48-6a9dd96081de","elementConfiguration":{"binding":"{{StringJoin(\" \", UserProfile.LegalEntity.DisclaimerRef.DisclaimerC, UserProfile.LegalEntity.DisclaimerRef.ActiveYearPPTBlank, UserProfile.LegalEntity.LegalEntity)}}","visibility":"","type":"text","disableUpdates":false}},{"type":"shape","id":"4ad08a61-af28-4214-ac8f-5967c3c82a16","elementConfiguration":{"inheritDimensions":"{{InheritDimensions.InheritNone}}","width":"{{UserProfile.LegalEntity.LogoRef.PpWidescreenNormLogoWidth}}","height":"","image":"{{UserProfile.LegalEntity.LogoRef.ImageFileRef.ImageFile}}","visibility":"","type":"image","disableUpdates":false}},{"type":"shape","id":"a694ee8d-6590-4add-a86d-60e7195e7a13","elementConfiguration":{"binding":"{{IfElse(Equals(UserProfile.DocumentLanguage.LanguageRef.Name, \"Icelandic (Iceland) (is-IS)\"), IfElse(Equals(Form.InternalExternal.AudienceType, \"Internal\"), StringJoin(\"\n\n\", UserProfile.LegalEntity.DisclaimerRef.DisclaimerS_ISL, UserProfile.LegalEntity.DisclaimerRef.DisclaimerP_Brand, UserProfile.LegalEntity.DisclaimerRef.DisclaimerD_Internal_ISL, StringJoin(\" \", UserProfile.LegalEntity.DisclaimerRef.Confidential_Internal_ISL, UserProfile.LegalEntity.DisclaimerRef.DisclaimerC, UserProfile.LegalEntity.DisclaimerRef.ActiveYearPPTBlank, UserProfile.LegalEntity.LegalEntity)), IfElse(Equals(Form.InternalExternal.AudienceType, \"External\"), StringJoin(\"\n\n\", UserProfile.LegalEntity.DisclaimerRef.DisclaimerS_ISL, UserProfile.LegalEntity.DisclaimerRef.DisclaimerP_Brand, UserProfile.LegalEntity.DisclaimerRef.DisclaimerP_ISL, UserProfile.LegalEntity.DisclaimerRef.DisclaimerD_External_ISL, StringJoin(\" \", UserProfile.LegalEntity.DisclaimerRef.DisclaimerC, UserProfile.LegalEntity.DisclaimerRef.ActiveYearPPTBlank, UserProfile.LegalEntity.LegalEntity)), IfElse(Equals(Form.InternalExternal.AudienceType, \"Client advice external\"), StringJoin(\"\n\n\", UserProfile.LegalEntity.DisclaimerRef.DisclaimerS_ISL, UserProfile.LegalEntity.DisclaimerRef.DisclaimerP_Brand, UserProfile.LegalEntity.DisclaimerRef.DisclaimerP_ISL, UserProfile.LegalEntity.DisclaimerRef.DisclaimerD_ClientExternal_ISL, StringJoin(\" \", UserProfile.LegalEntity.DisclaimerRef.DisclaimerC, UserProfile.LegalEntity.DisclaimerRef.ActiveYearPPTBlank, UserProfile.LegalEntity.LegalEntity)), StringJoin(\"\n\n\", UserProfile.LegalEntity.DisclaimerRef.DisclaimerS_ISL, UserProfile.LegalEntity.DisclaimerRef.DisclaimerP_Brand, UserProfile.LegalEntity.DisclaimerRef.DisclaimerP_ISL, UserProfile.LegalEntity.DisclaimerRef.DisclaimerD_External_ISL, StringJoin(\" \", UserProfile.LegalEntity.DisclaimerRef.DisclaimerC, UserProfile.LegalEntity.DisclaimerRef.ActiveYearPPTBlank, UserProfile.LegalEntity.LegalEntity))))), IfElse(Equals(Form.InternalExternal.AudienceType, \"Internal\"), StringJoin(\"\n\n\", UserProfile.LegalEntity.DisclaimerRef.DisclaimerS, UserProfile.LegalEntity.DisclaimerRef.DisclaimerP_Brand, UserProfile.LegalEntity.DisclaimerRef.DisclaimerD_Internal, StringJoin(\" \", UserProfile.LegalEntity.DisclaimerRef.Confidential_Internal, UserProfile.LegalEntity.DisclaimerRef.DisclaimerC, UserProfile.LegalEntity.DisclaimerRef.ActiveYearPPTBlank, UserProfile.LegalEntity.LegalEntity)), IfElse(Equals(Form.InternalExternal.AudienceType, \"External\"), StringJoin(\"\n\n\", UserProfile.LegalEntity.DisclaimerRef.DisclaimerS, UserProfile.LegalEntity.DisclaimerRef.DisclaimerP_Brand, UserProfile.LegalEntity.DisclaimerRef.DisclaimerP, UserProfile.LegalEntity.DisclaimerRef.DisclaimerD_External, StringJoin(\" \", UserProfile.LegalEntity.DisclaimerRef.DisclaimerC, UserProfile.LegalEntity.DisclaimerRef.ActiveYearPPTBlank, UserProfile.LegalEntity.LegalEntity)), IfElse(Equals(Form.InternalExternal.AudienceType, \"Client advice external\"), StringJoin(\"\n\n\", UserProfile.LegalEntity.DisclaimerRef.DisclaimerS, UserProfile.LegalEntity.DisclaimerRef.DisclaimerP_Brand, UserProfile.LegalEntity.DisclaimerRef.DisclaimerP, UserProfile.LegalEntity.DisclaimerRef.DisclaimerD_ClientExternal, StringJoin(\" \", UserProfile.LegalEntity.DisclaimerRef.DisclaimerC, UserProfile.LegalEntity.DisclaimerRef.ActiveYearPPTBlank, UserProfile.LegalEntity.LegalEntity)), StringJoin(\"\n\n\", UserProfile.LegalEntity.DisclaimerRef.DisclaimerS, UserProfile.LegalEntity.DisclaimerRef.DisclaimerP_Brand, UserProfile.LegalEntity.DisclaimerRef.DisclaimerP, UserProfile.LegalEntity.DisclaimerRef.DisclaimerD_External, StringJoin(\" \", UserProfile.LegalEntity.DisclaimerRef.DisclaimerC, UserProfile.LegalEntity.DisclaimerRef.ActiveYearPPTBlank, UserProfile.LegalEntity.LegalEntity))))))}}","visibility":"","type":"text","disableUpdates":false}},{"type":"shape","id":"f077068d-955a-46fa-8eac-1d385533ed8f","elementConfiguration":{"binding":"{{StringJoin(\" \", UserProfile.LegalEntity.DisclaimerRef.DisclaimerC, UserProfile.LegalEntity.DisclaimerRef.ActiveYearPPTBlank, UserProfile.LegalEntity.LegalEntity)}}","visibility":"","type":"text","disableUpdates":false}},{"type":"shape","id":"1f5dd11b-605f-4f29-85b3-13b157f5b4f8","elementConfiguration":{"inheritDimensions":"{{InheritDimensions.InheritNone}}","width":"{{UserProfile.LegalEntity.LogoRef.PpWidescreenNormLogoWidth}}","height":"","image":"{{UserProfile.LegalEntity.LogoRef.ImageWhiteFileRef.ImageFile}}","visibility":"","type":"image","disableUpdates":false}},{"type":"shape","id":"d50907cd-b6ca-4307-978e-989fe4dbe02c","elementConfiguration":{"binding":"{{StringJoin(\" \", UserProfile.LegalEntity.DisclaimerRef.DisclaimerC, UserProfile.LegalEntity.DisclaimerRef.ActiveYearPPTBlank, UserProfile.LegalEntity.LegalEntity)}}","visibility":"","type":"text","disableUpdates":false}},{"type":"shape","id":"da70fb3d-1af2-44e8-ba00-20f3d738260e","elementConfiguration":{"binding":"{{StringJoin(\" \", UserProfile.LegalEntity.DisclaimerRef.DisclaimerC, UserProfile.LegalEntity.DisclaimerRef.ActiveYearPPTBlank, UserProfile.LegalEntity.LegalEntity)}}","visibility":"","type":"text","disableUpdates":false}},{"type":"shape","id":"946a0482-f13e-49d8-bb99-2d4b64da45d5","elementConfiguration":{"inheritDimensions":"{{InheritDimensions.InheritNone}}","width":"{{UserProfile.LegalEntity.LogoRef.PpWidescreenNormLogoWidth}}","height":"","image":"{{UserProfile.LegalEntity.LogoRef.ImageWhiteFileRef.ImageFile}}","visibility":"","type":"image","disableUpdates":false}},{"type":"shape","id":"66e2cd30-31c6-41aa-a586-841031167b19","elementConfiguration":{"inheritDimensions":"{{InheritDimensions.InheritNone}}","width":"{{UserProfile.LegalEntity.LogoRef.PpWidescreenNormLogoWidth}}","height":"","image":"{{UserProfile.LegalEntity.LogoRef.ImageFileRef.ImageFile}}","visibility":"","type":"image","disableUpdates":false}},{"type":"shape","id":"1bf0f134-3b24-42b9-af61-0bd5d147d974","elementConfiguration":{"binding":"{{StringJoin(\" \", UserProfile.LegalEntity.DisclaimerRef.DisclaimerC, UserProfile.LegalEntity.DisclaimerRef.ActiveYearPPTBlank, UserProfile.LegalEntity.LegalEntity)}}","visibility":"","type":"text","disableUpdates":false}},{"type":"shape","id":"dde4ac18-59fe-43b4-8fb9-b3608b9e1551","elementConfiguration":{"binding":"{{StringJoin(\" \", UserProfile.LegalEntity.DisclaimerRef.DisclaimerC, UserProfile.LegalEntity.DisclaimerRef.ActiveYearPPTBlank, UserProfile.LegalEntity.LegalEntity)}}","visibility":"","type":"text","disableUpdates":false}},{"type":"shape","id":"301ef3fe-6d71-4a78-824b-0da5c682e694","elementConfiguration":{"binding":"{{StringJoin(\" \", UserProfile.LegalEntity.DisclaimerRef.DisclaimerC, UserProfile.LegalEntity.DisclaimerRef.ActiveYearPPTBlank, UserProfile.LegalEntity.LegalEntity)}}","visibility":"","type":"text","disableUpdates":false}},{"type":"shape","id":"e29f5fc2-c5df-4341-9d89-dd831e15ad48","elementConfiguration":{"binding":"{{StringJoin(\" \", UserProfile.LegalEntity.DisclaimerRef.DisclaimerC, UserProfile.LegalEntity.DisclaimerRef.ActiveYearPPTBlank, UserProfile.LegalEntity.LegalEntity)}}","visibility":"","type":"text","disableUpdates":false}},{"type":"shape","id":"54e604b1-a37b-415f-af27-76fe91fd2498","elementConfiguration":{"inheritDimensions":"{{InheritDimensions.InheritNone}}","width":"{{UserProfile.LegalEntity.LogoRef.PpWidescreenNormLogoWidth}}","height":"","image":"{{UserProfile.LegalEntity.LogoRef.ImageWhiteFileRef.ImageFile}}","visibility":"","type":"image","disableUpdates":false}},{"type":"shape","id":"a7d60c69-dcef-4fe2-bd9f-3bdb656c8a25","elementConfiguration":{"binding":"{{IfElse(Equals(UserProfile.DocumentLanguage.LanguageRef.Name, \"Icelandic (Iceland) (is-IS)\"), IfElse(Equals(Form.InternalExternal.AudienceType, \"Internal\"), StringJoin(\"\n\n\", UserProfile.LegalEntity.DisclaimerRef.DisclaimerS_ISL, UserProfile.LegalEntity.DisclaimerRef.DisclaimerP_Brand, UserProfile.LegalEntity.DisclaimerRef.DisclaimerD_Internal_ISL, StringJoin(\" \", UserProfile.LegalEntity.DisclaimerRef.Confidential_Internal_ISL, UserProfile.LegalEntity.DisclaimerRef.DisclaimerC, UserProfile.LegalEntity.DisclaimerRef.ActiveYearPPTBlank, UserProfile.LegalEntity.LegalEntity)), IfElse(Equals(Form.InternalExternal.AudienceType, \"External\"), StringJoin(\"\n\n\", UserProfile.LegalEntity.DisclaimerRef.DisclaimerS_ISL, UserProfile.LegalEntity.DisclaimerRef.DisclaimerP_Brand, UserProfile.LegalEntity.DisclaimerRef.DisclaimerP_ISL, UserProfile.LegalEntity.DisclaimerRef.DisclaimerD_External_ISL, StringJoin(\" \", UserProfile.LegalEntity.DisclaimerRef.DisclaimerC, UserProfile.LegalEntity.DisclaimerRef.ActiveYearPPTBlank, UserProfile.LegalEntity.LegalEntity)), IfElse(Equals(Form.InternalExternal.AudienceType, \"Client advice external\"), StringJoin(\"\n\n\", UserProfile.LegalEntity.DisclaimerRef.DisclaimerS_ISL, UserProfile.LegalEntity.DisclaimerRef.DisclaimerP_Brand, UserProfile.LegalEntity.DisclaimerRef.DisclaimerP_ISL, UserProfile.LegalEntity.DisclaimerRef.DisclaimerD_ClientExternal_ISL, StringJoin(\" \", UserProfile.LegalEntity.DisclaimerRef.DisclaimerC, UserProfile.LegalEntity.DisclaimerRef.ActiveYearPPTBlank, UserProfile.LegalEntity.LegalEntity)), StringJoin(\"\n\n\", UserProfile.LegalEntity.DisclaimerRef.DisclaimerS_ISL, UserProfile.LegalEntity.DisclaimerRef.DisclaimerP_Brand, UserProfile.LegalEntity.DisclaimerRef.DisclaimerP_ISL, UserProfile.LegalEntity.DisclaimerRef.DisclaimerD_External_ISL, StringJoin(\" \", UserProfile.LegalEntity.DisclaimerRef.DisclaimerC, UserProfile.LegalEntity.DisclaimerRef.ActiveYearPPTBlank, UserProfile.LegalEntity.LegalEntity))))), IfElse(Equals(Form.InternalExternal.AudienceType, \"Internal\"), StringJoin(\"\n\n\", UserProfile.LegalEntity.DisclaimerRef.DisclaimerS, UserProfile.LegalEntity.DisclaimerRef.DisclaimerP_Brand, UserProfile.LegalEntity.DisclaimerRef.DisclaimerD_Internal, StringJoin(\" \", UserProfile.LegalEntity.DisclaimerRef.Confidential_Internal, UserProfile.LegalEntity.DisclaimerRef.DisclaimerC, UserProfile.LegalEntity.DisclaimerRef.ActiveYearPPTBlank, UserProfile.LegalEntity.LegalEntity)), IfElse(Equals(Form.InternalExternal.AudienceType, \"External\"), StringJoin(\"\n\n\", UserProfile.LegalEntity.DisclaimerRef.DisclaimerS, UserProfile.LegalEntity.DisclaimerRef.DisclaimerP_Brand, UserProfile.LegalEntity.DisclaimerRef.DisclaimerP, UserProfile.LegalEntity.DisclaimerRef.DisclaimerD_External, StringJoin(\" \", UserProfile.LegalEntity.DisclaimerRef.DisclaimerC, UserProfile.LegalEntity.DisclaimerRef.ActiveYearPPTBlank, UserProfile.LegalEntity.LegalEntity)), IfElse(Equals(Form.InternalExternal.AudienceType, \"Client advice external\"), StringJoin(\"\n\n\", UserProfile.LegalEntity.DisclaimerRef.DisclaimerS, UserProfile.LegalEntity.DisclaimerRef.DisclaimerP_Brand, UserProfile.LegalEntity.DisclaimerRef.DisclaimerP, UserProfile.LegalEntity.DisclaimerRef.DisclaimerD_ClientExternal, StringJoin(\" \", UserProfile.LegalEntity.DisclaimerRef.DisclaimerC, UserProfile.LegalEntity.DisclaimerRef.ActiveYearPPTBlank, UserProfile.LegalEntity.LegalEntity)), StringJoin(\"\n\n\", UserProfile.LegalEntity.DisclaimerRef.DisclaimerS, UserProfile.LegalEntity.DisclaimerRef.DisclaimerP_Brand, UserProfile.LegalEntity.DisclaimerRef.DisclaimerP, UserProfile.LegalEntity.DisclaimerRef.DisclaimerD_External, StringJoin(\" \", UserProfile.LegalEntity.DisclaimerRef.DisclaimerC, UserProfile.LegalEntity.DisclaimerRef.ActiveYearPPTBlank, UserProfile.LegalEntity.LegalEntity))))))}}","visibility":"","type":"text","disableUpdates":false}},{"type":"shape","id":"93477482-ceaf-465f-8976-537b6d181327","elementConfiguration":{"binding":"{{StringJoin(\" \", UserProfile.LegalEntity.DisclaimerRef.DisclaimerC, UserProfile.LegalEntity.DisclaimerRef.ActiveYearPPTBlank, UserProfile.LegalEntity.LegalEntity)}}","visibility":"","type":"text","disableUpdates":false}},{"type":"shape","id":"8f1b7699-f042-482b-9b0b-e6f9b80afef8","elementConfiguration":{"binding":"{{StringJoin(\" \", UserProfile.LegalEntity.DisclaimerRef.DisclaimerC, UserProfile.LegalEntity.DisclaimerRef.ActiveYearPPTBlank, UserProfile.LegalEntity.LegalEntity)}}","visibility":"","type":"text","disableUpdates":false}},{"type":"shape","id":"03731aa2-e4c0-4dc5-8284-abec457ef27e","elementConfiguration":{"binding":"{{StringJoin(\" \", UserProfile.LegalEntity.DisclaimerRef.DisclaimerC, UserProfile.LegalEntity.DisclaimerRef.ActiveYearPPTBlank, UserProfile.LegalEntity.LegalEntity)}}","visibility":"","type":"text","disableUpdates":false}}],"transformationConfigurations":[{"language":"{{UserProfile.DocumentLanguage.LanguageRef.Language}}","disableUpdates":false,"type":"proofingLanguage"}],"templateName":"Blank_2025-03-05","templateDescription":"","enableDocumentContentUpdater":true,"version":"2.0"}]]></TemplafyTemplateConfiguration>
</file>

<file path=customXml/item7.xml><?xml version="1.0" encoding="utf-8"?>
<p:properties xmlns:p="http://schemas.microsoft.com/office/2006/metadata/properties" xmlns:xsi="http://www.w3.org/2001/XMLSchema-instance" xmlns:pc="http://schemas.microsoft.com/office/infopath/2007/PartnerControls">
  <documentManagement/>
</p:properties>
</file>

<file path=customXml/item8.xml><?xml version="1.0" encoding="utf-8"?>
<?mso-contentType ?>
<SharedContentType xmlns="Microsoft.SharePoint.Taxonomy.ContentTypeSync" SourceId="9119b49b-2cc3-444e-b755-8692f4554da6" ContentTypeId="0x0101" PreviousValue="false"/>
</file>

<file path=customXml/itemProps1.xml><?xml version="1.0" encoding="utf-8"?>
<ds:datastoreItem xmlns:ds="http://schemas.openxmlformats.org/officeDocument/2006/customXml" ds:itemID="{9B10827C-69B1-4B66-9536-5DAAB6CEB6B9}">
  <ds:schemaRefs/>
</ds:datastoreItem>
</file>

<file path=customXml/itemProps2.xml><?xml version="1.0" encoding="utf-8"?>
<ds:datastoreItem xmlns:ds="http://schemas.openxmlformats.org/officeDocument/2006/customXml" ds:itemID="{0B2FCC18-0D02-43EB-B8D3-BAED06786C65}">
  <ds:schemaRefs/>
</ds:datastoreItem>
</file>

<file path=customXml/itemProps3.xml><?xml version="1.0" encoding="utf-8"?>
<ds:datastoreItem xmlns:ds="http://schemas.openxmlformats.org/officeDocument/2006/customXml" ds:itemID="{22DD83A0-C18D-4B0A-8675-AF0C8C4C1920}"/>
</file>

<file path=customXml/itemProps4.xml><?xml version="1.0" encoding="utf-8"?>
<ds:datastoreItem xmlns:ds="http://schemas.openxmlformats.org/officeDocument/2006/customXml" ds:itemID="{141B0BFA-154F-4FE6-8C46-2B0CF6A6ECED}">
  <ds:schemaRefs>
    <ds:schemaRef ds:uri="http://schemas.microsoft.com/sharepoint/v3/contenttype/forms"/>
  </ds:schemaRefs>
</ds:datastoreItem>
</file>

<file path=customXml/itemProps5.xml><?xml version="1.0" encoding="utf-8"?>
<ds:datastoreItem xmlns:ds="http://schemas.openxmlformats.org/officeDocument/2006/customXml" ds:itemID="{DB5DB404-FE07-4A2B-872E-7F6FD024446D}">
  <ds:schemaRefs/>
</ds:datastoreItem>
</file>

<file path=customXml/itemProps6.xml><?xml version="1.0" encoding="utf-8"?>
<ds:datastoreItem xmlns:ds="http://schemas.openxmlformats.org/officeDocument/2006/customXml" ds:itemID="{2A4FC547-1520-448D-9D9C-9245C0DF5F21}">
  <ds:schemaRefs/>
</ds:datastoreItem>
</file>

<file path=customXml/itemProps7.xml><?xml version="1.0" encoding="utf-8"?>
<ds:datastoreItem xmlns:ds="http://schemas.openxmlformats.org/officeDocument/2006/customXml" ds:itemID="{2EEE0193-3346-4FA1-A6C3-2BE7C7DE3BC4}">
  <ds:schemaRefs>
    <ds:schemaRef ds:uri="8f1e2369-70da-40d7-b978-99d0855b91b8"/>
    <ds:schemaRef ds:uri="http://schemas.openxmlformats.org/package/2006/metadata/core-properties"/>
    <ds:schemaRef ds:uri="http://schemas.microsoft.com/office/2006/documentManagement/types"/>
    <ds:schemaRef ds:uri="http://purl.org/dc/terms/"/>
    <ds:schemaRef ds:uri="8ee28f6f-733e-446a-845c-015b8614e1f7"/>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8.xml><?xml version="1.0" encoding="utf-8"?>
<ds:datastoreItem xmlns:ds="http://schemas.openxmlformats.org/officeDocument/2006/customXml" ds:itemID="{F320AA68-5C93-4743-B52D-8DC64A841891}"/>
</file>

<file path=docMetadata/LabelInfo.xml><?xml version="1.0" encoding="utf-8"?>
<clbl:labelList xmlns:clbl="http://schemas.microsoft.com/office/2020/mipLabelMetadata">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emplate>Presentation_16x9_OnScreen_PPT_22092023</Template>
  <TotalTime>0</TotalTime>
  <Words>216</Words>
  <Application>Microsoft Office PowerPoint</Application>
  <PresentationFormat>Widescreen</PresentationFormat>
  <Paragraphs>17</Paragraphs>
  <Slides>1</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1" baseType="lpstr">
      <vt:lpstr>Aptos</vt:lpstr>
      <vt:lpstr>Arial</vt:lpstr>
      <vt:lpstr>Calibri</vt:lpstr>
      <vt:lpstr>Open Sans</vt:lpstr>
      <vt:lpstr>Open Sans Light</vt:lpstr>
      <vt:lpstr>system-ui</vt:lpstr>
      <vt:lpstr>Verdana</vt:lpstr>
      <vt:lpstr>Wingdings</vt:lpstr>
      <vt:lpstr>Deloitte Brand Theme</vt:lpstr>
      <vt:lpstr>think-cell Slide</vt:lpstr>
      <vt:lpstr>Men hvordan få det til i praksis? I Deloitte tilbyr vi råd og veiledning i hele prosessen fra strategi &amp; forretningsmodell til implementering og drift av sirkulære løsninger.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  heading two lines</dc:title>
  <dc:creator>Dana Smith, Mercedes Maria</dc:creator>
  <cp:lastModifiedBy>Linn Beathe Hæreid </cp:lastModifiedBy>
  <cp:revision>2</cp:revision>
  <dcterms:created xsi:type="dcterms:W3CDTF">2025-05-29T06:24:24Z</dcterms:created>
  <dcterms:modified xsi:type="dcterms:W3CDTF">2025-06-13T14:28:32Z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2021-04-30T22:39:53Z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db8dcbfc-9da1-4960-b70d-4d360a6d5a6c</vt:lpwstr>
  </property>
  <property fmtid="{D5CDD505-2E9C-101B-9397-08002B2CF9AE}" pid="8" name="MSIP_Label_ea60d57e-af5b-4752-ac57-3e4f28ca11dc_ContentBits">
    <vt:lpwstr>0</vt:lpwstr>
  </property>
  <property fmtid="{D5CDD505-2E9C-101B-9397-08002B2CF9AE}" pid="9" name="ContentTypeId">
    <vt:lpwstr>0x010100B805C204262D094B9DBE931EC479E5EA</vt:lpwstr>
  </property>
  <property fmtid="{D5CDD505-2E9C-101B-9397-08002B2CF9AE}" pid="10" name="TemplafyTimeStamp">
    <vt:lpwstr>2025-03-05T14:20:02</vt:lpwstr>
  </property>
  <property fmtid="{D5CDD505-2E9C-101B-9397-08002B2CF9AE}" pid="11" name="TemplafyTenantId">
    <vt:lpwstr>deloittenordics</vt:lpwstr>
  </property>
  <property fmtid="{D5CDD505-2E9C-101B-9397-08002B2CF9AE}" pid="12" name="TemplafyTemplateId">
    <vt:lpwstr>1131510861036519750</vt:lpwstr>
  </property>
  <property fmtid="{D5CDD505-2E9C-101B-9397-08002B2CF9AE}" pid="13" name="TemplafyUserProfileId">
    <vt:lpwstr>938293768547992823</vt:lpwstr>
  </property>
  <property fmtid="{D5CDD505-2E9C-101B-9397-08002B2CF9AE}" pid="14" name="TemplafyFromBlank">
    <vt:bool>true</vt:bool>
  </property>
</Properties>
</file>