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5" r:id="rId4"/>
    <p:sldMasterId id="2147483663" r:id="rId5"/>
    <p:sldMasterId id="2147483805" r:id="rId6"/>
  </p:sldMasterIdLst>
  <p:notesMasterIdLst>
    <p:notesMasterId r:id="rId13"/>
  </p:notesMasterIdLst>
  <p:sldIdLst>
    <p:sldId id="260" r:id="rId7"/>
    <p:sldId id="2074" r:id="rId8"/>
    <p:sldId id="2147474059" r:id="rId9"/>
    <p:sldId id="297" r:id="rId10"/>
    <p:sldId id="2147474062" r:id="rId11"/>
    <p:sldId id="2147474061" r:id="rId12"/>
  </p:sldIdLst>
  <p:sldSz cx="12192000" cy="6858000"/>
  <p:notesSz cx="6858000" cy="9144000"/>
  <p:embeddedFontLst>
    <p:embeddedFont>
      <p:font typeface="Source Sans Pro" panose="020B0503030403020204" pitchFamily="34" charset="0"/>
      <p:regular r:id="rId14"/>
      <p:bold r:id="rId15"/>
      <p:italic r:id="rId16"/>
      <p:boldItalic r:id="rId17"/>
    </p:embeddedFont>
    <p:embeddedFont>
      <p:font typeface="Source Sans Pro Light" panose="020B0403030403020204" pitchFamily="34" charset="0"/>
      <p:regular r:id="rId18"/>
      <p:italic r:id="rId19"/>
    </p:embeddedFont>
    <p:embeddedFont>
      <p:font typeface="Source Sans Pro Semibold" panose="020B0503030403020204" pitchFamily="34" charset="0"/>
      <p:regular r:id="rId20"/>
      <p:bold r:id="rId21"/>
      <p:italic r:id="rId22"/>
      <p:boldItalic r:id="rId23"/>
    </p:embeddedFont>
    <p:embeddedFont>
      <p:font typeface="Source Sans Pro Semibold" panose="020B0503030403020204" pitchFamily="34" charset="0"/>
      <p:regular r:id="rId20"/>
      <p:bold r:id="rId21"/>
      <p:italic r:id="rId22"/>
      <p:boldItalic r:id="rId23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3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320F"/>
    <a:srgbClr val="283428"/>
    <a:srgbClr val="282828"/>
    <a:srgbClr val="FFFFFF"/>
    <a:srgbClr val="27003D"/>
    <a:srgbClr val="F0E4EB"/>
    <a:srgbClr val="F7E8F0"/>
    <a:srgbClr val="028EA7"/>
    <a:srgbClr val="19254F"/>
    <a:srgbClr val="FFF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680444-2621-724F-90BB-884380EDA059}" v="12" dt="2025-06-15T12:28:26.2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63"/>
    <p:restoredTop sz="83554"/>
  </p:normalViewPr>
  <p:slideViewPr>
    <p:cSldViewPr snapToGrid="0">
      <p:cViewPr varScale="1">
        <p:scale>
          <a:sx n="104" d="100"/>
          <a:sy n="104" d="100"/>
        </p:scale>
        <p:origin x="864" y="208"/>
      </p:cViewPr>
      <p:guideLst>
        <p:guide pos="3840"/>
        <p:guide orient="horz" pos="236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60" d="100"/>
          <a:sy n="160" d="100"/>
        </p:scale>
        <p:origin x="260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Relationship Id="rId30" Type="http://schemas.openxmlformats.org/officeDocument/2006/relationships/customXml" Target="../customXml/item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ta Martinsen" userId="d912d20f-9f95-413d-b88d-f4bb56bc3638" providerId="ADAL" clId="{21680444-2621-724F-90BB-884380EDA059}"/>
    <pc:docChg chg="addSld modSld">
      <pc:chgData name="Anita Martinsen" userId="d912d20f-9f95-413d-b88d-f4bb56bc3638" providerId="ADAL" clId="{21680444-2621-724F-90BB-884380EDA059}" dt="2025-06-15T12:28:26.280" v="1"/>
      <pc:docMkLst>
        <pc:docMk/>
      </pc:docMkLst>
      <pc:sldChg chg="add setBg modAnim">
        <pc:chgData name="Anita Martinsen" userId="d912d20f-9f95-413d-b88d-f4bb56bc3638" providerId="ADAL" clId="{21680444-2621-724F-90BB-884380EDA059}" dt="2025-06-15T12:28:26.280" v="1"/>
        <pc:sldMkLst>
          <pc:docMk/>
          <pc:sldMk cId="1504138885" sldId="21474740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00CD1-43C7-4625-A68C-B992BBE9DB95}" type="datetimeFigureOut">
              <a:rPr lang="nb-NO" smtClean="0"/>
              <a:t>15.06.2025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1E5DE-EFD8-4EDC-9D5E-BD817245E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919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1E5DE-EFD8-4EDC-9D5E-BD817245EFF4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2602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1E5DE-EFD8-4EDC-9D5E-BD817245EFF4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415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9D4A1-8659-2E16-8ED5-7F6E536D0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69B286C7-50BC-9A7E-7D77-DC0E2A1294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5FACD792-16A7-41E2-F545-78191AC6C1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0F01607-5E9E-274F-CC37-EAFCC1A92A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1E5DE-EFD8-4EDC-9D5E-BD817245EFF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2143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8C2EA-9FA1-180C-C0AC-626E3E7D8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85D4FC12-DC4A-1C33-E8AE-292BD7CABD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F3CB9756-6646-9A8B-EF2B-1B33150859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ea typeface="Calibri"/>
              <a:cs typeface="Calibri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FCBC0CD-3C47-4D9A-C44A-84F8AD1BE6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83F53-A88E-480C-8682-485E0AB8C06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8530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104FC-CCEE-1E0C-129C-2AF3475C2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0CC3D284-0D2F-2598-29F2-C034A0950C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E7B775B0-B816-C36B-998F-5452A92AA3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ea typeface="Calibri"/>
              <a:cs typeface="Calibri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E01F713-7B32-9FDD-C2BF-0F09FA3D94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83F53-A88E-480C-8682-485E0AB8C06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8514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1E5DE-EFD8-4EDC-9D5E-BD817245EFF4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330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6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svg"/><Relationship Id="rId5" Type="http://schemas.openxmlformats.org/officeDocument/2006/relationships/image" Target="../media/image10.png"/><Relationship Id="rId4" Type="http://schemas.openxmlformats.org/officeDocument/2006/relationships/image" Target="../media/image17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6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6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17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svg"/><Relationship Id="rId5" Type="http://schemas.openxmlformats.org/officeDocument/2006/relationships/image" Target="../media/image10.png"/><Relationship Id="rId4" Type="http://schemas.openxmlformats.org/officeDocument/2006/relationships/image" Target="../media/image1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6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6.sv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1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1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11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sv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sv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svg"/><Relationship Id="rId5" Type="http://schemas.openxmlformats.org/officeDocument/2006/relationships/image" Target="../media/image5.png"/><Relationship Id="rId4" Type="http://schemas.openxmlformats.org/officeDocument/2006/relationships/image" Target="../media/image18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svg"/><Relationship Id="rId5" Type="http://schemas.openxmlformats.org/officeDocument/2006/relationships/image" Target="../media/image5.png"/><Relationship Id="rId4" Type="http://schemas.openxmlformats.org/officeDocument/2006/relationships/image" Target="../media/image18.sv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18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22.svg"/><Relationship Id="rId4" Type="http://schemas.openxmlformats.org/officeDocument/2006/relationships/image" Target="../media/image12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2.svg"/><Relationship Id="rId5" Type="http://schemas.openxmlformats.org/officeDocument/2006/relationships/image" Target="../media/image29.png"/><Relationship Id="rId4" Type="http://schemas.openxmlformats.org/officeDocument/2006/relationships/image" Target="../media/image31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sv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1.sv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sv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28.sv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6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, vektorgrafikk&#10;&#10;Automatisk generert beskrivelse">
            <a:extLst>
              <a:ext uri="{FF2B5EF4-FFF2-40B4-BE49-F238E27FC236}">
                <a16:creationId xmlns:a16="http://schemas.microsoft.com/office/drawing/2014/main" id="{55D10CE6-E07C-5F2A-837A-1DCC70788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045" t="18628" r="9048" b="176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Grafikk 4">
            <a:extLst>
              <a:ext uri="{FF2B5EF4-FFF2-40B4-BE49-F238E27FC236}">
                <a16:creationId xmlns:a16="http://schemas.microsoft.com/office/drawing/2014/main" id="{B8E88629-BD13-1686-22BC-86ACBF17EA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9789" y="2437572"/>
            <a:ext cx="4772422" cy="198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12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blått med vannmerke">
    <p:bg>
      <p:bgPr>
        <a:solidFill>
          <a:srgbClr val="192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annmerke">
            <a:extLst>
              <a:ext uri="{FF2B5EF4-FFF2-40B4-BE49-F238E27FC236}">
                <a16:creationId xmlns:a16="http://schemas.microsoft.com/office/drawing/2014/main" id="{B01820BC-E4AA-4060-8597-6C883E103E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1603457">
            <a:off x="9947195" y="3819676"/>
            <a:ext cx="1923059" cy="2966703"/>
          </a:xfrm>
          <a:prstGeom prst="rect">
            <a:avLst/>
          </a:prstGeom>
        </p:spPr>
      </p:pic>
      <p:pic>
        <p:nvPicPr>
          <p:cNvPr id="3" name="K">
            <a:extLst>
              <a:ext uri="{FF2B5EF4-FFF2-40B4-BE49-F238E27FC236}">
                <a16:creationId xmlns:a16="http://schemas.microsoft.com/office/drawing/2014/main" id="{5EAB18FE-3338-4A0B-B835-C164DD2B80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808" y="6287322"/>
            <a:ext cx="437744" cy="43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68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blått">
    <p:bg>
      <p:bgPr>
        <a:solidFill>
          <a:srgbClr val="192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">
            <a:extLst>
              <a:ext uri="{FF2B5EF4-FFF2-40B4-BE49-F238E27FC236}">
                <a16:creationId xmlns:a16="http://schemas.microsoft.com/office/drawing/2014/main" id="{5EAB18FE-3338-4A0B-B835-C164DD2B80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808" y="6287322"/>
            <a:ext cx="437744" cy="43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86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lilla med vannmer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annmerke">
            <a:extLst>
              <a:ext uri="{FF2B5EF4-FFF2-40B4-BE49-F238E27FC236}">
                <a16:creationId xmlns:a16="http://schemas.microsoft.com/office/drawing/2014/main" id="{ED4ACD04-A431-40B1-AEDE-1D9A05BD00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1603457">
            <a:off x="9947195" y="3819676"/>
            <a:ext cx="1923059" cy="2966703"/>
          </a:xfrm>
          <a:prstGeom prst="rect">
            <a:avLst/>
          </a:prstGeom>
        </p:spPr>
      </p:pic>
      <p:pic>
        <p:nvPicPr>
          <p:cNvPr id="3" name="K">
            <a:extLst>
              <a:ext uri="{FF2B5EF4-FFF2-40B4-BE49-F238E27FC236}">
                <a16:creationId xmlns:a16="http://schemas.microsoft.com/office/drawing/2014/main" id="{CA2C05C9-F8AA-41A0-AB00-0C2A1C6711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808" y="6287322"/>
            <a:ext cx="437744" cy="43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12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">
            <a:extLst>
              <a:ext uri="{FF2B5EF4-FFF2-40B4-BE49-F238E27FC236}">
                <a16:creationId xmlns:a16="http://schemas.microsoft.com/office/drawing/2014/main" id="{CA2C05C9-F8AA-41A0-AB00-0C2A1C6711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808" y="6287322"/>
            <a:ext cx="437744" cy="43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61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verskrift og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FDDFF9C7-376E-489E-8FCC-135B42CBCE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9245" y="1546363"/>
            <a:ext cx="1377885" cy="311135"/>
          </a:xfrm>
          <a:prstGeom prst="rect">
            <a:avLst/>
          </a:prstGeom>
        </p:spPr>
      </p:pic>
      <p:pic>
        <p:nvPicPr>
          <p:cNvPr id="14" name="K">
            <a:extLst>
              <a:ext uri="{FF2B5EF4-FFF2-40B4-BE49-F238E27FC236}">
                <a16:creationId xmlns:a16="http://schemas.microsoft.com/office/drawing/2014/main" id="{7511DAB3-5E43-4FF1-98A9-1B3C694740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464" y="6304366"/>
            <a:ext cx="437745" cy="439416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E590460-CE93-4CDB-B259-7153067AEC0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22388" y="2033588"/>
            <a:ext cx="8412162" cy="407511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Første nivå</a:t>
            </a:r>
          </a:p>
          <a:p>
            <a:pPr lvl="2"/>
            <a:r>
              <a:rPr lang="nb-NO"/>
              <a:t>Andre nivå</a:t>
            </a:r>
          </a:p>
          <a:p>
            <a:pPr lvl="3"/>
            <a:r>
              <a:rPr lang="nb-NO"/>
              <a:t>Tredje nivå</a:t>
            </a:r>
          </a:p>
          <a:p>
            <a:pPr lvl="4"/>
            <a:r>
              <a:rPr lang="nb-NO"/>
              <a:t>Fjerde nivå</a:t>
            </a:r>
          </a:p>
          <a:p>
            <a:pPr lvl="5"/>
            <a:r>
              <a:rPr lang="nb-NO"/>
              <a:t>Femte nivå</a:t>
            </a:r>
          </a:p>
          <a:p>
            <a:pPr lvl="6"/>
            <a:r>
              <a:rPr lang="nb-NO"/>
              <a:t>Sjette nivå</a:t>
            </a: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0F957137-7B82-48C0-BE21-FF6AD9C266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961" y="165579"/>
            <a:ext cx="9449505" cy="140449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overskrift</a:t>
            </a:r>
          </a:p>
        </p:txBody>
      </p:sp>
    </p:spTree>
    <p:extLst>
      <p:ext uri="{BB962C8B-B14F-4D97-AF65-F5344CB8AC3E}">
        <p14:creationId xmlns:p14="http://schemas.microsoft.com/office/powerpoint/2010/main" val="3509918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e med 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0FC502D-4B6A-4BA6-84E4-DF87D0220D82}"/>
              </a:ext>
            </a:extLst>
          </p:cNvPr>
          <p:cNvSpPr/>
          <p:nvPr userDrawn="1"/>
        </p:nvSpPr>
        <p:spPr>
          <a:xfrm>
            <a:off x="0" y="-4763"/>
            <a:ext cx="534048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A86BD63-C028-FD49-B78A-851D29C6FD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57200"/>
            <a:ext cx="3457229" cy="1112838"/>
          </a:xfrm>
          <a:prstGeom prst="rect">
            <a:avLst/>
          </a:prstGeom>
        </p:spPr>
        <p:txBody>
          <a:bodyPr anchor="b"/>
          <a:lstStyle>
            <a:lvl1pPr>
              <a:defRPr sz="2600">
                <a:solidFill>
                  <a:srgbClr val="FFF8FC"/>
                </a:solidFill>
              </a:defRPr>
            </a:lvl1pPr>
          </a:lstStyle>
          <a:p>
            <a:r>
              <a:rPr lang="nb-NO"/>
              <a:t>Klikk for å redigere overskrift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D869995-C316-1A49-A2B9-9BFB9FC1E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2027238"/>
            <a:ext cx="3381376" cy="3841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FFF8F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0FD1E803-D7CF-5045-8348-5D03377C68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124" y="1555923"/>
            <a:ext cx="1181100" cy="266700"/>
          </a:xfrm>
          <a:prstGeom prst="rect">
            <a:avLst/>
          </a:prstGeom>
        </p:spPr>
      </p:pic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DD0300A-7D39-41BE-A17B-B59E6B9A39B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003335" y="987425"/>
            <a:ext cx="6692900" cy="48815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Skriv tekst eller klikk på ikon for å legge inn innhold</a:t>
            </a:r>
          </a:p>
        </p:txBody>
      </p:sp>
    </p:spTree>
    <p:extLst>
      <p:ext uri="{BB962C8B-B14F-4D97-AF65-F5344CB8AC3E}">
        <p14:creationId xmlns:p14="http://schemas.microsoft.com/office/powerpoint/2010/main" val="4165600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tekst, vektorgrafikk&#10;&#10;Automatisk generert beskrivelse">
            <a:extLst>
              <a:ext uri="{FF2B5EF4-FFF2-40B4-BE49-F238E27FC236}">
                <a16:creationId xmlns:a16="http://schemas.microsoft.com/office/drawing/2014/main" id="{828CCED1-96CA-9B8B-F7B5-3DBCADB36A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661" t="16721" r="5661" b="15545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8" name="Bilde 7" descr="Et bilde som inneholder logo&#10;&#10;Automatisk generert beskrivelse">
            <a:extLst>
              <a:ext uri="{FF2B5EF4-FFF2-40B4-BE49-F238E27FC236}">
                <a16:creationId xmlns:a16="http://schemas.microsoft.com/office/drawing/2014/main" id="{0ED7D2F3-07FC-9DE3-2E13-D9777B9DB6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8733" y="2354121"/>
            <a:ext cx="5154533" cy="214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63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tel 1">
            <a:extLst>
              <a:ext uri="{FF2B5EF4-FFF2-40B4-BE49-F238E27FC236}">
                <a16:creationId xmlns:a16="http://schemas.microsoft.com/office/drawing/2014/main" id="{7C064CB0-9E83-C142-A2BB-C389DDFA2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9082"/>
            <a:ext cx="9144000" cy="19111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aseline="0"/>
            </a:lvl1pPr>
          </a:lstStyle>
          <a:p>
            <a:r>
              <a:rPr lang="nb-NO"/>
              <a:t>Klikk for å redigere tittel</a:t>
            </a:r>
          </a:p>
        </p:txBody>
      </p:sp>
      <p:sp>
        <p:nvSpPr>
          <p:cNvPr id="19" name="Undertittel 2">
            <a:extLst>
              <a:ext uri="{FF2B5EF4-FFF2-40B4-BE49-F238E27FC236}">
                <a16:creationId xmlns:a16="http://schemas.microsoft.com/office/drawing/2014/main" id="{5B7ABE77-B00C-9A4F-8B96-27CAFBE3D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334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623AD8EB-3BD2-8D41-86B9-9FDD528BF9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9566" y="3426907"/>
            <a:ext cx="1622177" cy="366298"/>
          </a:xfrm>
          <a:prstGeom prst="rect">
            <a:avLst/>
          </a:prstGeom>
        </p:spPr>
      </p:pic>
      <p:pic>
        <p:nvPicPr>
          <p:cNvPr id="5" name="Bilde 4" descr="Et bilde som inneholder logo&#10;&#10;Automatisk generert beskrivelse">
            <a:extLst>
              <a:ext uri="{FF2B5EF4-FFF2-40B4-BE49-F238E27FC236}">
                <a16:creationId xmlns:a16="http://schemas.microsoft.com/office/drawing/2014/main" id="{62FBC15A-6E69-335C-852D-8378FAF664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0045" y="408937"/>
            <a:ext cx="1592375" cy="664118"/>
          </a:xfrm>
          <a:prstGeom prst="rect">
            <a:avLst/>
          </a:prstGeom>
        </p:spPr>
      </p:pic>
      <p:pic>
        <p:nvPicPr>
          <p:cNvPr id="6" name="Grafikk 5">
            <a:extLst>
              <a:ext uri="{FF2B5EF4-FFF2-40B4-BE49-F238E27FC236}">
                <a16:creationId xmlns:a16="http://schemas.microsoft.com/office/drawing/2014/main" id="{2F9C6D8E-6124-4969-1762-882D19433C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67255" y="1248932"/>
            <a:ext cx="33147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75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tel 1">
            <a:extLst>
              <a:ext uri="{FF2B5EF4-FFF2-40B4-BE49-F238E27FC236}">
                <a16:creationId xmlns:a16="http://schemas.microsoft.com/office/drawing/2014/main" id="{7C064CB0-9E83-C142-A2BB-C389DDFA2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9082"/>
            <a:ext cx="9144000" cy="19111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aseline="0"/>
            </a:lvl1pPr>
          </a:lstStyle>
          <a:p>
            <a:r>
              <a:rPr lang="nb-NO"/>
              <a:t>Klikk for å redigere tittel</a:t>
            </a:r>
          </a:p>
        </p:txBody>
      </p:sp>
      <p:sp>
        <p:nvSpPr>
          <p:cNvPr id="19" name="Undertittel 2">
            <a:extLst>
              <a:ext uri="{FF2B5EF4-FFF2-40B4-BE49-F238E27FC236}">
                <a16:creationId xmlns:a16="http://schemas.microsoft.com/office/drawing/2014/main" id="{5B7ABE77-B00C-9A4F-8B96-27CAFBE3D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334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623AD8EB-3BD2-8D41-86B9-9FDD528BF9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9566" y="3426907"/>
            <a:ext cx="1622177" cy="366298"/>
          </a:xfrm>
          <a:prstGeom prst="rect">
            <a:avLst/>
          </a:prstGeom>
        </p:spPr>
      </p:pic>
      <p:pic>
        <p:nvPicPr>
          <p:cNvPr id="2" name="Grafikk 1">
            <a:extLst>
              <a:ext uri="{FF2B5EF4-FFF2-40B4-BE49-F238E27FC236}">
                <a16:creationId xmlns:a16="http://schemas.microsoft.com/office/drawing/2014/main" id="{31894F86-3879-AC74-54C7-C04F5855DE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67255" y="1248932"/>
            <a:ext cx="3314700" cy="5524500"/>
          </a:xfrm>
          <a:prstGeom prst="rect">
            <a:avLst/>
          </a:prstGeom>
        </p:spPr>
      </p:pic>
      <p:pic>
        <p:nvPicPr>
          <p:cNvPr id="3" name="K">
            <a:extLst>
              <a:ext uri="{FF2B5EF4-FFF2-40B4-BE49-F238E27FC236}">
                <a16:creationId xmlns:a16="http://schemas.microsoft.com/office/drawing/2014/main" id="{A2AB41B7-A5D5-2DE8-B996-2331D98945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3464" y="6304366"/>
            <a:ext cx="437745" cy="43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54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tel 1">
            <a:extLst>
              <a:ext uri="{FF2B5EF4-FFF2-40B4-BE49-F238E27FC236}">
                <a16:creationId xmlns:a16="http://schemas.microsoft.com/office/drawing/2014/main" id="{7C064CB0-9E83-C142-A2BB-C389DDFA2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9082"/>
            <a:ext cx="9144000" cy="19111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aseline="0"/>
            </a:lvl1pPr>
          </a:lstStyle>
          <a:p>
            <a:r>
              <a:rPr lang="nb-NO"/>
              <a:t>Klikk for å redigere tittel</a:t>
            </a:r>
          </a:p>
        </p:txBody>
      </p:sp>
      <p:sp>
        <p:nvSpPr>
          <p:cNvPr id="19" name="Undertittel 2">
            <a:extLst>
              <a:ext uri="{FF2B5EF4-FFF2-40B4-BE49-F238E27FC236}">
                <a16:creationId xmlns:a16="http://schemas.microsoft.com/office/drawing/2014/main" id="{5B7ABE77-B00C-9A4F-8B96-27CAFBE3D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334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623AD8EB-3BD2-8D41-86B9-9FDD528BF9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9566" y="3426907"/>
            <a:ext cx="1622177" cy="366298"/>
          </a:xfrm>
          <a:prstGeom prst="rect">
            <a:avLst/>
          </a:prstGeom>
        </p:spPr>
      </p:pic>
      <p:pic>
        <p:nvPicPr>
          <p:cNvPr id="5" name="Bilde 4" descr="Et bilde som inneholder logo&#10;&#10;Automatisk generert beskrivelse">
            <a:extLst>
              <a:ext uri="{FF2B5EF4-FFF2-40B4-BE49-F238E27FC236}">
                <a16:creationId xmlns:a16="http://schemas.microsoft.com/office/drawing/2014/main" id="{62FBC15A-6E69-335C-852D-8378FAF664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0045" y="408937"/>
            <a:ext cx="1592375" cy="664118"/>
          </a:xfrm>
          <a:prstGeom prst="rect">
            <a:avLst/>
          </a:prstGeom>
        </p:spPr>
      </p:pic>
      <p:pic>
        <p:nvPicPr>
          <p:cNvPr id="6" name="Grafikk 5">
            <a:extLst>
              <a:ext uri="{FF2B5EF4-FFF2-40B4-BE49-F238E27FC236}">
                <a16:creationId xmlns:a16="http://schemas.microsoft.com/office/drawing/2014/main" id="{2F9C6D8E-6124-4969-1762-882D19433C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67255" y="1248932"/>
            <a:ext cx="33147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75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tel 1">
            <a:extLst>
              <a:ext uri="{FF2B5EF4-FFF2-40B4-BE49-F238E27FC236}">
                <a16:creationId xmlns:a16="http://schemas.microsoft.com/office/drawing/2014/main" id="{7C064CB0-9E83-C142-A2BB-C389DDFA2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9082"/>
            <a:ext cx="9144000" cy="19111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aseline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9" name="Undertittel 2">
            <a:extLst>
              <a:ext uri="{FF2B5EF4-FFF2-40B4-BE49-F238E27FC236}">
                <a16:creationId xmlns:a16="http://schemas.microsoft.com/office/drawing/2014/main" id="{5B7ABE77-B00C-9A4F-8B96-27CAFBE3D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334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623AD8EB-3BD2-8D41-86B9-9FDD528BF9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69436" y="3433685"/>
            <a:ext cx="1622177" cy="366298"/>
          </a:xfrm>
          <a:prstGeom prst="rect">
            <a:avLst/>
          </a:prstGeom>
        </p:spPr>
      </p:pic>
      <p:pic>
        <p:nvPicPr>
          <p:cNvPr id="4" name="Grafikk 3">
            <a:extLst>
              <a:ext uri="{FF2B5EF4-FFF2-40B4-BE49-F238E27FC236}">
                <a16:creationId xmlns:a16="http://schemas.microsoft.com/office/drawing/2014/main" id="{AF209745-3F14-46CA-A806-CE310A073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67255" y="1248932"/>
            <a:ext cx="3314700" cy="5524500"/>
          </a:xfrm>
          <a:prstGeom prst="rect">
            <a:avLst/>
          </a:prstGeom>
        </p:spPr>
      </p:pic>
      <p:pic>
        <p:nvPicPr>
          <p:cNvPr id="7" name="Grafikk 6">
            <a:extLst>
              <a:ext uri="{FF2B5EF4-FFF2-40B4-BE49-F238E27FC236}">
                <a16:creationId xmlns:a16="http://schemas.microsoft.com/office/drawing/2014/main" id="{70992FC7-4AE1-4F4E-BD79-D5B69BEDEB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3931" y="488638"/>
            <a:ext cx="1591200" cy="66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97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tel 1">
            <a:extLst>
              <a:ext uri="{FF2B5EF4-FFF2-40B4-BE49-F238E27FC236}">
                <a16:creationId xmlns:a16="http://schemas.microsoft.com/office/drawing/2014/main" id="{7C064CB0-9E83-C142-A2BB-C389DDFA2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9082"/>
            <a:ext cx="9144000" cy="19111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aseline="0"/>
            </a:lvl1pPr>
          </a:lstStyle>
          <a:p>
            <a:r>
              <a:rPr lang="nb-NO"/>
              <a:t>Klikk for å redigere tittel</a:t>
            </a:r>
          </a:p>
        </p:txBody>
      </p:sp>
      <p:sp>
        <p:nvSpPr>
          <p:cNvPr id="19" name="Undertittel 2">
            <a:extLst>
              <a:ext uri="{FF2B5EF4-FFF2-40B4-BE49-F238E27FC236}">
                <a16:creationId xmlns:a16="http://schemas.microsoft.com/office/drawing/2014/main" id="{5B7ABE77-B00C-9A4F-8B96-27CAFBE3D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334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623AD8EB-3BD2-8D41-86B9-9FDD528BF9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9566" y="3426907"/>
            <a:ext cx="1622177" cy="366298"/>
          </a:xfrm>
          <a:prstGeom prst="rect">
            <a:avLst/>
          </a:prstGeom>
        </p:spPr>
      </p:pic>
      <p:pic>
        <p:nvPicPr>
          <p:cNvPr id="2" name="Grafikk 1">
            <a:extLst>
              <a:ext uri="{FF2B5EF4-FFF2-40B4-BE49-F238E27FC236}">
                <a16:creationId xmlns:a16="http://schemas.microsoft.com/office/drawing/2014/main" id="{31894F86-3879-AC74-54C7-C04F5855DE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67255" y="1248932"/>
            <a:ext cx="3314700" cy="5524500"/>
          </a:xfrm>
          <a:prstGeom prst="rect">
            <a:avLst/>
          </a:prstGeom>
        </p:spPr>
      </p:pic>
      <p:pic>
        <p:nvPicPr>
          <p:cNvPr id="3" name="K">
            <a:extLst>
              <a:ext uri="{FF2B5EF4-FFF2-40B4-BE49-F238E27FC236}">
                <a16:creationId xmlns:a16="http://schemas.microsoft.com/office/drawing/2014/main" id="{A2AB41B7-A5D5-2DE8-B996-2331D98945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3464" y="6304366"/>
            <a:ext cx="437745" cy="43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54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tel 1">
            <a:extLst>
              <a:ext uri="{FF2B5EF4-FFF2-40B4-BE49-F238E27FC236}">
                <a16:creationId xmlns:a16="http://schemas.microsoft.com/office/drawing/2014/main" id="{7C064CB0-9E83-C142-A2BB-C389DDFA2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9082"/>
            <a:ext cx="9144000" cy="19111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aseline="0"/>
            </a:lvl1pPr>
          </a:lstStyle>
          <a:p>
            <a:r>
              <a:rPr lang="nb-NO"/>
              <a:t>Klikk for å redigere tittel</a:t>
            </a:r>
          </a:p>
        </p:txBody>
      </p:sp>
      <p:sp>
        <p:nvSpPr>
          <p:cNvPr id="19" name="Undertittel 2">
            <a:extLst>
              <a:ext uri="{FF2B5EF4-FFF2-40B4-BE49-F238E27FC236}">
                <a16:creationId xmlns:a16="http://schemas.microsoft.com/office/drawing/2014/main" id="{5B7ABE77-B00C-9A4F-8B96-27CAFBE3D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334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623AD8EB-3BD2-8D41-86B9-9FDD528BF9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9566" y="3426907"/>
            <a:ext cx="1622177" cy="366298"/>
          </a:xfrm>
          <a:prstGeom prst="rect">
            <a:avLst/>
          </a:prstGeom>
        </p:spPr>
      </p:pic>
      <p:pic>
        <p:nvPicPr>
          <p:cNvPr id="5" name="Bilde 4" descr="Et bilde som inneholder logo&#10;&#10;Automatisk generert beskrivelse">
            <a:extLst>
              <a:ext uri="{FF2B5EF4-FFF2-40B4-BE49-F238E27FC236}">
                <a16:creationId xmlns:a16="http://schemas.microsoft.com/office/drawing/2014/main" id="{62FBC15A-6E69-335C-852D-8378FAF664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0045" y="408937"/>
            <a:ext cx="1592375" cy="66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05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r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tel 1">
            <a:extLst>
              <a:ext uri="{FF2B5EF4-FFF2-40B4-BE49-F238E27FC236}">
                <a16:creationId xmlns:a16="http://schemas.microsoft.com/office/drawing/2014/main" id="{7C064CB0-9E83-C142-A2BB-C389DDFA2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9082"/>
            <a:ext cx="9144000" cy="19111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aseline="0"/>
            </a:lvl1pPr>
          </a:lstStyle>
          <a:p>
            <a:r>
              <a:rPr lang="nb-NO"/>
              <a:t>Klikk for å redigere tittel</a:t>
            </a:r>
          </a:p>
        </p:txBody>
      </p:sp>
      <p:sp>
        <p:nvSpPr>
          <p:cNvPr id="19" name="Undertittel 2">
            <a:extLst>
              <a:ext uri="{FF2B5EF4-FFF2-40B4-BE49-F238E27FC236}">
                <a16:creationId xmlns:a16="http://schemas.microsoft.com/office/drawing/2014/main" id="{5B7ABE77-B00C-9A4F-8B96-27CAFBE3D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334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623AD8EB-3BD2-8D41-86B9-9FDD528BF9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9566" y="3426907"/>
            <a:ext cx="1622177" cy="366298"/>
          </a:xfrm>
          <a:prstGeom prst="rect">
            <a:avLst/>
          </a:prstGeom>
        </p:spPr>
      </p:pic>
      <p:pic>
        <p:nvPicPr>
          <p:cNvPr id="3" name="K">
            <a:extLst>
              <a:ext uri="{FF2B5EF4-FFF2-40B4-BE49-F238E27FC236}">
                <a16:creationId xmlns:a16="http://schemas.microsoft.com/office/drawing/2014/main" id="{A2AB41B7-A5D5-2DE8-B996-2331D98945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464" y="6304366"/>
            <a:ext cx="437745" cy="43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53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F20BE9E5-F56B-114B-8560-242589C271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75714" y="1949385"/>
            <a:ext cx="3640572" cy="3397867"/>
          </a:xfrm>
          <a:prstGeom prst="rect">
            <a:avLst/>
          </a:prstGeom>
        </p:spPr>
      </p:pic>
      <p:sp>
        <p:nvSpPr>
          <p:cNvPr id="18" name="Tittel 1">
            <a:extLst>
              <a:ext uri="{FF2B5EF4-FFF2-40B4-BE49-F238E27FC236}">
                <a16:creationId xmlns:a16="http://schemas.microsoft.com/office/drawing/2014/main" id="{7C064CB0-9E83-C142-A2BB-C389DDFA2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7373" y="2763080"/>
            <a:ext cx="3640571" cy="17538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r>
              <a:rPr lang="nb-NO"/>
              <a:t>Klikk for å redigere tittel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503DB600-41D8-77ED-5D82-D19F9EF2F6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91180" y="3143250"/>
            <a:ext cx="2186003" cy="3643338"/>
          </a:xfrm>
          <a:prstGeom prst="rect">
            <a:avLst/>
          </a:prstGeom>
        </p:spPr>
      </p:pic>
      <p:pic>
        <p:nvPicPr>
          <p:cNvPr id="5" name="Bilde 4" descr="Et bilde som inneholder logo&#10;&#10;Automatisk generert beskrivelse">
            <a:extLst>
              <a:ext uri="{FF2B5EF4-FFF2-40B4-BE49-F238E27FC236}">
                <a16:creationId xmlns:a16="http://schemas.microsoft.com/office/drawing/2014/main" id="{13086DB0-6B4A-D0E6-B0E1-429125ADCE8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0045" y="408937"/>
            <a:ext cx="1592375" cy="66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29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F20BE9E5-F56B-114B-8560-242589C271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75714" y="1949385"/>
            <a:ext cx="3640572" cy="3397867"/>
          </a:xfrm>
          <a:prstGeom prst="rect">
            <a:avLst/>
          </a:prstGeom>
        </p:spPr>
      </p:pic>
      <p:sp>
        <p:nvSpPr>
          <p:cNvPr id="18" name="Tittel 1">
            <a:extLst>
              <a:ext uri="{FF2B5EF4-FFF2-40B4-BE49-F238E27FC236}">
                <a16:creationId xmlns:a16="http://schemas.microsoft.com/office/drawing/2014/main" id="{7C064CB0-9E83-C142-A2BB-C389DDFA2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7373" y="2763080"/>
            <a:ext cx="3640571" cy="17538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r>
              <a:rPr lang="nb-NO"/>
              <a:t>Klikk for å redigere tittel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503DB600-41D8-77ED-5D82-D19F9EF2F6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91180" y="3143250"/>
            <a:ext cx="2186003" cy="3643338"/>
          </a:xfrm>
          <a:prstGeom prst="rect">
            <a:avLst/>
          </a:prstGeom>
        </p:spPr>
      </p:pic>
      <p:pic>
        <p:nvPicPr>
          <p:cNvPr id="6" name="K">
            <a:extLst>
              <a:ext uri="{FF2B5EF4-FFF2-40B4-BE49-F238E27FC236}">
                <a16:creationId xmlns:a16="http://schemas.microsoft.com/office/drawing/2014/main" id="{21404F20-A52F-AE13-53D3-8EE9C8AE7EC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3464" y="6304366"/>
            <a:ext cx="437745" cy="43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044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F20BE9E5-F56B-114B-8560-242589C271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75714" y="1949385"/>
            <a:ext cx="3640572" cy="3397867"/>
          </a:xfrm>
          <a:prstGeom prst="rect">
            <a:avLst/>
          </a:prstGeom>
        </p:spPr>
      </p:pic>
      <p:sp>
        <p:nvSpPr>
          <p:cNvPr id="18" name="Tittel 1">
            <a:extLst>
              <a:ext uri="{FF2B5EF4-FFF2-40B4-BE49-F238E27FC236}">
                <a16:creationId xmlns:a16="http://schemas.microsoft.com/office/drawing/2014/main" id="{7C064CB0-9E83-C142-A2BB-C389DDFA2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7373" y="2763080"/>
            <a:ext cx="3640571" cy="17538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r>
              <a:rPr lang="nb-NO"/>
              <a:t>Klikk for å redigere tittel</a:t>
            </a:r>
          </a:p>
        </p:txBody>
      </p:sp>
      <p:pic>
        <p:nvPicPr>
          <p:cNvPr id="6" name="K">
            <a:extLst>
              <a:ext uri="{FF2B5EF4-FFF2-40B4-BE49-F238E27FC236}">
                <a16:creationId xmlns:a16="http://schemas.microsoft.com/office/drawing/2014/main" id="{21404F20-A52F-AE13-53D3-8EE9C8AE7E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464" y="6304366"/>
            <a:ext cx="437745" cy="43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187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86BD63-C028-FD49-B78A-851D29C6FD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112838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r>
              <a:rPr lang="nb-NO"/>
              <a:t>Klikk for å redigere overskrift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D869995-C316-1A49-A2B9-9BFB9FC1E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0FD1E803-D7CF-5045-8348-5D03377C68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4740" y="1546195"/>
            <a:ext cx="1181100" cy="266700"/>
          </a:xfrm>
          <a:prstGeom prst="rect">
            <a:avLst/>
          </a:prstGeom>
        </p:spPr>
      </p:pic>
      <p:pic>
        <p:nvPicPr>
          <p:cNvPr id="7" name="K">
            <a:extLst>
              <a:ext uri="{FF2B5EF4-FFF2-40B4-BE49-F238E27FC236}">
                <a16:creationId xmlns:a16="http://schemas.microsoft.com/office/drawing/2014/main" id="{460E74AA-C205-4B67-BAF9-040A80C4A6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464" y="6304366"/>
            <a:ext cx="437745" cy="439416"/>
          </a:xfrm>
          <a:prstGeom prst="rect">
            <a:avLst/>
          </a:prstGeom>
        </p:spPr>
      </p:pic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39C9EB1D-BD97-420D-9022-4E0601C0676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83189" y="996950"/>
            <a:ext cx="6170612" cy="4872038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Skriv tekst eller klikk på ikon for å legge til innhold</a:t>
            </a:r>
          </a:p>
        </p:txBody>
      </p:sp>
    </p:spTree>
    <p:extLst>
      <p:ext uri="{BB962C8B-B14F-4D97-AF65-F5344CB8AC3E}">
        <p14:creationId xmlns:p14="http://schemas.microsoft.com/office/powerpoint/2010/main" val="40546948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r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tel 1">
            <a:extLst>
              <a:ext uri="{FF2B5EF4-FFF2-40B4-BE49-F238E27FC236}">
                <a16:creationId xmlns:a16="http://schemas.microsoft.com/office/drawing/2014/main" id="{7C064CB0-9E83-C142-A2BB-C389DDFA2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9082"/>
            <a:ext cx="9144000" cy="19111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aseline="0"/>
            </a:lvl1pPr>
          </a:lstStyle>
          <a:p>
            <a:r>
              <a:rPr lang="nb-NO"/>
              <a:t>Klikk for å redigere tittel</a:t>
            </a:r>
          </a:p>
        </p:txBody>
      </p:sp>
      <p:sp>
        <p:nvSpPr>
          <p:cNvPr id="19" name="Undertittel 2">
            <a:extLst>
              <a:ext uri="{FF2B5EF4-FFF2-40B4-BE49-F238E27FC236}">
                <a16:creationId xmlns:a16="http://schemas.microsoft.com/office/drawing/2014/main" id="{5B7ABE77-B00C-9A4F-8B96-27CAFBE3D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334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623AD8EB-3BD2-8D41-86B9-9FDD528BF9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9566" y="3426907"/>
            <a:ext cx="1622177" cy="366298"/>
          </a:xfrm>
          <a:prstGeom prst="rect">
            <a:avLst/>
          </a:prstGeom>
        </p:spPr>
      </p:pic>
      <p:pic>
        <p:nvPicPr>
          <p:cNvPr id="3" name="K">
            <a:extLst>
              <a:ext uri="{FF2B5EF4-FFF2-40B4-BE49-F238E27FC236}">
                <a16:creationId xmlns:a16="http://schemas.microsoft.com/office/drawing/2014/main" id="{A2AB41B7-A5D5-2DE8-B996-2331D98945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464" y="6304366"/>
            <a:ext cx="437745" cy="43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53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F20BE9E5-F56B-114B-8560-242589C271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75714" y="1949385"/>
            <a:ext cx="3640572" cy="3397867"/>
          </a:xfrm>
          <a:prstGeom prst="rect">
            <a:avLst/>
          </a:prstGeom>
        </p:spPr>
      </p:pic>
      <p:sp>
        <p:nvSpPr>
          <p:cNvPr id="18" name="Tittel 1">
            <a:extLst>
              <a:ext uri="{FF2B5EF4-FFF2-40B4-BE49-F238E27FC236}">
                <a16:creationId xmlns:a16="http://schemas.microsoft.com/office/drawing/2014/main" id="{7C064CB0-9E83-C142-A2BB-C389DDFA2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7373" y="2763080"/>
            <a:ext cx="3640571" cy="17538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r>
              <a:rPr lang="nb-NO"/>
              <a:t>Klikk for å redigere tittel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503DB600-41D8-77ED-5D82-D19F9EF2F6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91180" y="3143250"/>
            <a:ext cx="2186003" cy="3643338"/>
          </a:xfrm>
          <a:prstGeom prst="rect">
            <a:avLst/>
          </a:prstGeom>
        </p:spPr>
      </p:pic>
      <p:pic>
        <p:nvPicPr>
          <p:cNvPr id="5" name="Bilde 4" descr="Et bilde som inneholder logo&#10;&#10;Automatisk generert beskrivelse">
            <a:extLst>
              <a:ext uri="{FF2B5EF4-FFF2-40B4-BE49-F238E27FC236}">
                <a16:creationId xmlns:a16="http://schemas.microsoft.com/office/drawing/2014/main" id="{13086DB0-6B4A-D0E6-B0E1-429125ADCE8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0045" y="408937"/>
            <a:ext cx="1592375" cy="66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298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F20BE9E5-F56B-114B-8560-242589C271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75714" y="1949385"/>
            <a:ext cx="3640572" cy="3397867"/>
          </a:xfrm>
          <a:prstGeom prst="rect">
            <a:avLst/>
          </a:prstGeom>
        </p:spPr>
      </p:pic>
      <p:sp>
        <p:nvSpPr>
          <p:cNvPr id="18" name="Tittel 1">
            <a:extLst>
              <a:ext uri="{FF2B5EF4-FFF2-40B4-BE49-F238E27FC236}">
                <a16:creationId xmlns:a16="http://schemas.microsoft.com/office/drawing/2014/main" id="{7C064CB0-9E83-C142-A2BB-C389DDFA2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7373" y="2763080"/>
            <a:ext cx="3640571" cy="17538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r>
              <a:rPr lang="nb-NO"/>
              <a:t>Klikk for å redigere tittel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503DB600-41D8-77ED-5D82-D19F9EF2F6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91180" y="3143250"/>
            <a:ext cx="2186003" cy="3643338"/>
          </a:xfrm>
          <a:prstGeom prst="rect">
            <a:avLst/>
          </a:prstGeom>
        </p:spPr>
      </p:pic>
      <p:pic>
        <p:nvPicPr>
          <p:cNvPr id="6" name="K">
            <a:extLst>
              <a:ext uri="{FF2B5EF4-FFF2-40B4-BE49-F238E27FC236}">
                <a16:creationId xmlns:a16="http://schemas.microsoft.com/office/drawing/2014/main" id="{21404F20-A52F-AE13-53D3-8EE9C8AE7EC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3464" y="6304366"/>
            <a:ext cx="437745" cy="43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0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F20BE9E5-F56B-114B-8560-242589C271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75714" y="1949385"/>
            <a:ext cx="3640572" cy="3397867"/>
          </a:xfrm>
          <a:prstGeom prst="rect">
            <a:avLst/>
          </a:prstGeom>
        </p:spPr>
      </p:pic>
      <p:sp>
        <p:nvSpPr>
          <p:cNvPr id="18" name="Tittel 1">
            <a:extLst>
              <a:ext uri="{FF2B5EF4-FFF2-40B4-BE49-F238E27FC236}">
                <a16:creationId xmlns:a16="http://schemas.microsoft.com/office/drawing/2014/main" id="{7C064CB0-9E83-C142-A2BB-C389DDFA2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7373" y="2763080"/>
            <a:ext cx="3640571" cy="17538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DB1163F6-BB33-49C7-AA85-0E37038BC5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67255" y="1248932"/>
            <a:ext cx="3314700" cy="5524500"/>
          </a:xfrm>
          <a:prstGeom prst="rect">
            <a:avLst/>
          </a:prstGeom>
        </p:spPr>
      </p:pic>
      <p:pic>
        <p:nvPicPr>
          <p:cNvPr id="2" name="Grafikk 1">
            <a:extLst>
              <a:ext uri="{FF2B5EF4-FFF2-40B4-BE49-F238E27FC236}">
                <a16:creationId xmlns:a16="http://schemas.microsoft.com/office/drawing/2014/main" id="{DDC7B329-EABD-0201-5669-26916522C44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3931" y="488638"/>
            <a:ext cx="1591200" cy="66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976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F20BE9E5-F56B-114B-8560-242589C271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75714" y="1949385"/>
            <a:ext cx="3640572" cy="3397867"/>
          </a:xfrm>
          <a:prstGeom prst="rect">
            <a:avLst/>
          </a:prstGeom>
        </p:spPr>
      </p:pic>
      <p:sp>
        <p:nvSpPr>
          <p:cNvPr id="18" name="Tittel 1">
            <a:extLst>
              <a:ext uri="{FF2B5EF4-FFF2-40B4-BE49-F238E27FC236}">
                <a16:creationId xmlns:a16="http://schemas.microsoft.com/office/drawing/2014/main" id="{7C064CB0-9E83-C142-A2BB-C389DDFA2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7373" y="2763080"/>
            <a:ext cx="3640571" cy="17538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r>
              <a:rPr lang="nb-NO"/>
              <a:t>Klikk for å redigere tittel</a:t>
            </a:r>
          </a:p>
        </p:txBody>
      </p:sp>
      <p:pic>
        <p:nvPicPr>
          <p:cNvPr id="6" name="K">
            <a:extLst>
              <a:ext uri="{FF2B5EF4-FFF2-40B4-BE49-F238E27FC236}">
                <a16:creationId xmlns:a16="http://schemas.microsoft.com/office/drawing/2014/main" id="{21404F20-A52F-AE13-53D3-8EE9C8AE7E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464" y="6304366"/>
            <a:ext cx="437745" cy="43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18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86BD63-C028-FD49-B78A-851D29C6FD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112838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r>
              <a:rPr lang="nb-NO"/>
              <a:t>Klikk for å redigere overskrift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D869995-C316-1A49-A2B9-9BFB9FC1E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0FD1E803-D7CF-5045-8348-5D03377C68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4740" y="1546195"/>
            <a:ext cx="1181100" cy="266700"/>
          </a:xfrm>
          <a:prstGeom prst="rect">
            <a:avLst/>
          </a:prstGeom>
        </p:spPr>
      </p:pic>
      <p:pic>
        <p:nvPicPr>
          <p:cNvPr id="7" name="K">
            <a:extLst>
              <a:ext uri="{FF2B5EF4-FFF2-40B4-BE49-F238E27FC236}">
                <a16:creationId xmlns:a16="http://schemas.microsoft.com/office/drawing/2014/main" id="{460E74AA-C205-4B67-BAF9-040A80C4A6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464" y="6304366"/>
            <a:ext cx="437745" cy="439416"/>
          </a:xfrm>
          <a:prstGeom prst="rect">
            <a:avLst/>
          </a:prstGeom>
        </p:spPr>
      </p:pic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39C9EB1D-BD97-420D-9022-4E0601C0676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83189" y="996950"/>
            <a:ext cx="6170612" cy="4872038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Skriv tekst eller klikk på ikon for å legge til innhold</a:t>
            </a:r>
          </a:p>
        </p:txBody>
      </p:sp>
    </p:spTree>
    <p:extLst>
      <p:ext uri="{BB962C8B-B14F-4D97-AF65-F5344CB8AC3E}">
        <p14:creationId xmlns:p14="http://schemas.microsoft.com/office/powerpoint/2010/main" val="40546948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tel 1">
            <a:extLst>
              <a:ext uri="{FF2B5EF4-FFF2-40B4-BE49-F238E27FC236}">
                <a16:creationId xmlns:a16="http://schemas.microsoft.com/office/drawing/2014/main" id="{7C064CB0-9E83-C142-A2BB-C389DDFA2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9082"/>
            <a:ext cx="9144000" cy="19111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aseline="0"/>
            </a:lvl1pPr>
          </a:lstStyle>
          <a:p>
            <a:r>
              <a:rPr lang="nb-NO"/>
              <a:t>Klikk for å redigere tittel</a:t>
            </a:r>
          </a:p>
        </p:txBody>
      </p:sp>
      <p:sp>
        <p:nvSpPr>
          <p:cNvPr id="19" name="Undertittel 2">
            <a:extLst>
              <a:ext uri="{FF2B5EF4-FFF2-40B4-BE49-F238E27FC236}">
                <a16:creationId xmlns:a16="http://schemas.microsoft.com/office/drawing/2014/main" id="{5B7ABE77-B00C-9A4F-8B96-27CAFBE3D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334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623AD8EB-3BD2-8D41-86B9-9FDD528BF9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9566" y="3426907"/>
            <a:ext cx="1622177" cy="366298"/>
          </a:xfrm>
          <a:prstGeom prst="rect">
            <a:avLst/>
          </a:prstGeom>
        </p:spPr>
      </p:pic>
      <p:pic>
        <p:nvPicPr>
          <p:cNvPr id="2" name="Grafikk 1">
            <a:extLst>
              <a:ext uri="{FF2B5EF4-FFF2-40B4-BE49-F238E27FC236}">
                <a16:creationId xmlns:a16="http://schemas.microsoft.com/office/drawing/2014/main" id="{31894F86-3879-AC74-54C7-C04F5855DE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67255" y="1248932"/>
            <a:ext cx="3314700" cy="5524500"/>
          </a:xfrm>
          <a:prstGeom prst="rect">
            <a:avLst/>
          </a:prstGeom>
        </p:spPr>
      </p:pic>
      <p:pic>
        <p:nvPicPr>
          <p:cNvPr id="3" name="Bilde 2" descr="Et bilde som inneholder logo&#10;&#10;Automatisk generert beskrivelse">
            <a:extLst>
              <a:ext uri="{FF2B5EF4-FFF2-40B4-BE49-F238E27FC236}">
                <a16:creationId xmlns:a16="http://schemas.microsoft.com/office/drawing/2014/main" id="{1A7E1D83-10BD-D705-D8F2-F45131D6A3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0045" y="408936"/>
            <a:ext cx="2385909" cy="99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751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F20BE9E5-F56B-114B-8560-242589C271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75714" y="1949385"/>
            <a:ext cx="3640572" cy="3397867"/>
          </a:xfrm>
          <a:prstGeom prst="rect">
            <a:avLst/>
          </a:prstGeom>
        </p:spPr>
      </p:pic>
      <p:sp>
        <p:nvSpPr>
          <p:cNvPr id="18" name="Tittel 1">
            <a:extLst>
              <a:ext uri="{FF2B5EF4-FFF2-40B4-BE49-F238E27FC236}">
                <a16:creationId xmlns:a16="http://schemas.microsoft.com/office/drawing/2014/main" id="{7C064CB0-9E83-C142-A2BB-C389DDFA2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7373" y="2763080"/>
            <a:ext cx="3640571" cy="17538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r>
              <a:rPr lang="nb-NO"/>
              <a:t>Klikk for å redigere tittel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503DB600-41D8-77ED-5D82-D19F9EF2F6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91180" y="3143250"/>
            <a:ext cx="2186003" cy="3643338"/>
          </a:xfrm>
          <a:prstGeom prst="rect">
            <a:avLst/>
          </a:prstGeom>
        </p:spPr>
      </p:pic>
      <p:pic>
        <p:nvPicPr>
          <p:cNvPr id="5" name="Bilde 4" descr="Et bilde som inneholder logo&#10;&#10;Automatisk generert beskrivelse">
            <a:extLst>
              <a:ext uri="{FF2B5EF4-FFF2-40B4-BE49-F238E27FC236}">
                <a16:creationId xmlns:a16="http://schemas.microsoft.com/office/drawing/2014/main" id="{13086DB0-6B4A-D0E6-B0E1-429125ADCE8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0045" y="408936"/>
            <a:ext cx="2385909" cy="99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29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0FC502D-4B6A-4BA6-84E4-DF87D0220D82}"/>
              </a:ext>
            </a:extLst>
          </p:cNvPr>
          <p:cNvSpPr/>
          <p:nvPr userDrawn="1"/>
        </p:nvSpPr>
        <p:spPr>
          <a:xfrm>
            <a:off x="0" y="-4763"/>
            <a:ext cx="534048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A86BD63-C028-FD49-B78A-851D29C6FD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57200"/>
            <a:ext cx="3457229" cy="1112838"/>
          </a:xfrm>
          <a:prstGeom prst="rect">
            <a:avLst/>
          </a:prstGeom>
        </p:spPr>
        <p:txBody>
          <a:bodyPr anchor="b"/>
          <a:lstStyle>
            <a:lvl1pPr>
              <a:defRPr sz="2600">
                <a:solidFill>
                  <a:srgbClr val="FFF8FC"/>
                </a:solidFill>
              </a:defRPr>
            </a:lvl1pPr>
          </a:lstStyle>
          <a:p>
            <a:r>
              <a:rPr lang="nb-NO"/>
              <a:t>Klikk for å redigere overskrift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D869995-C316-1A49-A2B9-9BFB9FC1E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2027238"/>
            <a:ext cx="3381376" cy="3841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FFF8F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0FD1E803-D7CF-5045-8348-5D03377C68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124" y="1555923"/>
            <a:ext cx="1181100" cy="266700"/>
          </a:xfrm>
          <a:prstGeom prst="rect">
            <a:avLst/>
          </a:prstGeom>
        </p:spPr>
      </p:pic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DD0300A-7D39-41BE-A17B-B59E6B9A39B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003335" y="987425"/>
            <a:ext cx="6692900" cy="48815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Skriv tekst eller klikk på ikon for å legge inn innhold</a:t>
            </a:r>
          </a:p>
        </p:txBody>
      </p:sp>
    </p:spTree>
    <p:extLst>
      <p:ext uri="{BB962C8B-B14F-4D97-AF65-F5344CB8AC3E}">
        <p14:creationId xmlns:p14="http://schemas.microsoft.com/office/powerpoint/2010/main" val="2112798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">
            <a:extLst>
              <a:ext uri="{FF2B5EF4-FFF2-40B4-BE49-F238E27FC236}">
                <a16:creationId xmlns:a16="http://schemas.microsoft.com/office/drawing/2014/main" id="{AC79EA6E-3AC1-491A-AFAA-3E7DDF0213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808" y="6287322"/>
            <a:ext cx="437744" cy="439415"/>
          </a:xfrm>
          <a:prstGeom prst="rect">
            <a:avLst/>
          </a:prstGeom>
        </p:spPr>
      </p:pic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4614AF67-89FA-412F-B44E-FD553FCB38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2204" y="1917257"/>
            <a:ext cx="4793796" cy="681038"/>
          </a:xfrm>
        </p:spPr>
        <p:txBody>
          <a:bodyPr anchor="b"/>
          <a:lstStyle>
            <a:lvl1pPr>
              <a:buNone/>
              <a:defRPr sz="2200" b="1" i="0" baseline="0">
                <a:latin typeface="Source Sans Pro" panose="020B0503030403020204" pitchFamily="34" charset="0"/>
                <a:ea typeface="Source Sans Pro Semibold" panose="020B0603030403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nb-NO"/>
              <a:t>Klikk for å redigere overskrift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8DEB5B20-237E-4C20-B5F9-FF543A2C7C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62688" y="1917633"/>
            <a:ext cx="4746207" cy="681037"/>
          </a:xfrm>
        </p:spPr>
        <p:txBody>
          <a:bodyPr anchor="b"/>
          <a:lstStyle>
            <a:lvl1pPr>
              <a:buNone/>
              <a:defRPr b="1" i="0" baseline="0">
                <a:latin typeface="Source Sans Pro" panose="020B0503030403020204" pitchFamily="34" charset="0"/>
                <a:ea typeface="Source Sans Pro Semibold" panose="020B0603030403020204" pitchFamily="34" charset="0"/>
              </a:defRPr>
            </a:lvl1pPr>
          </a:lstStyle>
          <a:p>
            <a:pPr lvl="0"/>
            <a:r>
              <a:rPr lang="nb-NO"/>
              <a:t>Klikk for å redigere overskrift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CCE76E0-7CAF-4A9E-800E-2C1913A203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62688" y="2680558"/>
            <a:ext cx="4746207" cy="36369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12568A3F-E58A-4CB3-B718-F2B42E6A13D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01969" y="2680250"/>
            <a:ext cx="4793796" cy="363696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F183782D-2B99-4A9A-949A-AB742B41AD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63811" y="1546363"/>
            <a:ext cx="1377885" cy="311135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BCEF9C65-71D7-472F-871A-E557C31F5C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1969" y="165579"/>
            <a:ext cx="9470498" cy="140449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overskrift</a:t>
            </a:r>
          </a:p>
        </p:txBody>
      </p:sp>
      <p:pic>
        <p:nvPicPr>
          <p:cNvPr id="11" name="K">
            <a:extLst>
              <a:ext uri="{FF2B5EF4-FFF2-40B4-BE49-F238E27FC236}">
                <a16:creationId xmlns:a16="http://schemas.microsoft.com/office/drawing/2014/main" id="{CD3DD280-CB2C-449F-9F56-C2411A18E82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3464" y="6304366"/>
            <a:ext cx="437745" cy="43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12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">
            <a:extLst>
              <a:ext uri="{FF2B5EF4-FFF2-40B4-BE49-F238E27FC236}">
                <a16:creationId xmlns:a16="http://schemas.microsoft.com/office/drawing/2014/main" id="{FA876B3B-F160-4371-BDFD-0C3D5D3056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464" y="6304366"/>
            <a:ext cx="437745" cy="439416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91722F81-E620-4591-B051-CB79836B1C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63811" y="1546363"/>
            <a:ext cx="1377885" cy="311135"/>
          </a:xfrm>
          <a:prstGeom prst="rect">
            <a:avLst/>
          </a:prstGeom>
        </p:spPr>
      </p:pic>
      <p:sp>
        <p:nvSpPr>
          <p:cNvPr id="12" name="Tittel 1">
            <a:extLst>
              <a:ext uri="{FF2B5EF4-FFF2-40B4-BE49-F238E27FC236}">
                <a16:creationId xmlns:a16="http://schemas.microsoft.com/office/drawing/2014/main" id="{BB4D0285-A80E-4BF2-B77D-25C26FB09D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89" y="165579"/>
            <a:ext cx="9450078" cy="140449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overskrift</a:t>
            </a:r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B779BC4C-76C4-4816-BE53-D1B51A562F9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22388" y="2033588"/>
            <a:ext cx="8412162" cy="407511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Første nivå</a:t>
            </a:r>
          </a:p>
          <a:p>
            <a:pPr lvl="2"/>
            <a:r>
              <a:rPr lang="nb-NO"/>
              <a:t>Andre nivå</a:t>
            </a:r>
          </a:p>
          <a:p>
            <a:pPr lvl="3"/>
            <a:r>
              <a:rPr lang="nb-NO"/>
              <a:t>Tredje nivå</a:t>
            </a:r>
          </a:p>
          <a:p>
            <a:pPr lvl="4"/>
            <a:r>
              <a:rPr lang="nb-NO"/>
              <a:t>Fjerde nivå</a:t>
            </a:r>
          </a:p>
          <a:p>
            <a:pPr lvl="5"/>
            <a:r>
              <a:rPr lang="nb-NO"/>
              <a:t>Femte nivå</a:t>
            </a:r>
          </a:p>
          <a:p>
            <a:pPr lvl="6"/>
            <a:r>
              <a:rPr lang="nb-NO"/>
              <a:t>Sjette nivå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E6221F98-54A2-16B1-7E0A-88C5D8F9F9D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65597" y="3476298"/>
            <a:ext cx="2015907" cy="318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112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E58F3AEB-199C-A048-A8A8-D73F914523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90707" y="2700890"/>
            <a:ext cx="1377885" cy="311135"/>
          </a:xfrm>
          <a:prstGeom prst="rect">
            <a:avLst/>
          </a:prstGeom>
        </p:spPr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10D50E8-3E9E-3348-A223-654B6093B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5996" y="3149953"/>
            <a:ext cx="8450759" cy="2900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27003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</a:t>
            </a:r>
          </a:p>
        </p:txBody>
      </p:sp>
      <p:pic>
        <p:nvPicPr>
          <p:cNvPr id="6" name="K">
            <a:extLst>
              <a:ext uri="{FF2B5EF4-FFF2-40B4-BE49-F238E27FC236}">
                <a16:creationId xmlns:a16="http://schemas.microsoft.com/office/drawing/2014/main" id="{32EF11C8-E59E-4B82-95EE-5F2A20B564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464" y="6304366"/>
            <a:ext cx="437745" cy="439416"/>
          </a:xfrm>
          <a:prstGeom prst="rect">
            <a:avLst/>
          </a:prstGeom>
        </p:spPr>
      </p:pic>
      <p:pic>
        <p:nvPicPr>
          <p:cNvPr id="7" name="Grafikk 6">
            <a:extLst>
              <a:ext uri="{FF2B5EF4-FFF2-40B4-BE49-F238E27FC236}">
                <a16:creationId xmlns:a16="http://schemas.microsoft.com/office/drawing/2014/main" id="{AAB38309-2852-4332-9CF4-E446561D381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25457" y="2997429"/>
            <a:ext cx="2247811" cy="3746353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7E565B0F-6281-4163-BC27-A69B5ECE34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996" y="1326627"/>
            <a:ext cx="9449505" cy="140449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overskrift</a:t>
            </a:r>
          </a:p>
        </p:txBody>
      </p:sp>
    </p:spTree>
    <p:extLst>
      <p:ext uri="{BB962C8B-B14F-4D97-AF65-F5344CB8AC3E}">
        <p14:creationId xmlns:p14="http://schemas.microsoft.com/office/powerpoint/2010/main" val="7785212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FDDFF9C7-376E-489E-8FCC-135B42CBCE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9245" y="1546363"/>
            <a:ext cx="1377885" cy="311135"/>
          </a:xfrm>
          <a:prstGeom prst="rect">
            <a:avLst/>
          </a:prstGeom>
        </p:spPr>
      </p:pic>
      <p:pic>
        <p:nvPicPr>
          <p:cNvPr id="14" name="K">
            <a:extLst>
              <a:ext uri="{FF2B5EF4-FFF2-40B4-BE49-F238E27FC236}">
                <a16:creationId xmlns:a16="http://schemas.microsoft.com/office/drawing/2014/main" id="{7511DAB3-5E43-4FF1-98A9-1B3C694740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464" y="6304366"/>
            <a:ext cx="437745" cy="439416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E590460-CE93-4CDB-B259-7153067AEC0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22388" y="2033588"/>
            <a:ext cx="8412162" cy="407511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Første nivå</a:t>
            </a:r>
          </a:p>
          <a:p>
            <a:pPr lvl="2"/>
            <a:r>
              <a:rPr lang="nb-NO"/>
              <a:t>Andre nivå</a:t>
            </a:r>
          </a:p>
          <a:p>
            <a:pPr lvl="3"/>
            <a:r>
              <a:rPr lang="nb-NO"/>
              <a:t>Tredje nivå</a:t>
            </a:r>
          </a:p>
          <a:p>
            <a:pPr lvl="4"/>
            <a:r>
              <a:rPr lang="nb-NO"/>
              <a:t>Fjerde nivå</a:t>
            </a:r>
          </a:p>
          <a:p>
            <a:pPr lvl="5"/>
            <a:r>
              <a:rPr lang="nb-NO"/>
              <a:t>Femte nivå</a:t>
            </a:r>
          </a:p>
          <a:p>
            <a:pPr lvl="6"/>
            <a:r>
              <a:rPr lang="nb-NO"/>
              <a:t>Sjette nivå</a:t>
            </a: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0F957137-7B82-48C0-BE21-FF6AD9C266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961" y="165579"/>
            <a:ext cx="9449505" cy="140449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overskrift</a:t>
            </a:r>
          </a:p>
        </p:txBody>
      </p:sp>
    </p:spTree>
    <p:extLst>
      <p:ext uri="{BB962C8B-B14F-4D97-AF65-F5344CB8AC3E}">
        <p14:creationId xmlns:p14="http://schemas.microsoft.com/office/powerpoint/2010/main" val="4199095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57DB8B-2806-7B4D-83AF-A6F584E332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961" y="365126"/>
            <a:ext cx="9786025" cy="118903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overskrift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789FC2E-2E64-294C-AF08-8800DA7A69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1259" y="1525144"/>
            <a:ext cx="1377885" cy="311135"/>
          </a:xfrm>
          <a:prstGeom prst="rect">
            <a:avLst/>
          </a:prstGeom>
        </p:spPr>
      </p:pic>
      <p:pic>
        <p:nvPicPr>
          <p:cNvPr id="9" name="K">
            <a:extLst>
              <a:ext uri="{FF2B5EF4-FFF2-40B4-BE49-F238E27FC236}">
                <a16:creationId xmlns:a16="http://schemas.microsoft.com/office/drawing/2014/main" id="{EE07CCE0-D937-4480-9EB6-06211E6C4C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464" y="6304366"/>
            <a:ext cx="437745" cy="439416"/>
          </a:xfrm>
          <a:prstGeom prst="rect">
            <a:avLst/>
          </a:prstGeom>
        </p:spPr>
      </p:pic>
      <p:pic>
        <p:nvPicPr>
          <p:cNvPr id="3" name="Grafikk 2">
            <a:extLst>
              <a:ext uri="{FF2B5EF4-FFF2-40B4-BE49-F238E27FC236}">
                <a16:creationId xmlns:a16="http://schemas.microsoft.com/office/drawing/2014/main" id="{D086356A-4169-815E-A819-19C93F1F9E3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49193" y="3394876"/>
            <a:ext cx="2009343" cy="334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61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5E81978-B739-4F30-BA7B-EAD42CA77E25}"/>
              </a:ext>
            </a:extLst>
          </p:cNvPr>
          <p:cNvSpPr/>
          <p:nvPr userDrawn="1"/>
        </p:nvSpPr>
        <p:spPr>
          <a:xfrm>
            <a:off x="0" y="-4763"/>
            <a:ext cx="534048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A86BD63-C028-FD49-B78A-851D29C6FD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57200"/>
            <a:ext cx="3457229" cy="1112838"/>
          </a:xfrm>
          <a:prstGeom prst="rect">
            <a:avLst/>
          </a:prstGeom>
        </p:spPr>
        <p:txBody>
          <a:bodyPr anchor="b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overskrift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D869995-C316-1A49-A2B9-9BFB9FC1E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2027238"/>
            <a:ext cx="3381376" cy="3841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0FD1E803-D7CF-5045-8348-5D03377C68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0732" y="1557015"/>
            <a:ext cx="1181100" cy="266700"/>
          </a:xfrm>
          <a:prstGeom prst="rect">
            <a:avLst/>
          </a:prstGeom>
        </p:spPr>
      </p:pic>
      <p:pic>
        <p:nvPicPr>
          <p:cNvPr id="10" name="Vannmerke - del 2">
            <a:extLst>
              <a:ext uri="{FF2B5EF4-FFF2-40B4-BE49-F238E27FC236}">
                <a16:creationId xmlns:a16="http://schemas.microsoft.com/office/drawing/2014/main" id="{DB4F27B5-CBA3-42D5-A745-51C3289FAB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89204" y="5321530"/>
            <a:ext cx="1476906" cy="1243527"/>
          </a:xfrm>
          <a:prstGeom prst="rect">
            <a:avLst/>
          </a:prstGeom>
        </p:spPr>
      </p:pic>
      <p:sp>
        <p:nvSpPr>
          <p:cNvPr id="11" name="Plassholder for innhold 5">
            <a:extLst>
              <a:ext uri="{FF2B5EF4-FFF2-40B4-BE49-F238E27FC236}">
                <a16:creationId xmlns:a16="http://schemas.microsoft.com/office/drawing/2014/main" id="{B9A2DA9F-9AE8-4A7F-B15C-158D615C537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003335" y="987425"/>
            <a:ext cx="6692900" cy="4881563"/>
          </a:xfrm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Skriv tekst eller klikk på ikon for å legge inn innhold</a:t>
            </a:r>
          </a:p>
        </p:txBody>
      </p:sp>
      <p:pic>
        <p:nvPicPr>
          <p:cNvPr id="8" name="K">
            <a:extLst>
              <a:ext uri="{FF2B5EF4-FFF2-40B4-BE49-F238E27FC236}">
                <a16:creationId xmlns:a16="http://schemas.microsoft.com/office/drawing/2014/main" id="{45233D97-5C2B-48AD-A1CE-282548D2964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3464" y="6304366"/>
            <a:ext cx="437745" cy="43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143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">
            <a:extLst>
              <a:ext uri="{FF2B5EF4-FFF2-40B4-BE49-F238E27FC236}">
                <a16:creationId xmlns:a16="http://schemas.microsoft.com/office/drawing/2014/main" id="{93AAA803-A690-4759-B114-A4D69E88BA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464" y="6304366"/>
            <a:ext cx="437745" cy="43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423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">
            <a:extLst>
              <a:ext uri="{FF2B5EF4-FFF2-40B4-BE49-F238E27FC236}">
                <a16:creationId xmlns:a16="http://schemas.microsoft.com/office/drawing/2014/main" id="{AC79EA6E-3AC1-491A-AFAA-3E7DDF0213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808" y="6287322"/>
            <a:ext cx="437744" cy="439415"/>
          </a:xfrm>
          <a:prstGeom prst="rect">
            <a:avLst/>
          </a:prstGeom>
        </p:spPr>
      </p:pic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4614AF67-89FA-412F-B44E-FD553FCB38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2204" y="1917257"/>
            <a:ext cx="4793796" cy="681038"/>
          </a:xfrm>
        </p:spPr>
        <p:txBody>
          <a:bodyPr anchor="b"/>
          <a:lstStyle>
            <a:lvl1pPr>
              <a:buNone/>
              <a:defRPr sz="2200" b="1" i="0" baseline="0">
                <a:latin typeface="Source Sans Pro" panose="020B0503030403020204" pitchFamily="34" charset="0"/>
                <a:ea typeface="Source Sans Pro Semibold" panose="020B0603030403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nb-NO"/>
              <a:t>Klikk for å redigere overskrift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8DEB5B20-237E-4C20-B5F9-FF543A2C7C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62688" y="1917633"/>
            <a:ext cx="4746207" cy="681037"/>
          </a:xfrm>
        </p:spPr>
        <p:txBody>
          <a:bodyPr anchor="b"/>
          <a:lstStyle>
            <a:lvl1pPr>
              <a:buNone/>
              <a:defRPr b="1" i="0" baseline="0">
                <a:latin typeface="Source Sans Pro" panose="020B0503030403020204" pitchFamily="34" charset="0"/>
                <a:ea typeface="Source Sans Pro Semibold" panose="020B0603030403020204" pitchFamily="34" charset="0"/>
              </a:defRPr>
            </a:lvl1pPr>
          </a:lstStyle>
          <a:p>
            <a:pPr lvl="0"/>
            <a:r>
              <a:rPr lang="nb-NO"/>
              <a:t>Klikk for å redigere overskrift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CCE76E0-7CAF-4A9E-800E-2C1913A203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62688" y="2680558"/>
            <a:ext cx="4746207" cy="36369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12568A3F-E58A-4CB3-B718-F2B42E6A13D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01969" y="2680250"/>
            <a:ext cx="4793796" cy="363696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F183782D-2B99-4A9A-949A-AB742B41AD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63811" y="1546363"/>
            <a:ext cx="1377885" cy="311135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BCEF9C65-71D7-472F-871A-E557C31F5C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1969" y="165579"/>
            <a:ext cx="9470498" cy="140449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overskrift</a:t>
            </a:r>
          </a:p>
        </p:txBody>
      </p:sp>
      <p:pic>
        <p:nvPicPr>
          <p:cNvPr id="11" name="K">
            <a:extLst>
              <a:ext uri="{FF2B5EF4-FFF2-40B4-BE49-F238E27FC236}">
                <a16:creationId xmlns:a16="http://schemas.microsoft.com/office/drawing/2014/main" id="{CD3DD280-CB2C-449F-9F56-C2411A18E82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3464" y="6304366"/>
            <a:ext cx="437745" cy="43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12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">
            <a:extLst>
              <a:ext uri="{FF2B5EF4-FFF2-40B4-BE49-F238E27FC236}">
                <a16:creationId xmlns:a16="http://schemas.microsoft.com/office/drawing/2014/main" id="{93AAA803-A690-4759-B114-A4D69E88BA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464" y="6304366"/>
            <a:ext cx="437745" cy="43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423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med vannmer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k 5">
            <a:extLst>
              <a:ext uri="{FF2B5EF4-FFF2-40B4-BE49-F238E27FC236}">
                <a16:creationId xmlns:a16="http://schemas.microsoft.com/office/drawing/2014/main" id="{A71F6D0C-2825-431A-A3AD-52DEEB4848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5597" y="3476298"/>
            <a:ext cx="2015907" cy="3186060"/>
          </a:xfrm>
          <a:prstGeom prst="rect">
            <a:avLst/>
          </a:prstGeom>
        </p:spPr>
      </p:pic>
      <p:pic>
        <p:nvPicPr>
          <p:cNvPr id="7" name="K">
            <a:extLst>
              <a:ext uri="{FF2B5EF4-FFF2-40B4-BE49-F238E27FC236}">
                <a16:creationId xmlns:a16="http://schemas.microsoft.com/office/drawing/2014/main" id="{402206D7-FF9D-4A1B-A0A5-55CD61B7C5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7808" y="6287322"/>
            <a:ext cx="437744" cy="439415"/>
          </a:xfrm>
          <a:prstGeom prst="rect">
            <a:avLst/>
          </a:prstGeom>
        </p:spPr>
      </p:pic>
      <p:pic>
        <p:nvPicPr>
          <p:cNvPr id="4" name="K">
            <a:extLst>
              <a:ext uri="{FF2B5EF4-FFF2-40B4-BE49-F238E27FC236}">
                <a16:creationId xmlns:a16="http://schemas.microsoft.com/office/drawing/2014/main" id="{FC953FC1-76EF-4E85-8C30-8D7A14F60B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3464" y="6304366"/>
            <a:ext cx="437745" cy="43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988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helhvi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">
            <a:extLst>
              <a:ext uri="{FF2B5EF4-FFF2-40B4-BE49-F238E27FC236}">
                <a16:creationId xmlns:a16="http://schemas.microsoft.com/office/drawing/2014/main" id="{93AAA803-A690-4759-B114-A4D69E88BA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464" y="6304366"/>
            <a:ext cx="437745" cy="43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901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16062F07-C1D2-714E-B1F1-7430677E9D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A86BD63-C028-FD49-B78A-851D29C6F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7200"/>
            <a:ext cx="3457229" cy="1112838"/>
          </a:xfrm>
          <a:prstGeom prst="rect">
            <a:avLst/>
          </a:prstGeom>
        </p:spPr>
        <p:txBody>
          <a:bodyPr anchor="b"/>
          <a:lstStyle>
            <a:lvl1pPr>
              <a:defRPr sz="3000">
                <a:solidFill>
                  <a:srgbClr val="FFF8FC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1FD8A4F-0B7A-5742-B884-0AB1666F48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52978" y="987425"/>
            <a:ext cx="6692898" cy="4873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D869995-C316-1A49-A2B9-9BFB9FC1E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2027238"/>
            <a:ext cx="3381376" cy="3841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FFF8F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6605626-49D5-5644-902F-8676358DF6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8FC"/>
                </a:solidFill>
              </a:defRPr>
            </a:lvl1pPr>
          </a:lstStyle>
          <a:p>
            <a:fld id="{0826036E-F144-EB43-8A67-BF272F2E4EBD}" type="datetimeFigureOut">
              <a:rPr lang="nb-NO" smtClean="0"/>
              <a:pPr/>
              <a:t>15.06.2025</a:t>
            </a:fld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1849D18-68FA-4E4C-BCF4-F3EC93491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003D"/>
                </a:solidFill>
              </a:defRPr>
            </a:lvl1pPr>
          </a:lstStyle>
          <a:p>
            <a:fld id="{5C5E78F5-BFA3-694A-8BC4-B2171CF2422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0FD1E803-D7CF-5045-8348-5D03377C68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124" y="1507283"/>
            <a:ext cx="1181100" cy="266700"/>
          </a:xfrm>
          <a:prstGeom prst="rect">
            <a:avLst/>
          </a:prstGeom>
        </p:spPr>
      </p:pic>
      <p:sp>
        <p:nvSpPr>
          <p:cNvPr id="12" name="Plassholder for bunntekst 5">
            <a:extLst>
              <a:ext uri="{FF2B5EF4-FFF2-40B4-BE49-F238E27FC236}">
                <a16:creationId xmlns:a16="http://schemas.microsoft.com/office/drawing/2014/main" id="{38CCD5BE-6948-6C49-B176-3C593EEB9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8FC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81112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">
            <a:extLst>
              <a:ext uri="{FF2B5EF4-FFF2-40B4-BE49-F238E27FC236}">
                <a16:creationId xmlns:a16="http://schemas.microsoft.com/office/drawing/2014/main" id="{AC79EA6E-3AC1-491A-AFAA-3E7DDF0213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808" y="6287322"/>
            <a:ext cx="437744" cy="439415"/>
          </a:xfrm>
          <a:prstGeom prst="rect">
            <a:avLst/>
          </a:prstGeom>
        </p:spPr>
      </p:pic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4614AF67-89FA-412F-B44E-FD553FCB38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2204" y="1917257"/>
            <a:ext cx="4793796" cy="681038"/>
          </a:xfrm>
        </p:spPr>
        <p:txBody>
          <a:bodyPr anchor="b"/>
          <a:lstStyle>
            <a:lvl1pPr>
              <a:buNone/>
              <a:defRPr sz="2200" b="1" i="0" baseline="0">
                <a:latin typeface="Source Sans Pro" panose="020B0503030403020204" pitchFamily="34" charset="0"/>
                <a:ea typeface="Source Sans Pro Semibold" panose="020B0603030403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nb-NO"/>
              <a:t>Klikk for å redigere overskrift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8DEB5B20-237E-4C20-B5F9-FF543A2C7C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62688" y="1917633"/>
            <a:ext cx="4746207" cy="681037"/>
          </a:xfrm>
        </p:spPr>
        <p:txBody>
          <a:bodyPr anchor="b"/>
          <a:lstStyle>
            <a:lvl1pPr>
              <a:buNone/>
              <a:defRPr b="1" i="0" baseline="0">
                <a:latin typeface="Source Sans Pro" panose="020B0503030403020204" pitchFamily="34" charset="0"/>
                <a:ea typeface="Source Sans Pro Semibold" panose="020B0603030403020204" pitchFamily="34" charset="0"/>
              </a:defRPr>
            </a:lvl1pPr>
          </a:lstStyle>
          <a:p>
            <a:pPr lvl="0"/>
            <a:r>
              <a:rPr lang="nb-NO"/>
              <a:t>Klikk for å redigere overskrift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CCE76E0-7CAF-4A9E-800E-2C1913A203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62688" y="2680558"/>
            <a:ext cx="4746207" cy="36369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12568A3F-E58A-4CB3-B718-F2B42E6A13D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01969" y="2680250"/>
            <a:ext cx="4793796" cy="363696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F183782D-2B99-4A9A-949A-AB742B41AD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63811" y="1546363"/>
            <a:ext cx="1377885" cy="311135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BCEF9C65-71D7-472F-871A-E557C31F5C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1969" y="165579"/>
            <a:ext cx="9470498" cy="140449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overskrift</a:t>
            </a:r>
          </a:p>
        </p:txBody>
      </p:sp>
      <p:pic>
        <p:nvPicPr>
          <p:cNvPr id="11" name="K">
            <a:extLst>
              <a:ext uri="{FF2B5EF4-FFF2-40B4-BE49-F238E27FC236}">
                <a16:creationId xmlns:a16="http://schemas.microsoft.com/office/drawing/2014/main" id="{CD3DD280-CB2C-449F-9F56-C2411A18E82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3464" y="6304366"/>
            <a:ext cx="437745" cy="43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12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">
            <a:extLst>
              <a:ext uri="{FF2B5EF4-FFF2-40B4-BE49-F238E27FC236}">
                <a16:creationId xmlns:a16="http://schemas.microsoft.com/office/drawing/2014/main" id="{FA876B3B-F160-4371-BDFD-0C3D5D3056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464" y="6304366"/>
            <a:ext cx="437745" cy="439416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91722F81-E620-4591-B051-CB79836B1C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63811" y="1546363"/>
            <a:ext cx="1377885" cy="311135"/>
          </a:xfrm>
          <a:prstGeom prst="rect">
            <a:avLst/>
          </a:prstGeom>
        </p:spPr>
      </p:pic>
      <p:sp>
        <p:nvSpPr>
          <p:cNvPr id="12" name="Tittel 1">
            <a:extLst>
              <a:ext uri="{FF2B5EF4-FFF2-40B4-BE49-F238E27FC236}">
                <a16:creationId xmlns:a16="http://schemas.microsoft.com/office/drawing/2014/main" id="{BB4D0285-A80E-4BF2-B77D-25C26FB09D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89" y="165579"/>
            <a:ext cx="9450078" cy="140449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overskrift</a:t>
            </a:r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B779BC4C-76C4-4816-BE53-D1B51A562F9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22388" y="2033588"/>
            <a:ext cx="8412162" cy="407511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Første nivå</a:t>
            </a:r>
          </a:p>
          <a:p>
            <a:pPr lvl="2"/>
            <a:r>
              <a:rPr lang="nb-NO"/>
              <a:t>Andre nivå</a:t>
            </a:r>
          </a:p>
          <a:p>
            <a:pPr lvl="3"/>
            <a:r>
              <a:rPr lang="nb-NO"/>
              <a:t>Tredje nivå</a:t>
            </a:r>
          </a:p>
          <a:p>
            <a:pPr lvl="4"/>
            <a:r>
              <a:rPr lang="nb-NO"/>
              <a:t>Fjerde nivå</a:t>
            </a:r>
          </a:p>
          <a:p>
            <a:pPr lvl="5"/>
            <a:r>
              <a:rPr lang="nb-NO"/>
              <a:t>Femte nivå</a:t>
            </a:r>
          </a:p>
          <a:p>
            <a:pPr lvl="6"/>
            <a:r>
              <a:rPr lang="nb-NO"/>
              <a:t>Sjette nivå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E6221F98-54A2-16B1-7E0A-88C5D8F9F9D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65597" y="3476298"/>
            <a:ext cx="2015907" cy="318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112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E58F3AEB-199C-A048-A8A8-D73F914523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90707" y="2700890"/>
            <a:ext cx="1377885" cy="311135"/>
          </a:xfrm>
          <a:prstGeom prst="rect">
            <a:avLst/>
          </a:prstGeom>
        </p:spPr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10D50E8-3E9E-3348-A223-654B6093B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5996" y="3149953"/>
            <a:ext cx="8450759" cy="2900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27003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</a:t>
            </a:r>
          </a:p>
        </p:txBody>
      </p:sp>
      <p:pic>
        <p:nvPicPr>
          <p:cNvPr id="6" name="K">
            <a:extLst>
              <a:ext uri="{FF2B5EF4-FFF2-40B4-BE49-F238E27FC236}">
                <a16:creationId xmlns:a16="http://schemas.microsoft.com/office/drawing/2014/main" id="{32EF11C8-E59E-4B82-95EE-5F2A20B564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464" y="6304366"/>
            <a:ext cx="437745" cy="439416"/>
          </a:xfrm>
          <a:prstGeom prst="rect">
            <a:avLst/>
          </a:prstGeom>
        </p:spPr>
      </p:pic>
      <p:pic>
        <p:nvPicPr>
          <p:cNvPr id="7" name="Grafikk 6">
            <a:extLst>
              <a:ext uri="{FF2B5EF4-FFF2-40B4-BE49-F238E27FC236}">
                <a16:creationId xmlns:a16="http://schemas.microsoft.com/office/drawing/2014/main" id="{AAB38309-2852-4332-9CF4-E446561D381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25457" y="2997429"/>
            <a:ext cx="2247811" cy="3746353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7E565B0F-6281-4163-BC27-A69B5ECE34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996" y="1326627"/>
            <a:ext cx="9449505" cy="140449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overskrift</a:t>
            </a:r>
          </a:p>
        </p:txBody>
      </p:sp>
    </p:spTree>
    <p:extLst>
      <p:ext uri="{BB962C8B-B14F-4D97-AF65-F5344CB8AC3E}">
        <p14:creationId xmlns:p14="http://schemas.microsoft.com/office/powerpoint/2010/main" val="7785212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FDDFF9C7-376E-489E-8FCC-135B42CBCE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9245" y="1546363"/>
            <a:ext cx="1377885" cy="311135"/>
          </a:xfrm>
          <a:prstGeom prst="rect">
            <a:avLst/>
          </a:prstGeom>
        </p:spPr>
      </p:pic>
      <p:pic>
        <p:nvPicPr>
          <p:cNvPr id="14" name="K">
            <a:extLst>
              <a:ext uri="{FF2B5EF4-FFF2-40B4-BE49-F238E27FC236}">
                <a16:creationId xmlns:a16="http://schemas.microsoft.com/office/drawing/2014/main" id="{7511DAB3-5E43-4FF1-98A9-1B3C694740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464" y="6304366"/>
            <a:ext cx="437745" cy="439416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E590460-CE93-4CDB-B259-7153067AEC0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22388" y="2033588"/>
            <a:ext cx="8412162" cy="407511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Første nivå</a:t>
            </a:r>
          </a:p>
          <a:p>
            <a:pPr lvl="2"/>
            <a:r>
              <a:rPr lang="nb-NO"/>
              <a:t>Andre nivå</a:t>
            </a:r>
          </a:p>
          <a:p>
            <a:pPr lvl="3"/>
            <a:r>
              <a:rPr lang="nb-NO"/>
              <a:t>Tredje nivå</a:t>
            </a:r>
          </a:p>
          <a:p>
            <a:pPr lvl="4"/>
            <a:r>
              <a:rPr lang="nb-NO"/>
              <a:t>Fjerde nivå</a:t>
            </a:r>
          </a:p>
          <a:p>
            <a:pPr lvl="5"/>
            <a:r>
              <a:rPr lang="nb-NO"/>
              <a:t>Femte nivå</a:t>
            </a:r>
          </a:p>
          <a:p>
            <a:pPr lvl="6"/>
            <a:r>
              <a:rPr lang="nb-NO"/>
              <a:t>Sjette nivå</a:t>
            </a: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0F957137-7B82-48C0-BE21-FF6AD9C266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961" y="165579"/>
            <a:ext cx="9449505" cy="140449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overskrift</a:t>
            </a:r>
          </a:p>
        </p:txBody>
      </p:sp>
    </p:spTree>
    <p:extLst>
      <p:ext uri="{BB962C8B-B14F-4D97-AF65-F5344CB8AC3E}">
        <p14:creationId xmlns:p14="http://schemas.microsoft.com/office/powerpoint/2010/main" val="41990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Pr>
        <a:solidFill>
          <a:srgbClr val="192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">
            <a:extLst>
              <a:ext uri="{FF2B5EF4-FFF2-40B4-BE49-F238E27FC236}">
                <a16:creationId xmlns:a16="http://schemas.microsoft.com/office/drawing/2014/main" id="{AC79EA6E-3AC1-491A-AFAA-3E7DDF0213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808" y="6287322"/>
            <a:ext cx="437744" cy="439415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EA926B8F-3F54-412D-A11A-E999782326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68233" y="1570427"/>
            <a:ext cx="1377885" cy="311135"/>
          </a:xfrm>
          <a:prstGeom prst="rect">
            <a:avLst/>
          </a:prstGeom>
        </p:spPr>
      </p:pic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585BA132-A354-4E33-B0ED-6AFBFC310DA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22388" y="2033588"/>
            <a:ext cx="8412162" cy="4075112"/>
          </a:xfrm>
        </p:spPr>
        <p:txBody>
          <a:bodyPr/>
          <a:lstStyle>
            <a:lvl1pPr marL="0" algn="l">
              <a:lnSpc>
                <a:spcPct val="120000"/>
              </a:lnSpc>
              <a:buFont typeface="Arial" panose="020B0604020202020204" pitchFamily="34" charset="0"/>
              <a:buNone/>
              <a:defRPr/>
            </a:lvl1pPr>
            <a:lvl2pPr indent="-228600">
              <a:lnSpc>
                <a:spcPct val="120000"/>
              </a:lnSpc>
              <a:buFont typeface="Arial" panose="020B0604020202020204" pitchFamily="34" charset="0"/>
              <a:buChar char="•"/>
              <a:defRPr/>
            </a:lvl2pPr>
            <a:lvl3pPr>
              <a:lnSpc>
                <a:spcPct val="120000"/>
              </a:lnSpc>
              <a:buFont typeface="Arial" panose="020B0604020202020204" pitchFamily="34" charset="0"/>
              <a:buChar char="•"/>
              <a:defRPr/>
            </a:lvl3pPr>
            <a:lvl4pPr>
              <a:lnSpc>
                <a:spcPct val="120000"/>
              </a:lnSpc>
              <a:buFont typeface="Arial" panose="020B0604020202020204" pitchFamily="34" charset="0"/>
              <a:buChar char="•"/>
              <a:defRPr/>
            </a:lvl4pPr>
            <a:lvl5pPr>
              <a:lnSpc>
                <a:spcPct val="120000"/>
              </a:lnSpc>
              <a:buFont typeface="Arial" panose="020B0604020202020204" pitchFamily="34" charset="0"/>
              <a:buChar char="•"/>
              <a:defRPr/>
            </a:lvl5pPr>
            <a:lvl6pPr marL="1872000">
              <a:lnSpc>
                <a:spcPct val="120000"/>
              </a:lnSpc>
              <a:spcBef>
                <a:spcPts val="1000"/>
              </a:spcBef>
              <a:defRPr sz="2000"/>
            </a:lvl6pPr>
            <a:lvl7pPr marL="2232000">
              <a:lnSpc>
                <a:spcPct val="120000"/>
              </a:lnSpc>
              <a:spcBef>
                <a:spcPts val="1000"/>
              </a:spcBef>
              <a:defRPr sz="2000"/>
            </a:lvl7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Tittel 12">
            <a:extLst>
              <a:ext uri="{FF2B5EF4-FFF2-40B4-BE49-F238E27FC236}">
                <a16:creationId xmlns:a16="http://schemas.microsoft.com/office/drawing/2014/main" id="{8308E0FD-3F01-47A6-9A39-E143EF70E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104" y="268869"/>
            <a:ext cx="9688791" cy="1325563"/>
          </a:xfrm>
        </p:spPr>
        <p:txBody>
          <a:bodyPr anchor="b"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1512949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57DB8B-2806-7B4D-83AF-A6F584E332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961" y="365126"/>
            <a:ext cx="9786025" cy="118903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overskrift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789FC2E-2E64-294C-AF08-8800DA7A69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1259" y="1525144"/>
            <a:ext cx="1377885" cy="311135"/>
          </a:xfrm>
          <a:prstGeom prst="rect">
            <a:avLst/>
          </a:prstGeom>
        </p:spPr>
      </p:pic>
      <p:pic>
        <p:nvPicPr>
          <p:cNvPr id="9" name="K">
            <a:extLst>
              <a:ext uri="{FF2B5EF4-FFF2-40B4-BE49-F238E27FC236}">
                <a16:creationId xmlns:a16="http://schemas.microsoft.com/office/drawing/2014/main" id="{EE07CCE0-D937-4480-9EB6-06211E6C4C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464" y="6304366"/>
            <a:ext cx="437745" cy="439416"/>
          </a:xfrm>
          <a:prstGeom prst="rect">
            <a:avLst/>
          </a:prstGeom>
        </p:spPr>
      </p:pic>
      <p:pic>
        <p:nvPicPr>
          <p:cNvPr id="3" name="Grafikk 2">
            <a:extLst>
              <a:ext uri="{FF2B5EF4-FFF2-40B4-BE49-F238E27FC236}">
                <a16:creationId xmlns:a16="http://schemas.microsoft.com/office/drawing/2014/main" id="{D086356A-4169-815E-A819-19C93F1F9E3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49193" y="3394876"/>
            <a:ext cx="2009343" cy="334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612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">
            <a:extLst>
              <a:ext uri="{FF2B5EF4-FFF2-40B4-BE49-F238E27FC236}">
                <a16:creationId xmlns:a16="http://schemas.microsoft.com/office/drawing/2014/main" id="{93AAA803-A690-4759-B114-A4D69E88BA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464" y="6304366"/>
            <a:ext cx="437745" cy="43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423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med vannmer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k 5">
            <a:extLst>
              <a:ext uri="{FF2B5EF4-FFF2-40B4-BE49-F238E27FC236}">
                <a16:creationId xmlns:a16="http://schemas.microsoft.com/office/drawing/2014/main" id="{A71F6D0C-2825-431A-A3AD-52DEEB4848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5597" y="3476298"/>
            <a:ext cx="2015907" cy="3186060"/>
          </a:xfrm>
          <a:prstGeom prst="rect">
            <a:avLst/>
          </a:prstGeom>
        </p:spPr>
      </p:pic>
      <p:pic>
        <p:nvPicPr>
          <p:cNvPr id="7" name="K">
            <a:extLst>
              <a:ext uri="{FF2B5EF4-FFF2-40B4-BE49-F238E27FC236}">
                <a16:creationId xmlns:a16="http://schemas.microsoft.com/office/drawing/2014/main" id="{402206D7-FF9D-4A1B-A0A5-55CD61B7C5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7808" y="6287322"/>
            <a:ext cx="437744" cy="439415"/>
          </a:xfrm>
          <a:prstGeom prst="rect">
            <a:avLst/>
          </a:prstGeom>
        </p:spPr>
      </p:pic>
      <p:pic>
        <p:nvPicPr>
          <p:cNvPr id="4" name="K">
            <a:extLst>
              <a:ext uri="{FF2B5EF4-FFF2-40B4-BE49-F238E27FC236}">
                <a16:creationId xmlns:a16="http://schemas.microsoft.com/office/drawing/2014/main" id="{FC953FC1-76EF-4E85-8C30-8D7A14F60B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3464" y="6304366"/>
            <a:ext cx="437745" cy="43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988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helhvi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">
            <a:extLst>
              <a:ext uri="{FF2B5EF4-FFF2-40B4-BE49-F238E27FC236}">
                <a16:creationId xmlns:a16="http://schemas.microsoft.com/office/drawing/2014/main" id="{93AAA803-A690-4759-B114-A4D69E88BA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464" y="6304366"/>
            <a:ext cx="437745" cy="43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90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tellys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D5D59F4-E066-FF45-AA00-365BCA69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0274" y="412749"/>
            <a:ext cx="1623997" cy="365125"/>
          </a:xfrm>
          <a:prstGeom prst="rect">
            <a:avLst/>
          </a:prstGeom>
        </p:spPr>
        <p:txBody>
          <a:bodyPr anchor="t"/>
          <a:lstStyle>
            <a:lvl1pPr algn="r">
              <a:defRPr/>
            </a:lvl1pPr>
          </a:lstStyle>
          <a:p>
            <a:fld id="{A562AC47-C8E9-E740-A806-173C57A66A9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8" name="Plassholder for tekst 24">
            <a:extLst>
              <a:ext uri="{FF2B5EF4-FFF2-40B4-BE49-F238E27FC236}">
                <a16:creationId xmlns:a16="http://schemas.microsoft.com/office/drawing/2014/main" id="{B76F309E-9400-F54A-82BC-BF0A2A66F0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7729" y="412749"/>
            <a:ext cx="2743200" cy="365125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Plassholder for tekst 22">
            <a:extLst>
              <a:ext uri="{FF2B5EF4-FFF2-40B4-BE49-F238E27FC236}">
                <a16:creationId xmlns:a16="http://schemas.microsoft.com/office/drawing/2014/main" id="{D93305A0-FF28-3247-B4B9-7D2F6C2B15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2993" y="1668040"/>
            <a:ext cx="4638675" cy="498389"/>
          </a:xfrm>
        </p:spPr>
        <p:txBody>
          <a:bodyPr/>
          <a:lstStyle>
            <a:lvl1pPr marL="0" indent="0" algn="l">
              <a:buNone/>
              <a:defRPr sz="1600" spc="3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F8588FC-894A-0242-8491-9D2071CB75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2993" y="2334554"/>
            <a:ext cx="4638675" cy="35084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24" name="Bilde 23">
            <a:extLst>
              <a:ext uri="{FF2B5EF4-FFF2-40B4-BE49-F238E27FC236}">
                <a16:creationId xmlns:a16="http://schemas.microsoft.com/office/drawing/2014/main" id="{F98FD56D-F2E8-2741-9A14-3AE219843D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296" y="6074155"/>
            <a:ext cx="598655" cy="489357"/>
          </a:xfrm>
          <a:prstGeom prst="rect">
            <a:avLst/>
          </a:prstGeom>
        </p:spPr>
      </p:pic>
      <p:sp>
        <p:nvSpPr>
          <p:cNvPr id="26" name="Plassholder for bilde 2">
            <a:extLst>
              <a:ext uri="{FF2B5EF4-FFF2-40B4-BE49-F238E27FC236}">
                <a16:creationId xmlns:a16="http://schemas.microsoft.com/office/drawing/2014/main" id="{7B3F1101-952A-AE4D-A771-E6463EC085D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5999" y="987425"/>
            <a:ext cx="559827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5660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50548" y="1939057"/>
            <a:ext cx="10269488" cy="3758753"/>
          </a:xfrm>
        </p:spPr>
        <p:txBody>
          <a:bodyPr/>
          <a:lstStyle>
            <a:lvl1pPr>
              <a:buClr>
                <a:srgbClr val="8D6708"/>
              </a:buClr>
              <a:defRPr baseline="0">
                <a:solidFill>
                  <a:srgbClr val="034961"/>
                </a:solidFill>
                <a:latin typeface="Calibri Light" charset="0"/>
              </a:defRPr>
            </a:lvl1pPr>
            <a:lvl2pPr>
              <a:buClr>
                <a:srgbClr val="8D6708"/>
              </a:buClr>
              <a:defRPr baseline="0">
                <a:solidFill>
                  <a:srgbClr val="034961"/>
                </a:solidFill>
                <a:latin typeface="Calibri Light" charset="0"/>
              </a:defRPr>
            </a:lvl2pPr>
            <a:lvl3pPr>
              <a:buClr>
                <a:srgbClr val="8D6708"/>
              </a:buClr>
              <a:defRPr baseline="0">
                <a:solidFill>
                  <a:srgbClr val="034961"/>
                </a:solidFill>
                <a:latin typeface="Calibri Light" charset="0"/>
              </a:defRPr>
            </a:lvl3pPr>
            <a:lvl4pPr>
              <a:buClr>
                <a:srgbClr val="8D6708"/>
              </a:buClr>
              <a:defRPr baseline="0">
                <a:solidFill>
                  <a:srgbClr val="034961"/>
                </a:solidFill>
                <a:latin typeface="Calibri Light" charset="0"/>
              </a:defRPr>
            </a:lvl4pPr>
            <a:lvl5pPr>
              <a:buClr>
                <a:srgbClr val="8D6708"/>
              </a:buClr>
              <a:defRPr baseline="0">
                <a:solidFill>
                  <a:srgbClr val="034961"/>
                </a:solidFill>
                <a:latin typeface="Calibri Light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ittel 1"/>
          <p:cNvSpPr>
            <a:spLocks noGrp="1"/>
          </p:cNvSpPr>
          <p:nvPr>
            <p:ph type="title"/>
          </p:nvPr>
        </p:nvSpPr>
        <p:spPr>
          <a:xfrm>
            <a:off x="950548" y="862500"/>
            <a:ext cx="10269488" cy="912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03496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0000" y="6467040"/>
            <a:ext cx="768096" cy="21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718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mat&#10;&#10;Automatisk generert beskrivelse">
            <a:extLst>
              <a:ext uri="{FF2B5EF4-FFF2-40B4-BE49-F238E27FC236}">
                <a16:creationId xmlns:a16="http://schemas.microsoft.com/office/drawing/2014/main" id="{72CD0F6C-1CE9-AD46-9CC7-EC79806B7A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047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tel 1">
            <a:extLst>
              <a:ext uri="{FF2B5EF4-FFF2-40B4-BE49-F238E27FC236}">
                <a16:creationId xmlns:a16="http://schemas.microsoft.com/office/drawing/2014/main" id="{7C064CB0-9E83-C142-A2BB-C389DDFA2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9082"/>
            <a:ext cx="9144000" cy="19111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aseline="0"/>
            </a:lvl1pPr>
          </a:lstStyle>
          <a:p>
            <a:r>
              <a:rPr lang="nb-NO"/>
              <a:t>Klikk for å redigere tittel</a:t>
            </a:r>
          </a:p>
        </p:txBody>
      </p:sp>
      <p:sp>
        <p:nvSpPr>
          <p:cNvPr id="19" name="Undertittel 2">
            <a:extLst>
              <a:ext uri="{FF2B5EF4-FFF2-40B4-BE49-F238E27FC236}">
                <a16:creationId xmlns:a16="http://schemas.microsoft.com/office/drawing/2014/main" id="{5B7ABE77-B00C-9A4F-8B96-27CAFBE3D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334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623AD8EB-3BD2-8D41-86B9-9FDD528BF9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9566" y="3426907"/>
            <a:ext cx="1622177" cy="366298"/>
          </a:xfrm>
          <a:prstGeom prst="rect">
            <a:avLst/>
          </a:prstGeom>
        </p:spPr>
      </p:pic>
      <p:pic>
        <p:nvPicPr>
          <p:cNvPr id="6" name="Grafikk 5">
            <a:extLst>
              <a:ext uri="{FF2B5EF4-FFF2-40B4-BE49-F238E27FC236}">
                <a16:creationId xmlns:a16="http://schemas.microsoft.com/office/drawing/2014/main" id="{5E896E0D-62F5-4AC9-80F7-912FBA9C23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30974" y="1252477"/>
            <a:ext cx="3314700" cy="5524500"/>
          </a:xfrm>
          <a:prstGeom prst="rect">
            <a:avLst/>
          </a:prstGeom>
        </p:spPr>
      </p:pic>
      <p:pic>
        <p:nvPicPr>
          <p:cNvPr id="8" name="Grafikk 7">
            <a:extLst>
              <a:ext uri="{FF2B5EF4-FFF2-40B4-BE49-F238E27FC236}">
                <a16:creationId xmlns:a16="http://schemas.microsoft.com/office/drawing/2014/main" id="{49BFBD36-6675-49E1-B9A7-9C7CCB14E3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3932" y="488637"/>
            <a:ext cx="2576392" cy="107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128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F20BE9E5-F56B-114B-8560-242589C271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75714" y="1949385"/>
            <a:ext cx="3640572" cy="3397867"/>
          </a:xfrm>
          <a:prstGeom prst="rect">
            <a:avLst/>
          </a:prstGeom>
        </p:spPr>
      </p:pic>
      <p:sp>
        <p:nvSpPr>
          <p:cNvPr id="18" name="Tittel 1">
            <a:extLst>
              <a:ext uri="{FF2B5EF4-FFF2-40B4-BE49-F238E27FC236}">
                <a16:creationId xmlns:a16="http://schemas.microsoft.com/office/drawing/2014/main" id="{7C064CB0-9E83-C142-A2BB-C389DDFA2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7373" y="2763080"/>
            <a:ext cx="3640571" cy="17538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r>
              <a:rPr lang="nb-NO"/>
              <a:t>Klikk for å redigere tittel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6CD2C477-B2F8-4EB0-AA2E-4EE985EFF9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9690" y="2075844"/>
            <a:ext cx="2812643" cy="4687738"/>
          </a:xfrm>
          <a:prstGeom prst="rect">
            <a:avLst/>
          </a:prstGeom>
        </p:spPr>
      </p:pic>
      <p:pic>
        <p:nvPicPr>
          <p:cNvPr id="6" name="Grafikk 5">
            <a:extLst>
              <a:ext uri="{FF2B5EF4-FFF2-40B4-BE49-F238E27FC236}">
                <a16:creationId xmlns:a16="http://schemas.microsoft.com/office/drawing/2014/main" id="{A3F600B3-3B81-474D-8F29-9188283B8C5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3932" y="488637"/>
            <a:ext cx="2576392" cy="107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688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86BD63-C028-FD49-B78A-851D29C6FD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112838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r>
              <a:rPr lang="nb-NO"/>
              <a:t>Klikk for å redigere overskrift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D869995-C316-1A49-A2B9-9BFB9FC1E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0FD1E803-D7CF-5045-8348-5D03377C68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4740" y="1546195"/>
            <a:ext cx="1181100" cy="266700"/>
          </a:xfrm>
          <a:prstGeom prst="rect">
            <a:avLst/>
          </a:prstGeom>
        </p:spPr>
      </p:pic>
      <p:pic>
        <p:nvPicPr>
          <p:cNvPr id="7" name="K">
            <a:extLst>
              <a:ext uri="{FF2B5EF4-FFF2-40B4-BE49-F238E27FC236}">
                <a16:creationId xmlns:a16="http://schemas.microsoft.com/office/drawing/2014/main" id="{460E74AA-C205-4B67-BAF9-040A80C4A6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464" y="6304366"/>
            <a:ext cx="437745" cy="439416"/>
          </a:xfrm>
          <a:prstGeom prst="rect">
            <a:avLst/>
          </a:prstGeom>
        </p:spPr>
      </p:pic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39C9EB1D-BD97-420D-9022-4E0601C0676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83189" y="996950"/>
            <a:ext cx="6170612" cy="4872038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Skriv tekst eller klikk på ikon for å legge til innhold</a:t>
            </a:r>
          </a:p>
        </p:txBody>
      </p:sp>
    </p:spTree>
    <p:extLst>
      <p:ext uri="{BB962C8B-B14F-4D97-AF65-F5344CB8AC3E}">
        <p14:creationId xmlns:p14="http://schemas.microsoft.com/office/powerpoint/2010/main" val="244742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FDDFF9C7-376E-489E-8FCC-135B42CBCE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8591" y="1569937"/>
            <a:ext cx="1377885" cy="311135"/>
          </a:xfrm>
          <a:prstGeom prst="rect">
            <a:avLst/>
          </a:prstGeom>
        </p:spPr>
      </p:pic>
      <p:pic>
        <p:nvPicPr>
          <p:cNvPr id="14" name="K">
            <a:extLst>
              <a:ext uri="{FF2B5EF4-FFF2-40B4-BE49-F238E27FC236}">
                <a16:creationId xmlns:a16="http://schemas.microsoft.com/office/drawing/2014/main" id="{7511DAB3-5E43-4FF1-98A9-1B3C694740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464" y="6304366"/>
            <a:ext cx="437745" cy="439416"/>
          </a:xfrm>
          <a:prstGeom prst="rect">
            <a:avLst/>
          </a:prstGeom>
        </p:spPr>
      </p:pic>
      <p:pic>
        <p:nvPicPr>
          <p:cNvPr id="8" name="K">
            <a:extLst>
              <a:ext uri="{FF2B5EF4-FFF2-40B4-BE49-F238E27FC236}">
                <a16:creationId xmlns:a16="http://schemas.microsoft.com/office/drawing/2014/main" id="{822F633D-C7BF-4972-96A5-624292EC42A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7808" y="6287322"/>
            <a:ext cx="437744" cy="439415"/>
          </a:xfrm>
          <a:prstGeom prst="rect">
            <a:avLst/>
          </a:prstGeom>
        </p:spPr>
      </p:pic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B65AFE54-2DB9-47E4-9EA8-F5D106EC43C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22388" y="2033588"/>
            <a:ext cx="8412162" cy="4075112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buFont typeface="Arial" panose="020B0604020202020204" pitchFamily="34" charset="0"/>
              <a:buChar char="•"/>
              <a:defRPr/>
            </a:lvl2pPr>
            <a:lvl3pPr>
              <a:lnSpc>
                <a:spcPct val="120000"/>
              </a:lnSpc>
              <a:buFont typeface="Arial" panose="020B0604020202020204" pitchFamily="34" charset="0"/>
              <a:buChar char="•"/>
              <a:defRPr/>
            </a:lvl3pPr>
            <a:lvl4pPr>
              <a:lnSpc>
                <a:spcPct val="120000"/>
              </a:lnSpc>
              <a:buFont typeface="Arial" panose="020B0604020202020204" pitchFamily="34" charset="0"/>
              <a:buChar char="•"/>
              <a:defRPr/>
            </a:lvl4pPr>
            <a:lvl5pPr>
              <a:lnSpc>
                <a:spcPct val="120000"/>
              </a:lnSpc>
              <a:buFont typeface="Arial" panose="020B0604020202020204" pitchFamily="34" charset="0"/>
              <a:buChar char="•"/>
              <a:defRPr/>
            </a:lvl5pPr>
            <a:lvl6pPr marL="1872000">
              <a:lnSpc>
                <a:spcPct val="120000"/>
              </a:lnSpc>
              <a:spcBef>
                <a:spcPts val="1000"/>
              </a:spcBef>
              <a:defRPr sz="2000"/>
            </a:lvl6pPr>
            <a:lvl7pPr marL="2232000">
              <a:lnSpc>
                <a:spcPct val="120000"/>
              </a:lnSpc>
              <a:spcBef>
                <a:spcPts val="1000"/>
              </a:spcBef>
              <a:defRPr sz="2000"/>
            </a:lvl7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Tittel 12">
            <a:extLst>
              <a:ext uri="{FF2B5EF4-FFF2-40B4-BE49-F238E27FC236}">
                <a16:creationId xmlns:a16="http://schemas.microsoft.com/office/drawing/2014/main" id="{79198A57-1542-4D02-8853-F24A2B283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104" y="268869"/>
            <a:ext cx="9688791" cy="1325563"/>
          </a:xfrm>
        </p:spPr>
        <p:txBody>
          <a:bodyPr anchor="b"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5785349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0FC502D-4B6A-4BA6-84E4-DF87D0220D82}"/>
              </a:ext>
            </a:extLst>
          </p:cNvPr>
          <p:cNvSpPr/>
          <p:nvPr userDrawn="1"/>
        </p:nvSpPr>
        <p:spPr>
          <a:xfrm>
            <a:off x="0" y="-4763"/>
            <a:ext cx="534048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A86BD63-C028-FD49-B78A-851D29C6FD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57200"/>
            <a:ext cx="3457229" cy="1112838"/>
          </a:xfrm>
          <a:prstGeom prst="rect">
            <a:avLst/>
          </a:prstGeom>
        </p:spPr>
        <p:txBody>
          <a:bodyPr anchor="b"/>
          <a:lstStyle>
            <a:lvl1pPr>
              <a:defRPr sz="2600">
                <a:solidFill>
                  <a:srgbClr val="FFF8FC"/>
                </a:solidFill>
              </a:defRPr>
            </a:lvl1pPr>
          </a:lstStyle>
          <a:p>
            <a:r>
              <a:rPr lang="nb-NO"/>
              <a:t>Klikk for å redigere overskrift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D869995-C316-1A49-A2B9-9BFB9FC1E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2027238"/>
            <a:ext cx="3381376" cy="3841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FFF8F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0FD1E803-D7CF-5045-8348-5D03377C68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124" y="1555923"/>
            <a:ext cx="1181100" cy="266700"/>
          </a:xfrm>
          <a:prstGeom prst="rect">
            <a:avLst/>
          </a:prstGeom>
        </p:spPr>
      </p:pic>
      <p:pic>
        <p:nvPicPr>
          <p:cNvPr id="8" name="Vannmerke - del 2">
            <a:extLst>
              <a:ext uri="{FF2B5EF4-FFF2-40B4-BE49-F238E27FC236}">
                <a16:creationId xmlns:a16="http://schemas.microsoft.com/office/drawing/2014/main" id="{F162E6D3-6C4C-410C-8476-4A40652543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89204" y="5321530"/>
            <a:ext cx="1476906" cy="1243527"/>
          </a:xfrm>
          <a:prstGeom prst="rect">
            <a:avLst/>
          </a:prstGeom>
        </p:spPr>
      </p:pic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DD0300A-7D39-41BE-A17B-B59E6B9A39B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003335" y="987425"/>
            <a:ext cx="6692900" cy="48815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Skriv tekst eller klikk på ikon for å legge inn innhold</a:t>
            </a:r>
          </a:p>
        </p:txBody>
      </p:sp>
    </p:spTree>
    <p:extLst>
      <p:ext uri="{BB962C8B-B14F-4D97-AF65-F5344CB8AC3E}">
        <p14:creationId xmlns:p14="http://schemas.microsoft.com/office/powerpoint/2010/main" val="1383152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">
            <a:extLst>
              <a:ext uri="{FF2B5EF4-FFF2-40B4-BE49-F238E27FC236}">
                <a16:creationId xmlns:a16="http://schemas.microsoft.com/office/drawing/2014/main" id="{AC79EA6E-3AC1-491A-AFAA-3E7DDF0213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808" y="6287322"/>
            <a:ext cx="437744" cy="439415"/>
          </a:xfrm>
          <a:prstGeom prst="rect">
            <a:avLst/>
          </a:prstGeom>
        </p:spPr>
      </p:pic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4614AF67-89FA-412F-B44E-FD553FCB38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2204" y="1917257"/>
            <a:ext cx="4793796" cy="681038"/>
          </a:xfrm>
        </p:spPr>
        <p:txBody>
          <a:bodyPr anchor="b"/>
          <a:lstStyle>
            <a:lvl1pPr>
              <a:buNone/>
              <a:defRPr sz="2200" b="1" i="0" baseline="0">
                <a:latin typeface="Source Sans Pro" panose="020B0503030403020204" pitchFamily="34" charset="0"/>
                <a:ea typeface="Source Sans Pro SemiBold" panose="020B0603030403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nb-NO"/>
              <a:t>Klikk for å redigere overskrift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8DEB5B20-237E-4C20-B5F9-FF543A2C7C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62688" y="1917633"/>
            <a:ext cx="4746207" cy="681037"/>
          </a:xfrm>
        </p:spPr>
        <p:txBody>
          <a:bodyPr anchor="b"/>
          <a:lstStyle>
            <a:lvl1pPr>
              <a:buNone/>
              <a:defRPr b="1" i="0" baseline="0">
                <a:latin typeface="Source Sans Pro" panose="020B0503030403020204" pitchFamily="34" charset="0"/>
                <a:ea typeface="Source Sans Pro SemiBold" panose="020B0603030403020204" pitchFamily="34" charset="0"/>
              </a:defRPr>
            </a:lvl1pPr>
          </a:lstStyle>
          <a:p>
            <a:pPr lvl="0"/>
            <a:r>
              <a:rPr lang="nb-NO"/>
              <a:t>Klikk for å redigere overskrift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CCE76E0-7CAF-4A9E-800E-2C1913A203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62688" y="2680558"/>
            <a:ext cx="4746207" cy="36369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12568A3F-E58A-4CB3-B718-F2B42E6A13D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01969" y="2680250"/>
            <a:ext cx="4793796" cy="363696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F183782D-2B99-4A9A-949A-AB742B41AD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63811" y="1546363"/>
            <a:ext cx="1377885" cy="311135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BCEF9C65-71D7-472F-871A-E557C31F5C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1969" y="165579"/>
            <a:ext cx="9470498" cy="140449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overskrift</a:t>
            </a:r>
          </a:p>
        </p:txBody>
      </p:sp>
    </p:spTree>
    <p:extLst>
      <p:ext uri="{BB962C8B-B14F-4D97-AF65-F5344CB8AC3E}">
        <p14:creationId xmlns:p14="http://schemas.microsoft.com/office/powerpoint/2010/main" val="35130147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k 5">
            <a:extLst>
              <a:ext uri="{FF2B5EF4-FFF2-40B4-BE49-F238E27FC236}">
                <a16:creationId xmlns:a16="http://schemas.microsoft.com/office/drawing/2014/main" id="{7BA9D63C-07FF-4156-A593-220D6978FD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03208">
            <a:off x="9978882" y="3427341"/>
            <a:ext cx="2072143" cy="3274938"/>
          </a:xfrm>
          <a:prstGeom prst="rect">
            <a:avLst/>
          </a:prstGeom>
        </p:spPr>
      </p:pic>
      <p:pic>
        <p:nvPicPr>
          <p:cNvPr id="7" name="K">
            <a:extLst>
              <a:ext uri="{FF2B5EF4-FFF2-40B4-BE49-F238E27FC236}">
                <a16:creationId xmlns:a16="http://schemas.microsoft.com/office/drawing/2014/main" id="{FA876B3B-F160-4371-BDFD-0C3D5D3056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3464" y="6304366"/>
            <a:ext cx="437745" cy="439416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91722F81-E620-4591-B051-CB79836B1CA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363811" y="1546363"/>
            <a:ext cx="1377885" cy="311135"/>
          </a:xfrm>
          <a:prstGeom prst="rect">
            <a:avLst/>
          </a:prstGeom>
        </p:spPr>
      </p:pic>
      <p:sp>
        <p:nvSpPr>
          <p:cNvPr id="12" name="Tittel 1">
            <a:extLst>
              <a:ext uri="{FF2B5EF4-FFF2-40B4-BE49-F238E27FC236}">
                <a16:creationId xmlns:a16="http://schemas.microsoft.com/office/drawing/2014/main" id="{BB4D0285-A80E-4BF2-B77D-25C26FB09D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89" y="165579"/>
            <a:ext cx="9450078" cy="140449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overskrift</a:t>
            </a:r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B779BC4C-76C4-4816-BE53-D1B51A562F9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22388" y="2033588"/>
            <a:ext cx="8412162" cy="407511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Første nivå</a:t>
            </a:r>
          </a:p>
          <a:p>
            <a:pPr lvl="2"/>
            <a:r>
              <a:rPr lang="nb-NO"/>
              <a:t>Andre nivå</a:t>
            </a:r>
          </a:p>
          <a:p>
            <a:pPr lvl="3"/>
            <a:r>
              <a:rPr lang="nb-NO"/>
              <a:t>Tredje nivå</a:t>
            </a:r>
          </a:p>
          <a:p>
            <a:pPr lvl="4"/>
            <a:r>
              <a:rPr lang="nb-NO"/>
              <a:t>Fjerde nivå</a:t>
            </a:r>
          </a:p>
          <a:p>
            <a:pPr lvl="5"/>
            <a:r>
              <a:rPr lang="nb-NO"/>
              <a:t>Femte nivå</a:t>
            </a:r>
          </a:p>
          <a:p>
            <a:pPr lvl="6"/>
            <a:r>
              <a:rPr lang="nb-NO"/>
              <a:t>Sjette nivå</a:t>
            </a:r>
          </a:p>
        </p:txBody>
      </p:sp>
    </p:spTree>
    <p:extLst>
      <p:ext uri="{BB962C8B-B14F-4D97-AF65-F5344CB8AC3E}">
        <p14:creationId xmlns:p14="http://schemas.microsoft.com/office/powerpoint/2010/main" val="31865074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E58F3AEB-199C-A048-A8A8-D73F914523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90707" y="2700890"/>
            <a:ext cx="1377885" cy="311135"/>
          </a:xfrm>
          <a:prstGeom prst="rect">
            <a:avLst/>
          </a:prstGeom>
        </p:spPr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10D50E8-3E9E-3348-A223-654B6093B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5996" y="3149953"/>
            <a:ext cx="8450759" cy="2900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27003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</a:t>
            </a:r>
          </a:p>
        </p:txBody>
      </p:sp>
      <p:pic>
        <p:nvPicPr>
          <p:cNvPr id="6" name="K">
            <a:extLst>
              <a:ext uri="{FF2B5EF4-FFF2-40B4-BE49-F238E27FC236}">
                <a16:creationId xmlns:a16="http://schemas.microsoft.com/office/drawing/2014/main" id="{32EF11C8-E59E-4B82-95EE-5F2A20B564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464" y="6304366"/>
            <a:ext cx="437745" cy="439416"/>
          </a:xfrm>
          <a:prstGeom prst="rect">
            <a:avLst/>
          </a:prstGeom>
        </p:spPr>
      </p:pic>
      <p:pic>
        <p:nvPicPr>
          <p:cNvPr id="7" name="Grafikk 6">
            <a:extLst>
              <a:ext uri="{FF2B5EF4-FFF2-40B4-BE49-F238E27FC236}">
                <a16:creationId xmlns:a16="http://schemas.microsoft.com/office/drawing/2014/main" id="{AAB38309-2852-4332-9CF4-E446561D381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25457" y="2997429"/>
            <a:ext cx="2247811" cy="3746353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7E565B0F-6281-4163-BC27-A69B5ECE34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996" y="1326627"/>
            <a:ext cx="9449505" cy="140449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overskrift</a:t>
            </a:r>
          </a:p>
        </p:txBody>
      </p:sp>
    </p:spTree>
    <p:extLst>
      <p:ext uri="{BB962C8B-B14F-4D97-AF65-F5344CB8AC3E}">
        <p14:creationId xmlns:p14="http://schemas.microsoft.com/office/powerpoint/2010/main" val="11705835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FDDFF9C7-376E-489E-8FCC-135B42CBCE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9245" y="1546363"/>
            <a:ext cx="1377885" cy="311135"/>
          </a:xfrm>
          <a:prstGeom prst="rect">
            <a:avLst/>
          </a:prstGeom>
        </p:spPr>
      </p:pic>
      <p:pic>
        <p:nvPicPr>
          <p:cNvPr id="14" name="K">
            <a:extLst>
              <a:ext uri="{FF2B5EF4-FFF2-40B4-BE49-F238E27FC236}">
                <a16:creationId xmlns:a16="http://schemas.microsoft.com/office/drawing/2014/main" id="{7511DAB3-5E43-4FF1-98A9-1B3C694740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464" y="6304366"/>
            <a:ext cx="437745" cy="439416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E590460-CE93-4CDB-B259-7153067AEC0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22388" y="2033588"/>
            <a:ext cx="8412162" cy="407511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Første nivå</a:t>
            </a:r>
          </a:p>
          <a:p>
            <a:pPr lvl="2"/>
            <a:r>
              <a:rPr lang="nb-NO"/>
              <a:t>Andre nivå</a:t>
            </a:r>
          </a:p>
          <a:p>
            <a:pPr lvl="3"/>
            <a:r>
              <a:rPr lang="nb-NO"/>
              <a:t>Tredje nivå</a:t>
            </a:r>
          </a:p>
          <a:p>
            <a:pPr lvl="4"/>
            <a:r>
              <a:rPr lang="nb-NO"/>
              <a:t>Fjerde nivå</a:t>
            </a:r>
          </a:p>
          <a:p>
            <a:pPr lvl="5"/>
            <a:r>
              <a:rPr lang="nb-NO"/>
              <a:t>Femte nivå</a:t>
            </a:r>
          </a:p>
          <a:p>
            <a:pPr lvl="6"/>
            <a:r>
              <a:rPr lang="nb-NO"/>
              <a:t>Sjette nivå</a:t>
            </a: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0F957137-7B82-48C0-BE21-FF6AD9C266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961" y="165579"/>
            <a:ext cx="9449505" cy="140449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overskrift</a:t>
            </a:r>
          </a:p>
        </p:txBody>
      </p:sp>
    </p:spTree>
    <p:extLst>
      <p:ext uri="{BB962C8B-B14F-4D97-AF65-F5344CB8AC3E}">
        <p14:creationId xmlns:p14="http://schemas.microsoft.com/office/powerpoint/2010/main" val="11740583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57DB8B-2806-7B4D-83AF-A6F584E332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961" y="365126"/>
            <a:ext cx="9786025" cy="118903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overskrift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789FC2E-2E64-294C-AF08-8800DA7A69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1259" y="1525144"/>
            <a:ext cx="1377885" cy="311135"/>
          </a:xfrm>
          <a:prstGeom prst="rect">
            <a:avLst/>
          </a:prstGeom>
        </p:spPr>
      </p:pic>
      <p:pic>
        <p:nvPicPr>
          <p:cNvPr id="8" name="Grafikk 7">
            <a:extLst>
              <a:ext uri="{FF2B5EF4-FFF2-40B4-BE49-F238E27FC236}">
                <a16:creationId xmlns:a16="http://schemas.microsoft.com/office/drawing/2014/main" id="{5972953D-944E-4CDD-BB09-2BD1BAFB37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0483" y="3429000"/>
            <a:ext cx="1985320" cy="3308867"/>
          </a:xfrm>
          <a:prstGeom prst="rect">
            <a:avLst/>
          </a:prstGeom>
        </p:spPr>
      </p:pic>
      <p:pic>
        <p:nvPicPr>
          <p:cNvPr id="9" name="K">
            <a:extLst>
              <a:ext uri="{FF2B5EF4-FFF2-40B4-BE49-F238E27FC236}">
                <a16:creationId xmlns:a16="http://schemas.microsoft.com/office/drawing/2014/main" id="{EE07CCE0-D937-4480-9EB6-06211E6C4C4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3464" y="6304366"/>
            <a:ext cx="437745" cy="43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976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>
            <a:extLst>
              <a:ext uri="{FF2B5EF4-FFF2-40B4-BE49-F238E27FC236}">
                <a16:creationId xmlns:a16="http://schemas.microsoft.com/office/drawing/2014/main" id="{5972953D-944E-4CDD-BB09-2BD1BAFB3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0483" y="3429000"/>
            <a:ext cx="1985320" cy="330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99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vannmer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k 5">
            <a:extLst>
              <a:ext uri="{FF2B5EF4-FFF2-40B4-BE49-F238E27FC236}">
                <a16:creationId xmlns:a16="http://schemas.microsoft.com/office/drawing/2014/main" id="{A71F6D0C-2825-431A-A3AD-52DEEB4848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5597" y="3476298"/>
            <a:ext cx="2015907" cy="3186060"/>
          </a:xfrm>
          <a:prstGeom prst="rect">
            <a:avLst/>
          </a:prstGeom>
        </p:spPr>
      </p:pic>
      <p:pic>
        <p:nvPicPr>
          <p:cNvPr id="7" name="K">
            <a:extLst>
              <a:ext uri="{FF2B5EF4-FFF2-40B4-BE49-F238E27FC236}">
                <a16:creationId xmlns:a16="http://schemas.microsoft.com/office/drawing/2014/main" id="{402206D7-FF9D-4A1B-A0A5-55CD61B7C5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7808" y="6287322"/>
            <a:ext cx="437744" cy="43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290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FDDFF9C7-376E-489E-8FCC-135B42CBCE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8591" y="1569937"/>
            <a:ext cx="1377885" cy="311135"/>
          </a:xfrm>
          <a:prstGeom prst="rect">
            <a:avLst/>
          </a:prstGeom>
        </p:spPr>
      </p:pic>
      <p:pic>
        <p:nvPicPr>
          <p:cNvPr id="14" name="K">
            <a:extLst>
              <a:ext uri="{FF2B5EF4-FFF2-40B4-BE49-F238E27FC236}">
                <a16:creationId xmlns:a16="http://schemas.microsoft.com/office/drawing/2014/main" id="{7511DAB3-5E43-4FF1-98A9-1B3C694740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464" y="6304366"/>
            <a:ext cx="437745" cy="439416"/>
          </a:xfrm>
          <a:prstGeom prst="rect">
            <a:avLst/>
          </a:prstGeom>
        </p:spPr>
      </p:pic>
      <p:pic>
        <p:nvPicPr>
          <p:cNvPr id="8" name="K">
            <a:extLst>
              <a:ext uri="{FF2B5EF4-FFF2-40B4-BE49-F238E27FC236}">
                <a16:creationId xmlns:a16="http://schemas.microsoft.com/office/drawing/2014/main" id="{822F633D-C7BF-4972-96A5-624292EC42A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7808" y="6287322"/>
            <a:ext cx="437744" cy="439415"/>
          </a:xfrm>
          <a:prstGeom prst="rect">
            <a:avLst/>
          </a:prstGeom>
        </p:spPr>
      </p:pic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B65AFE54-2DB9-47E4-9EA8-F5D106EC43C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22388" y="2033588"/>
            <a:ext cx="8412162" cy="4075112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buFont typeface="Arial" panose="020B0604020202020204" pitchFamily="34" charset="0"/>
              <a:buChar char="•"/>
              <a:defRPr/>
            </a:lvl2pPr>
            <a:lvl3pPr>
              <a:lnSpc>
                <a:spcPct val="120000"/>
              </a:lnSpc>
              <a:buFont typeface="Arial" panose="020B0604020202020204" pitchFamily="34" charset="0"/>
              <a:buChar char="•"/>
              <a:defRPr/>
            </a:lvl3pPr>
            <a:lvl4pPr>
              <a:lnSpc>
                <a:spcPct val="120000"/>
              </a:lnSpc>
              <a:buFont typeface="Arial" panose="020B0604020202020204" pitchFamily="34" charset="0"/>
              <a:buChar char="•"/>
              <a:defRPr/>
            </a:lvl4pPr>
            <a:lvl5pPr>
              <a:lnSpc>
                <a:spcPct val="120000"/>
              </a:lnSpc>
              <a:buFont typeface="Arial" panose="020B0604020202020204" pitchFamily="34" charset="0"/>
              <a:buChar char="•"/>
              <a:defRPr/>
            </a:lvl5pPr>
            <a:lvl6pPr marL="1872000">
              <a:lnSpc>
                <a:spcPct val="120000"/>
              </a:lnSpc>
              <a:spcBef>
                <a:spcPts val="1000"/>
              </a:spcBef>
              <a:defRPr sz="2000"/>
            </a:lvl6pPr>
            <a:lvl7pPr marL="2232000">
              <a:lnSpc>
                <a:spcPct val="120000"/>
              </a:lnSpc>
              <a:spcBef>
                <a:spcPts val="1000"/>
              </a:spcBef>
              <a:defRPr sz="2000"/>
            </a:lvl7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Tittel 12">
            <a:extLst>
              <a:ext uri="{FF2B5EF4-FFF2-40B4-BE49-F238E27FC236}">
                <a16:creationId xmlns:a16="http://schemas.microsoft.com/office/drawing/2014/main" id="{79198A57-1542-4D02-8853-F24A2B283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104" y="268869"/>
            <a:ext cx="9688791" cy="1325563"/>
          </a:xfrm>
        </p:spPr>
        <p:txBody>
          <a:bodyPr anchor="b"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948266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bg>
      <p:bgPr>
        <a:solidFill>
          <a:srgbClr val="192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">
            <a:extLst>
              <a:ext uri="{FF2B5EF4-FFF2-40B4-BE49-F238E27FC236}">
                <a16:creationId xmlns:a16="http://schemas.microsoft.com/office/drawing/2014/main" id="{AC79EA6E-3AC1-491A-AFAA-3E7DDF0213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808" y="6287322"/>
            <a:ext cx="437744" cy="439415"/>
          </a:xfrm>
          <a:prstGeom prst="rect">
            <a:avLst/>
          </a:prstGeom>
        </p:spPr>
      </p:pic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4614AF67-89FA-412F-B44E-FD553FCB38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2204" y="1917257"/>
            <a:ext cx="4793796" cy="681038"/>
          </a:xfrm>
        </p:spPr>
        <p:txBody>
          <a:bodyPr anchor="b"/>
          <a:lstStyle>
            <a:lvl1pPr>
              <a:buNone/>
              <a:defRPr sz="2200" b="1" i="0" baseline="0">
                <a:latin typeface="Source Sans Pro" panose="020B0503030403020204" pitchFamily="34" charset="0"/>
                <a:ea typeface="Source Sans Pro Semibold" panose="020B0603030403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nb-NO"/>
              <a:t>Klikk for å redigere overskrift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8DEB5B20-237E-4C20-B5F9-FF543A2C7C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62688" y="1917633"/>
            <a:ext cx="4746207" cy="681037"/>
          </a:xfrm>
        </p:spPr>
        <p:txBody>
          <a:bodyPr anchor="b"/>
          <a:lstStyle>
            <a:lvl1pPr>
              <a:buNone/>
              <a:defRPr b="1" i="0" baseline="0">
                <a:latin typeface="Source Sans Pro" panose="020B0503030403020204" pitchFamily="34" charset="0"/>
                <a:ea typeface="Source Sans Pro Semibold" panose="020B0603030403020204" pitchFamily="34" charset="0"/>
              </a:defRPr>
            </a:lvl1pPr>
          </a:lstStyle>
          <a:p>
            <a:pPr lvl="0"/>
            <a:r>
              <a:rPr lang="nb-NO"/>
              <a:t>Klikk for å redigere overskrift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CCE76E0-7CAF-4A9E-800E-2C1913A203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62688" y="2680558"/>
            <a:ext cx="4746207" cy="36369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12568A3F-E58A-4CB3-B718-F2B42E6A13D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01969" y="2680250"/>
            <a:ext cx="4793796" cy="363696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Tittel 12">
            <a:extLst>
              <a:ext uri="{FF2B5EF4-FFF2-40B4-BE49-F238E27FC236}">
                <a16:creationId xmlns:a16="http://schemas.microsoft.com/office/drawing/2014/main" id="{8B8922D2-DA06-4FEB-992C-7ED644F9F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970" y="268869"/>
            <a:ext cx="9706926" cy="1325563"/>
          </a:xfrm>
        </p:spPr>
        <p:txBody>
          <a:bodyPr anchor="b"/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A167339D-54A6-492D-A501-170C2EFEA5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68591" y="1569937"/>
            <a:ext cx="1377885" cy="31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8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E58F3AEB-199C-A048-A8A8-D73F914523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2595" y="2724954"/>
            <a:ext cx="1377885" cy="31113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C15E1D7-24BE-3845-BA23-BD5C756409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996" y="1329179"/>
            <a:ext cx="9153427" cy="140449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10D50E8-3E9E-3348-A223-654B6093B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5996" y="3149953"/>
            <a:ext cx="8419937" cy="1976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FFF8F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975D19C3-5ACA-49D3-A9A7-C60360C6CF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58955" y="2805087"/>
            <a:ext cx="2247811" cy="3746353"/>
          </a:xfrm>
          <a:prstGeom prst="rect">
            <a:avLst/>
          </a:prstGeom>
        </p:spPr>
      </p:pic>
      <p:pic>
        <p:nvPicPr>
          <p:cNvPr id="8" name="K">
            <a:extLst>
              <a:ext uri="{FF2B5EF4-FFF2-40B4-BE49-F238E27FC236}">
                <a16:creationId xmlns:a16="http://schemas.microsoft.com/office/drawing/2014/main" id="{9DB7BE07-0677-4B21-97DF-27815F56067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7808" y="6287322"/>
            <a:ext cx="437744" cy="43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">
            <a:extLst>
              <a:ext uri="{FF2B5EF4-FFF2-40B4-BE49-F238E27FC236}">
                <a16:creationId xmlns:a16="http://schemas.microsoft.com/office/drawing/2014/main" id="{4FED7830-B79D-4CEA-995F-5446FBEAC4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808" y="6287322"/>
            <a:ext cx="437744" cy="439415"/>
          </a:xfrm>
          <a:prstGeom prst="rect">
            <a:avLst/>
          </a:prstGeom>
        </p:spPr>
      </p:pic>
      <p:sp>
        <p:nvSpPr>
          <p:cNvPr id="6" name="Tittel 12">
            <a:extLst>
              <a:ext uri="{FF2B5EF4-FFF2-40B4-BE49-F238E27FC236}">
                <a16:creationId xmlns:a16="http://schemas.microsoft.com/office/drawing/2014/main" id="{18325A82-D8CD-4314-A099-16FEB8C50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104" y="268869"/>
            <a:ext cx="9688791" cy="1325563"/>
          </a:xfrm>
        </p:spPr>
        <p:txBody>
          <a:bodyPr anchor="b"/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CEEA586-9E5C-41EE-8BEC-BF56980147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68591" y="1569937"/>
            <a:ext cx="1377885" cy="31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9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9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4.xml"/><Relationship Id="rId41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40" Type="http://schemas.openxmlformats.org/officeDocument/2006/relationships/slideLayout" Target="../slideLayouts/slideLayout55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1C58D8D-E75A-914A-A8AE-EDC99F8B5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F0D6C4A-ED50-BB4B-A6A4-E46AF194F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Første nivå</a:t>
            </a:r>
          </a:p>
          <a:p>
            <a:pPr lvl="2"/>
            <a:r>
              <a:rPr lang="nb-NO"/>
              <a:t>Andre nivå</a:t>
            </a:r>
          </a:p>
          <a:p>
            <a:pPr lvl="3"/>
            <a:r>
              <a:rPr lang="nb-NO"/>
              <a:t>Tredje nivå</a:t>
            </a:r>
          </a:p>
          <a:p>
            <a:pPr lvl="4"/>
            <a:r>
              <a:rPr lang="nb-NO"/>
              <a:t>Fjerde nivå</a:t>
            </a:r>
          </a:p>
          <a:p>
            <a:pPr lvl="5"/>
            <a:r>
              <a:rPr lang="nb-NO"/>
              <a:t>Femte nivå</a:t>
            </a:r>
          </a:p>
          <a:p>
            <a:pPr lvl="6"/>
            <a:r>
              <a:rPr lang="nb-NO"/>
              <a:t>Sjette nivå</a:t>
            </a:r>
          </a:p>
          <a:p>
            <a:pPr lvl="5"/>
            <a:endParaRPr lang="nb-NO"/>
          </a:p>
          <a:p>
            <a:pPr lvl="4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14406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80" r:id="rId4"/>
    <p:sldLayoutId id="2147483681" r:id="rId5"/>
    <p:sldLayoutId id="2147483688" r:id="rId6"/>
    <p:sldLayoutId id="2147483691" r:id="rId7"/>
    <p:sldLayoutId id="2147483683" r:id="rId8"/>
    <p:sldLayoutId id="2147483684" r:id="rId9"/>
    <p:sldLayoutId id="2147483685" r:id="rId10"/>
    <p:sldLayoutId id="2147483694" r:id="rId11"/>
    <p:sldLayoutId id="2147483686" r:id="rId12"/>
    <p:sldLayoutId id="2147483693" r:id="rId13"/>
    <p:sldLayoutId id="2147483701" r:id="rId14"/>
    <p:sldLayoutId id="214748383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rgbClr val="FFF8FC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Tx/>
        <a:buNone/>
        <a:defRPr sz="2200" kern="1200" baseline="0">
          <a:solidFill>
            <a:srgbClr val="FFF8FC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4320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200" u="none" kern="1200" baseline="0">
          <a:solidFill>
            <a:srgbClr val="FFF8FC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7920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rgbClr val="FFF8FC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1520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rgbClr val="FFF8FC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1512000" indent="-28575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rgbClr val="FFF8FC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1872000" indent="-28575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22320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1C58D8D-E75A-914A-A8AE-EDC99F8B5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F0D6C4A-ED50-BB4B-A6A4-E46AF194F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94964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Første nivå</a:t>
            </a:r>
          </a:p>
          <a:p>
            <a:pPr lvl="2"/>
            <a:r>
              <a:rPr lang="nb-NO"/>
              <a:t>Andre nivå</a:t>
            </a:r>
          </a:p>
          <a:p>
            <a:pPr lvl="3"/>
            <a:r>
              <a:rPr lang="nb-NO"/>
              <a:t>Tredje nivå</a:t>
            </a:r>
          </a:p>
          <a:p>
            <a:pPr lvl="4"/>
            <a:r>
              <a:rPr lang="nb-NO"/>
              <a:t>Fjerde nivå</a:t>
            </a:r>
          </a:p>
          <a:p>
            <a:pPr lvl="5"/>
            <a:r>
              <a:rPr lang="nb-NO"/>
              <a:t>Femte nivå</a:t>
            </a:r>
          </a:p>
          <a:p>
            <a:pPr lvl="6"/>
            <a:r>
              <a:rPr lang="nb-NO"/>
              <a:t>Sjette nivå</a:t>
            </a:r>
          </a:p>
        </p:txBody>
      </p:sp>
    </p:spTree>
    <p:extLst>
      <p:ext uri="{BB962C8B-B14F-4D97-AF65-F5344CB8AC3E}">
        <p14:creationId xmlns:p14="http://schemas.microsoft.com/office/powerpoint/2010/main" val="141071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808" r:id="rId2"/>
    <p:sldLayoutId id="2147483809" r:id="rId3"/>
    <p:sldLayoutId id="2147483810" r:id="rId4"/>
    <p:sldLayoutId id="2147483811" r:id="rId5"/>
    <p:sldLayoutId id="2147483698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668" r:id="rId19"/>
    <p:sldLayoutId id="2147483824" r:id="rId20"/>
    <p:sldLayoutId id="2147483825" r:id="rId21"/>
    <p:sldLayoutId id="2147483826" r:id="rId22"/>
    <p:sldLayoutId id="2147483827" r:id="rId23"/>
    <p:sldLayoutId id="2147483828" r:id="rId24"/>
    <p:sldLayoutId id="2147483829" r:id="rId25"/>
    <p:sldLayoutId id="2147483692" r:id="rId26"/>
    <p:sldLayoutId id="2147483689" r:id="rId27"/>
    <p:sldLayoutId id="2147483673" r:id="rId28"/>
    <p:sldLayoutId id="2147483695" r:id="rId29"/>
    <p:sldLayoutId id="2147483716" r:id="rId30"/>
    <p:sldLayoutId id="2147483830" r:id="rId31"/>
    <p:sldLayoutId id="2147483831" r:id="rId32"/>
    <p:sldLayoutId id="2147483832" r:id="rId33"/>
    <p:sldLayoutId id="2147483833" r:id="rId34"/>
    <p:sldLayoutId id="2147483834" r:id="rId35"/>
    <p:sldLayoutId id="2147483835" r:id="rId36"/>
    <p:sldLayoutId id="2147483836" r:id="rId37"/>
    <p:sldLayoutId id="2147483837" r:id="rId38"/>
    <p:sldLayoutId id="2147483702" r:id="rId39"/>
    <p:sldLayoutId id="2147483704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27003D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Tx/>
        <a:buNone/>
        <a:defRPr sz="2200" kern="1200">
          <a:solidFill>
            <a:srgbClr val="27003D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4320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rgbClr val="27003D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7920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rgbClr val="27003D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1520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rgbClr val="27003D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15120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rgbClr val="27003D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18720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22320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1C58D8D-E75A-914A-A8AE-EDC99F8B5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F0D6C4A-ED50-BB4B-A6A4-E46AF194F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94964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Første nivå</a:t>
            </a:r>
          </a:p>
          <a:p>
            <a:pPr lvl="2"/>
            <a:r>
              <a:rPr lang="nb-NO"/>
              <a:t>Andre nivå</a:t>
            </a:r>
          </a:p>
          <a:p>
            <a:pPr lvl="3"/>
            <a:r>
              <a:rPr lang="nb-NO"/>
              <a:t>Tredje nivå</a:t>
            </a:r>
          </a:p>
          <a:p>
            <a:pPr lvl="4"/>
            <a:r>
              <a:rPr lang="nb-NO"/>
              <a:t>Fjerde nivå</a:t>
            </a:r>
          </a:p>
          <a:p>
            <a:pPr lvl="5"/>
            <a:r>
              <a:rPr lang="nb-NO"/>
              <a:t>Femte nivå</a:t>
            </a:r>
          </a:p>
          <a:p>
            <a:pPr lvl="6"/>
            <a:r>
              <a:rPr lang="nb-NO"/>
              <a:t>Sjette nivå</a:t>
            </a:r>
          </a:p>
        </p:txBody>
      </p:sp>
    </p:spTree>
    <p:extLst>
      <p:ext uri="{BB962C8B-B14F-4D97-AF65-F5344CB8AC3E}">
        <p14:creationId xmlns:p14="http://schemas.microsoft.com/office/powerpoint/2010/main" val="76020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806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27003D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Tx/>
        <a:buNone/>
        <a:defRPr sz="2200" kern="1200">
          <a:solidFill>
            <a:srgbClr val="27003D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4320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rgbClr val="27003D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7920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rgbClr val="27003D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1520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rgbClr val="27003D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15120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rgbClr val="27003D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18720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22320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6.sv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6.sv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68A5CA-4828-32E2-EAF1-2CF8AD35D6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DIPLOM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1ED7690-52F3-2404-8F45-0D720A6106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Digital plattform for ombruk i </a:t>
            </a:r>
            <a:r>
              <a:rPr lang="nb-NO" dirty="0" err="1"/>
              <a:t>byggebransjen</a:t>
            </a: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6467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87AA3F-433E-F7C5-E877-5183B2DF1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DIPLOM</a:t>
            </a:r>
            <a:br>
              <a:rPr lang="nb-NO" dirty="0"/>
            </a:br>
            <a:r>
              <a:rPr lang="nb-NO" sz="2400" b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Innovasjonspartnerskap</a:t>
            </a:r>
            <a:endParaRPr lang="nb-NO" b="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395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73CCB-B460-93DC-077A-5E7F98B9F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EB344062-383C-1665-2911-D7B55D8A3E73}"/>
              </a:ext>
            </a:extLst>
          </p:cNvPr>
          <p:cNvSpPr txBox="1"/>
          <p:nvPr/>
        </p:nvSpPr>
        <p:spPr>
          <a:xfrm>
            <a:off x="1506647" y="2270132"/>
            <a:ext cx="8994770" cy="147251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  <a:tabLst>
                <a:tab pos="3416300" algn="l"/>
              </a:tabLst>
            </a:pPr>
            <a:r>
              <a:rPr lang="nb-NO" sz="2400" b="1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DIPLOM</a:t>
            </a:r>
            <a:br>
              <a:rPr lang="nb-NO" sz="4000">
                <a:latin typeface="Source Sans Pro Light"/>
                <a:ea typeface="Source Sans Pro Light"/>
              </a:rPr>
            </a:br>
            <a:r>
              <a:rPr lang="nb-NO" sz="4000">
                <a:latin typeface="Source Sans Pro Light"/>
                <a:ea typeface="Source Sans Pro Light"/>
              </a:rPr>
              <a:t>En digital infrastruktur for sirkulær bygging</a:t>
            </a:r>
          </a:p>
        </p:txBody>
      </p:sp>
    </p:spTree>
    <p:extLst>
      <p:ext uri="{BB962C8B-B14F-4D97-AF65-F5344CB8AC3E}">
        <p14:creationId xmlns:p14="http://schemas.microsoft.com/office/powerpoint/2010/main" val="369911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C95DF9-D24B-C527-2E92-2305DBA31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design, kunst, illustrasjon&#10;&#10;Automatisk generert beskrivelse">
            <a:extLst>
              <a:ext uri="{FF2B5EF4-FFF2-40B4-BE49-F238E27FC236}">
                <a16:creationId xmlns:a16="http://schemas.microsoft.com/office/drawing/2014/main" id="{DA6B3E2F-BC03-614E-1B31-02E05A6E24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28" y="1467866"/>
            <a:ext cx="1625600" cy="1435100"/>
          </a:xfrm>
          <a:prstGeom prst="rect">
            <a:avLst/>
          </a:prstGeom>
        </p:spPr>
      </p:pic>
      <p:pic>
        <p:nvPicPr>
          <p:cNvPr id="7" name="Bilde 6" descr="Et bilde som inneholder design, symbol, Font, diagram&#10;&#10;Automatisk generert beskrivelse">
            <a:extLst>
              <a:ext uri="{FF2B5EF4-FFF2-40B4-BE49-F238E27FC236}">
                <a16:creationId xmlns:a16="http://schemas.microsoft.com/office/drawing/2014/main" id="{F3EF6EA0-1CCC-E1A0-7A53-240D385AE0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995" y="953770"/>
            <a:ext cx="762000" cy="812800"/>
          </a:xfrm>
          <a:prstGeom prst="rect">
            <a:avLst/>
          </a:prstGeom>
        </p:spPr>
      </p:pic>
      <p:pic>
        <p:nvPicPr>
          <p:cNvPr id="13" name="Bilde 12" descr="Et bilde som inneholder Font, line, symbol, design&#10;&#10;Automatisk generert beskrivelse">
            <a:extLst>
              <a:ext uri="{FF2B5EF4-FFF2-40B4-BE49-F238E27FC236}">
                <a16:creationId xmlns:a16="http://schemas.microsoft.com/office/drawing/2014/main" id="{91689499-3F88-9065-0603-91D40CB2B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592" y="958975"/>
            <a:ext cx="762000" cy="787400"/>
          </a:xfrm>
          <a:prstGeom prst="rect">
            <a:avLst/>
          </a:prstGeom>
        </p:spPr>
      </p:pic>
      <p:pic>
        <p:nvPicPr>
          <p:cNvPr id="15" name="Bilde 14" descr="Et bilde som inneholder sirkel, sketch, sort og hvit, design&#10;&#10;Automatisk generert beskrivelse">
            <a:extLst>
              <a:ext uri="{FF2B5EF4-FFF2-40B4-BE49-F238E27FC236}">
                <a16:creationId xmlns:a16="http://schemas.microsoft.com/office/drawing/2014/main" id="{C5683934-8C59-B0D7-7C3B-86710B9AAC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01" y="979170"/>
            <a:ext cx="698500" cy="762000"/>
          </a:xfrm>
          <a:prstGeom prst="rect">
            <a:avLst/>
          </a:prstGeom>
        </p:spPr>
      </p:pic>
      <p:pic>
        <p:nvPicPr>
          <p:cNvPr id="17" name="Bilde 16" descr="Et bilde som inneholder clip art, Grafikk, design, illustrasjon&#10;&#10;Automatisk generert beskrivelse">
            <a:extLst>
              <a:ext uri="{FF2B5EF4-FFF2-40B4-BE49-F238E27FC236}">
                <a16:creationId xmlns:a16="http://schemas.microsoft.com/office/drawing/2014/main" id="{87645A4D-ED90-9B10-C795-93BF6BEACE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907" y="991870"/>
            <a:ext cx="533400" cy="736600"/>
          </a:xfrm>
          <a:prstGeom prst="rect">
            <a:avLst/>
          </a:prstGeom>
        </p:spPr>
      </p:pic>
      <p:pic>
        <p:nvPicPr>
          <p:cNvPr id="19" name="Bilde 18" descr="Et bilde som inneholder design, skjermbilde, line, Font&#10;&#10;Automatisk generert beskrivelse">
            <a:extLst>
              <a:ext uri="{FF2B5EF4-FFF2-40B4-BE49-F238E27FC236}">
                <a16:creationId xmlns:a16="http://schemas.microsoft.com/office/drawing/2014/main" id="{7024FDBD-379C-7F3E-84D4-C958FAC822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675" y="1741232"/>
            <a:ext cx="907181" cy="773166"/>
          </a:xfrm>
          <a:prstGeom prst="rect">
            <a:avLst/>
          </a:prstGeom>
        </p:spPr>
      </p:pic>
      <p:pic>
        <p:nvPicPr>
          <p:cNvPr id="21" name="Bilde 20" descr="Et bilde som inneholder sirkel, design, sort og hvit, kunst&#10;&#10;Automatisk generert beskrivelse med middels konfidens">
            <a:extLst>
              <a:ext uri="{FF2B5EF4-FFF2-40B4-BE49-F238E27FC236}">
                <a16:creationId xmlns:a16="http://schemas.microsoft.com/office/drawing/2014/main" id="{A80E8F2E-9D0C-E38E-3F7B-FE372C20DB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366" y="4698421"/>
            <a:ext cx="990600" cy="927100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E7F55D61-20C9-84CD-BB35-DDE9D74AE2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910587" y="3305724"/>
            <a:ext cx="714157" cy="714157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5E616C4A-D18D-32AE-33C1-E11E668364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2212" y="5140619"/>
            <a:ext cx="4292600" cy="1270000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5E04C170-E588-D9DC-868B-CF52D3A895B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4932062" y="2856353"/>
            <a:ext cx="1612900" cy="1612900"/>
          </a:xfrm>
          <a:prstGeom prst="rect">
            <a:avLst/>
          </a:prstGeom>
        </p:spPr>
      </p:pic>
      <p:sp>
        <p:nvSpPr>
          <p:cNvPr id="28" name="TekstSylinder 27">
            <a:extLst>
              <a:ext uri="{FF2B5EF4-FFF2-40B4-BE49-F238E27FC236}">
                <a16:creationId xmlns:a16="http://schemas.microsoft.com/office/drawing/2014/main" id="{47AE75A9-19D4-CB65-83B5-CF2343C73859}"/>
              </a:ext>
            </a:extLst>
          </p:cNvPr>
          <p:cNvSpPr txBox="1"/>
          <p:nvPr/>
        </p:nvSpPr>
        <p:spPr>
          <a:xfrm>
            <a:off x="5098432" y="3544577"/>
            <a:ext cx="128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>
                <a:solidFill>
                  <a:srgbClr val="E5F2E7"/>
                </a:solidFill>
              </a:rPr>
              <a:t>DIPLOM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291FC26D-FF72-B9E1-F58C-EE135562A45D}"/>
              </a:ext>
            </a:extLst>
          </p:cNvPr>
          <p:cNvSpPr txBox="1"/>
          <p:nvPr/>
        </p:nvSpPr>
        <p:spPr>
          <a:xfrm>
            <a:off x="3146272" y="1779435"/>
            <a:ext cx="1227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>
                <a:solidFill>
                  <a:srgbClr val="E5F2E7"/>
                </a:solidFill>
              </a:rPr>
              <a:t>FDVU-systemer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A96216B5-22D9-3CC4-09E8-B1BBDCE6F7BF}"/>
              </a:ext>
            </a:extLst>
          </p:cNvPr>
          <p:cNvSpPr txBox="1"/>
          <p:nvPr/>
        </p:nvSpPr>
        <p:spPr>
          <a:xfrm>
            <a:off x="4439425" y="1789763"/>
            <a:ext cx="1227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>
                <a:solidFill>
                  <a:srgbClr val="E5F2E7"/>
                </a:solidFill>
              </a:rPr>
              <a:t>Databaser</a:t>
            </a: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7BDE11B3-87B1-4C83-BFC7-A429C0A3E2F7}"/>
              </a:ext>
            </a:extLst>
          </p:cNvPr>
          <p:cNvSpPr txBox="1"/>
          <p:nvPr/>
        </p:nvSpPr>
        <p:spPr>
          <a:xfrm>
            <a:off x="5732578" y="1789763"/>
            <a:ext cx="1227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>
                <a:solidFill>
                  <a:srgbClr val="E5F2E7"/>
                </a:solidFill>
              </a:rPr>
              <a:t>Lovkrav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A03BFFB0-259C-DA9C-527F-324539F2E596}"/>
              </a:ext>
            </a:extLst>
          </p:cNvPr>
          <p:cNvSpPr txBox="1"/>
          <p:nvPr/>
        </p:nvSpPr>
        <p:spPr>
          <a:xfrm>
            <a:off x="7025732" y="1789763"/>
            <a:ext cx="1227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>
                <a:solidFill>
                  <a:srgbClr val="E5F2E7"/>
                </a:solidFill>
              </a:rPr>
              <a:t>Beste-praksis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81131671-1FFE-0C03-55CA-8FDC9B50A9AF}"/>
              </a:ext>
            </a:extLst>
          </p:cNvPr>
          <p:cNvSpPr txBox="1"/>
          <p:nvPr/>
        </p:nvSpPr>
        <p:spPr>
          <a:xfrm>
            <a:off x="9512023" y="2553530"/>
            <a:ext cx="1511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>
                <a:solidFill>
                  <a:srgbClr val="E5F2E7"/>
                </a:solidFill>
              </a:rPr>
              <a:t>Markedsplasser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5062C10F-20D4-3E13-EBBF-9028A09D0A5A}"/>
              </a:ext>
            </a:extLst>
          </p:cNvPr>
          <p:cNvSpPr txBox="1"/>
          <p:nvPr/>
        </p:nvSpPr>
        <p:spPr>
          <a:xfrm>
            <a:off x="9512023" y="4107684"/>
            <a:ext cx="1511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>
                <a:solidFill>
                  <a:srgbClr val="E5F2E7"/>
                </a:solidFill>
              </a:rPr>
              <a:t>Rapportering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4164B880-2812-236B-57B2-5D1B51E1EA06}"/>
              </a:ext>
            </a:extLst>
          </p:cNvPr>
          <p:cNvSpPr txBox="1"/>
          <p:nvPr/>
        </p:nvSpPr>
        <p:spPr>
          <a:xfrm>
            <a:off x="9512023" y="5695326"/>
            <a:ext cx="1511286" cy="357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40"/>
              </a:lnSpc>
            </a:pPr>
            <a:r>
              <a:rPr lang="nb-NO" sz="1200">
                <a:solidFill>
                  <a:srgbClr val="E5F2E7"/>
                </a:solidFill>
              </a:rPr>
              <a:t>Databaser og systemer</a:t>
            </a:r>
          </a:p>
        </p:txBody>
      </p:sp>
      <p:cxnSp>
        <p:nvCxnSpPr>
          <p:cNvPr id="38" name="Vinkel 37">
            <a:extLst>
              <a:ext uri="{FF2B5EF4-FFF2-40B4-BE49-F238E27FC236}">
                <a16:creationId xmlns:a16="http://schemas.microsoft.com/office/drawing/2014/main" id="{F2682CAE-17B7-1CCE-F9E5-7EA653D7D6BB}"/>
              </a:ext>
            </a:extLst>
          </p:cNvPr>
          <p:cNvCxnSpPr>
            <a:cxnSpLocks/>
            <a:stCxn id="55" idx="3"/>
            <a:endCxn id="27" idx="1"/>
          </p:cNvCxnSpPr>
          <p:nvPr/>
        </p:nvCxnSpPr>
        <p:spPr>
          <a:xfrm>
            <a:off x="3898235" y="3199939"/>
            <a:ext cx="1033827" cy="462864"/>
          </a:xfrm>
          <a:prstGeom prst="bentConnector3">
            <a:avLst>
              <a:gd name="adj1" fmla="val 50000"/>
            </a:avLst>
          </a:prstGeom>
          <a:ln w="12700">
            <a:solidFill>
              <a:srgbClr val="E5F2E7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Vinkel 39">
            <a:extLst>
              <a:ext uri="{FF2B5EF4-FFF2-40B4-BE49-F238E27FC236}">
                <a16:creationId xmlns:a16="http://schemas.microsoft.com/office/drawing/2014/main" id="{9A108807-2217-C925-45CC-4F9FAA13591A}"/>
              </a:ext>
            </a:extLst>
          </p:cNvPr>
          <p:cNvCxnSpPr>
            <a:cxnSpLocks/>
          </p:cNvCxnSpPr>
          <p:nvPr/>
        </p:nvCxnSpPr>
        <p:spPr>
          <a:xfrm rot="16200000" flipH="1">
            <a:off x="4497491" y="1329265"/>
            <a:ext cx="503525" cy="1978517"/>
          </a:xfrm>
          <a:prstGeom prst="bentConnector3">
            <a:avLst>
              <a:gd name="adj1" fmla="val 50000"/>
            </a:avLst>
          </a:prstGeom>
          <a:ln w="12700">
            <a:solidFill>
              <a:srgbClr val="E5F2E7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Vinkel 42">
            <a:extLst>
              <a:ext uri="{FF2B5EF4-FFF2-40B4-BE49-F238E27FC236}">
                <a16:creationId xmlns:a16="http://schemas.microsoft.com/office/drawing/2014/main" id="{CDA043C1-67E2-3B56-5C5C-87CDCC05BC1A}"/>
              </a:ext>
            </a:extLst>
          </p:cNvPr>
          <p:cNvCxnSpPr>
            <a:cxnSpLocks/>
            <a:stCxn id="32" idx="2"/>
            <a:endCxn id="27" idx="0"/>
          </p:cNvCxnSpPr>
          <p:nvPr/>
        </p:nvCxnSpPr>
        <p:spPr>
          <a:xfrm rot="5400000">
            <a:off x="6294189" y="1511086"/>
            <a:ext cx="789591" cy="1900943"/>
          </a:xfrm>
          <a:prstGeom prst="bentConnector3">
            <a:avLst>
              <a:gd name="adj1" fmla="val 32307"/>
            </a:avLst>
          </a:prstGeom>
          <a:ln w="12700">
            <a:solidFill>
              <a:srgbClr val="E5F2E7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tt linje 46">
            <a:extLst>
              <a:ext uri="{FF2B5EF4-FFF2-40B4-BE49-F238E27FC236}">
                <a16:creationId xmlns:a16="http://schemas.microsoft.com/office/drawing/2014/main" id="{25A4D99B-4A7C-3C48-9E28-3D03ABB4D232}"/>
              </a:ext>
            </a:extLst>
          </p:cNvPr>
          <p:cNvCxnSpPr>
            <a:cxnSpLocks/>
            <a:stCxn id="30" idx="2"/>
          </p:cNvCxnSpPr>
          <p:nvPr/>
        </p:nvCxnSpPr>
        <p:spPr>
          <a:xfrm>
            <a:off x="5053148" y="2066762"/>
            <a:ext cx="0" cy="238313"/>
          </a:xfrm>
          <a:prstGeom prst="line">
            <a:avLst/>
          </a:prstGeom>
          <a:ln w="12700">
            <a:solidFill>
              <a:srgbClr val="E5F2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tt linje 49">
            <a:extLst>
              <a:ext uri="{FF2B5EF4-FFF2-40B4-BE49-F238E27FC236}">
                <a16:creationId xmlns:a16="http://schemas.microsoft.com/office/drawing/2014/main" id="{5F75A304-69EE-A03F-B103-8AA5AD2CBD35}"/>
              </a:ext>
            </a:extLst>
          </p:cNvPr>
          <p:cNvCxnSpPr>
            <a:cxnSpLocks/>
          </p:cNvCxnSpPr>
          <p:nvPr/>
        </p:nvCxnSpPr>
        <p:spPr>
          <a:xfrm>
            <a:off x="6369914" y="2093656"/>
            <a:ext cx="0" cy="238313"/>
          </a:xfrm>
          <a:prstGeom prst="line">
            <a:avLst/>
          </a:prstGeom>
          <a:ln w="12700">
            <a:solidFill>
              <a:srgbClr val="E5F2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tt linje 51">
            <a:extLst>
              <a:ext uri="{FF2B5EF4-FFF2-40B4-BE49-F238E27FC236}">
                <a16:creationId xmlns:a16="http://schemas.microsoft.com/office/drawing/2014/main" id="{10FD23EA-BD88-B6BC-FAB4-05D98BBDB9C2}"/>
              </a:ext>
            </a:extLst>
          </p:cNvPr>
          <p:cNvCxnSpPr>
            <a:cxnSpLocks/>
            <a:stCxn id="27" idx="2"/>
            <a:endCxn id="4" idx="0"/>
          </p:cNvCxnSpPr>
          <p:nvPr/>
        </p:nvCxnSpPr>
        <p:spPr>
          <a:xfrm flipH="1">
            <a:off x="5732578" y="4469253"/>
            <a:ext cx="5934" cy="336494"/>
          </a:xfrm>
          <a:prstGeom prst="line">
            <a:avLst/>
          </a:prstGeom>
          <a:ln w="12700">
            <a:solidFill>
              <a:srgbClr val="E5F2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kstSylinder 55">
            <a:extLst>
              <a:ext uri="{FF2B5EF4-FFF2-40B4-BE49-F238E27FC236}">
                <a16:creationId xmlns:a16="http://schemas.microsoft.com/office/drawing/2014/main" id="{30206578-5BDB-AB18-8676-888504A4523E}"/>
              </a:ext>
            </a:extLst>
          </p:cNvPr>
          <p:cNvSpPr txBox="1"/>
          <p:nvPr/>
        </p:nvSpPr>
        <p:spPr>
          <a:xfrm>
            <a:off x="1168691" y="1181163"/>
            <a:ext cx="1227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>
                <a:solidFill>
                  <a:srgbClr val="E5F2E7"/>
                </a:solidFill>
              </a:rPr>
              <a:t>Donorbygg</a:t>
            </a:r>
          </a:p>
        </p:txBody>
      </p:sp>
      <p:cxnSp>
        <p:nvCxnSpPr>
          <p:cNvPr id="58" name="Rett pil 57">
            <a:extLst>
              <a:ext uri="{FF2B5EF4-FFF2-40B4-BE49-F238E27FC236}">
                <a16:creationId xmlns:a16="http://schemas.microsoft.com/office/drawing/2014/main" id="{F43349E7-6060-5F59-D221-787C04D60CF9}"/>
              </a:ext>
            </a:extLst>
          </p:cNvPr>
          <p:cNvCxnSpPr>
            <a:stCxn id="27" idx="3"/>
          </p:cNvCxnSpPr>
          <p:nvPr/>
        </p:nvCxnSpPr>
        <p:spPr>
          <a:xfrm>
            <a:off x="6544962" y="3662803"/>
            <a:ext cx="2967061" cy="0"/>
          </a:xfrm>
          <a:prstGeom prst="straightConnector1">
            <a:avLst/>
          </a:prstGeom>
          <a:ln w="12700">
            <a:solidFill>
              <a:srgbClr val="E5F2E7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Vinkel 59">
            <a:extLst>
              <a:ext uri="{FF2B5EF4-FFF2-40B4-BE49-F238E27FC236}">
                <a16:creationId xmlns:a16="http://schemas.microsoft.com/office/drawing/2014/main" id="{88EBE95F-8B46-DBBC-3415-7100EB878A6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319302" y="2500199"/>
            <a:ext cx="1616899" cy="670974"/>
          </a:xfrm>
          <a:prstGeom prst="bentConnector3">
            <a:avLst>
              <a:gd name="adj1" fmla="val 99899"/>
            </a:avLst>
          </a:prstGeom>
          <a:ln w="12700">
            <a:solidFill>
              <a:srgbClr val="E5F2E7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Vinkel 61">
            <a:extLst>
              <a:ext uri="{FF2B5EF4-FFF2-40B4-BE49-F238E27FC236}">
                <a16:creationId xmlns:a16="http://schemas.microsoft.com/office/drawing/2014/main" id="{8650AD80-D7A2-E134-A0AB-EDAE0923BE8B}"/>
              </a:ext>
            </a:extLst>
          </p:cNvPr>
          <p:cNvCxnSpPr>
            <a:cxnSpLocks/>
          </p:cNvCxnSpPr>
          <p:nvPr/>
        </p:nvCxnSpPr>
        <p:spPr>
          <a:xfrm rot="16200000" flipH="1">
            <a:off x="8411829" y="4040425"/>
            <a:ext cx="1486231" cy="714157"/>
          </a:xfrm>
          <a:prstGeom prst="bentConnector3">
            <a:avLst>
              <a:gd name="adj1" fmla="val 99763"/>
            </a:avLst>
          </a:prstGeom>
          <a:ln w="12700">
            <a:solidFill>
              <a:srgbClr val="E5F2E7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2DDBB50-63D9-29E1-5F5C-1A54B4703C0E}"/>
              </a:ext>
            </a:extLst>
          </p:cNvPr>
          <p:cNvSpPr txBox="1"/>
          <p:nvPr/>
        </p:nvSpPr>
        <p:spPr>
          <a:xfrm>
            <a:off x="4140995" y="358586"/>
            <a:ext cx="2952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>
                <a:solidFill>
                  <a:srgbClr val="E5F2E7"/>
                </a:solidFill>
              </a:rPr>
              <a:t>Databerikelse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38DE3FB-D3C5-3815-EBA7-827FA3F927C7}"/>
              </a:ext>
            </a:extLst>
          </p:cNvPr>
          <p:cNvSpPr txBox="1"/>
          <p:nvPr/>
        </p:nvSpPr>
        <p:spPr>
          <a:xfrm>
            <a:off x="1692822" y="3294844"/>
            <a:ext cx="1511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>
                <a:solidFill>
                  <a:srgbClr val="E5F2E7"/>
                </a:solidFill>
              </a:rPr>
              <a:t>Ombrukskartlegging</a:t>
            </a:r>
          </a:p>
        </p:txBody>
      </p:sp>
      <p:pic>
        <p:nvPicPr>
          <p:cNvPr id="55" name="Grafikk 54">
            <a:extLst>
              <a:ext uri="{FF2B5EF4-FFF2-40B4-BE49-F238E27FC236}">
                <a16:creationId xmlns:a16="http://schemas.microsoft.com/office/drawing/2014/main" id="{594026F4-F642-AEDF-D895-48C4037A95F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270767" y="2886205"/>
            <a:ext cx="627468" cy="627468"/>
          </a:xfrm>
          <a:prstGeom prst="rect">
            <a:avLst/>
          </a:prstGeom>
        </p:spPr>
      </p:pic>
      <p:pic>
        <p:nvPicPr>
          <p:cNvPr id="59" name="Grafikk 58">
            <a:extLst>
              <a:ext uri="{FF2B5EF4-FFF2-40B4-BE49-F238E27FC236}">
                <a16:creationId xmlns:a16="http://schemas.microsoft.com/office/drawing/2014/main" id="{2FA88B20-7297-6265-EDC6-FBFEF21D66F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17918" y="3710154"/>
            <a:ext cx="847794" cy="847794"/>
          </a:xfrm>
          <a:prstGeom prst="rect">
            <a:avLst/>
          </a:prstGeom>
        </p:spPr>
      </p:pic>
      <p:cxnSp>
        <p:nvCxnSpPr>
          <p:cNvPr id="66" name="Vinkel 65">
            <a:extLst>
              <a:ext uri="{FF2B5EF4-FFF2-40B4-BE49-F238E27FC236}">
                <a16:creationId xmlns:a16="http://schemas.microsoft.com/office/drawing/2014/main" id="{44AAB3B1-5A52-78B7-E3D0-1A3C7B5BA940}"/>
              </a:ext>
            </a:extLst>
          </p:cNvPr>
          <p:cNvCxnSpPr>
            <a:cxnSpLocks/>
            <a:stCxn id="59" idx="3"/>
            <a:endCxn id="27" idx="1"/>
          </p:cNvCxnSpPr>
          <p:nvPr/>
        </p:nvCxnSpPr>
        <p:spPr>
          <a:xfrm flipV="1">
            <a:off x="4065712" y="3662803"/>
            <a:ext cx="866350" cy="471248"/>
          </a:xfrm>
          <a:prstGeom prst="bentConnector3">
            <a:avLst>
              <a:gd name="adj1" fmla="val 39786"/>
            </a:avLst>
          </a:prstGeom>
          <a:ln w="12700">
            <a:solidFill>
              <a:srgbClr val="E5F2E7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Vinkel 69">
            <a:extLst>
              <a:ext uri="{FF2B5EF4-FFF2-40B4-BE49-F238E27FC236}">
                <a16:creationId xmlns:a16="http://schemas.microsoft.com/office/drawing/2014/main" id="{A745B779-116F-E4E3-42D5-0E21DCE3979C}"/>
              </a:ext>
            </a:extLst>
          </p:cNvPr>
          <p:cNvCxnSpPr>
            <a:cxnSpLocks/>
            <a:stCxn id="5" idx="2"/>
          </p:cNvCxnSpPr>
          <p:nvPr/>
        </p:nvCxnSpPr>
        <p:spPr>
          <a:xfrm rot="16200000" flipH="1">
            <a:off x="1998477" y="2538216"/>
            <a:ext cx="741172" cy="1470671"/>
          </a:xfrm>
          <a:prstGeom prst="bentConnector2">
            <a:avLst/>
          </a:prstGeom>
          <a:ln w="12700">
            <a:solidFill>
              <a:srgbClr val="E5F2E7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Sylinder 3">
            <a:extLst>
              <a:ext uri="{FF2B5EF4-FFF2-40B4-BE49-F238E27FC236}">
                <a16:creationId xmlns:a16="http://schemas.microsoft.com/office/drawing/2014/main" id="{8FCEC09E-201F-F308-509F-B372F27C7128}"/>
              </a:ext>
            </a:extLst>
          </p:cNvPr>
          <p:cNvSpPr txBox="1"/>
          <p:nvPr/>
        </p:nvSpPr>
        <p:spPr>
          <a:xfrm>
            <a:off x="4976935" y="4805747"/>
            <a:ext cx="1511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>
                <a:solidFill>
                  <a:srgbClr val="E5F2E7"/>
                </a:solidFill>
              </a:rPr>
              <a:t>Materialbank</a:t>
            </a:r>
          </a:p>
        </p:txBody>
      </p:sp>
    </p:spTree>
    <p:extLst>
      <p:ext uri="{BB962C8B-B14F-4D97-AF65-F5344CB8AC3E}">
        <p14:creationId xmlns:p14="http://schemas.microsoft.com/office/powerpoint/2010/main" val="11374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56" grpId="0"/>
      <p:bldP spid="2" grpId="0"/>
      <p:bldP spid="6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5ABF7-C171-DD13-018A-C54BD4591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design, kunst, illustrasjon&#10;&#10;Automatisk generert beskrivelse">
            <a:extLst>
              <a:ext uri="{FF2B5EF4-FFF2-40B4-BE49-F238E27FC236}">
                <a16:creationId xmlns:a16="http://schemas.microsoft.com/office/drawing/2014/main" id="{1C8E7805-94CC-FF16-BDD0-7EF6AE48F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28" y="1467866"/>
            <a:ext cx="1625600" cy="1435100"/>
          </a:xfrm>
          <a:prstGeom prst="rect">
            <a:avLst/>
          </a:prstGeom>
        </p:spPr>
      </p:pic>
      <p:pic>
        <p:nvPicPr>
          <p:cNvPr id="7" name="Bilde 6" descr="Et bilde som inneholder design, symbol, Font, diagram&#10;&#10;Automatisk generert beskrivelse">
            <a:extLst>
              <a:ext uri="{FF2B5EF4-FFF2-40B4-BE49-F238E27FC236}">
                <a16:creationId xmlns:a16="http://schemas.microsoft.com/office/drawing/2014/main" id="{98E07FF1-24F6-47AA-AACF-4E00004D2C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995" y="953770"/>
            <a:ext cx="762000" cy="812800"/>
          </a:xfrm>
          <a:prstGeom prst="rect">
            <a:avLst/>
          </a:prstGeom>
        </p:spPr>
      </p:pic>
      <p:pic>
        <p:nvPicPr>
          <p:cNvPr id="13" name="Bilde 12" descr="Et bilde som inneholder Font, line, symbol, design&#10;&#10;Automatisk generert beskrivelse">
            <a:extLst>
              <a:ext uri="{FF2B5EF4-FFF2-40B4-BE49-F238E27FC236}">
                <a16:creationId xmlns:a16="http://schemas.microsoft.com/office/drawing/2014/main" id="{51B2AA62-13C1-33C9-914D-F4B7CDFC8C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592" y="958975"/>
            <a:ext cx="762000" cy="787400"/>
          </a:xfrm>
          <a:prstGeom prst="rect">
            <a:avLst/>
          </a:prstGeom>
        </p:spPr>
      </p:pic>
      <p:pic>
        <p:nvPicPr>
          <p:cNvPr id="15" name="Bilde 14" descr="Et bilde som inneholder sirkel, sketch, sort og hvit, design&#10;&#10;Automatisk generert beskrivelse">
            <a:extLst>
              <a:ext uri="{FF2B5EF4-FFF2-40B4-BE49-F238E27FC236}">
                <a16:creationId xmlns:a16="http://schemas.microsoft.com/office/drawing/2014/main" id="{BC2EC208-E267-CEFC-434C-EA8EDF49F6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01" y="979170"/>
            <a:ext cx="698500" cy="762000"/>
          </a:xfrm>
          <a:prstGeom prst="rect">
            <a:avLst/>
          </a:prstGeom>
        </p:spPr>
      </p:pic>
      <p:pic>
        <p:nvPicPr>
          <p:cNvPr id="17" name="Bilde 16" descr="Et bilde som inneholder clip art, Grafikk, design, illustrasjon&#10;&#10;Automatisk generert beskrivelse">
            <a:extLst>
              <a:ext uri="{FF2B5EF4-FFF2-40B4-BE49-F238E27FC236}">
                <a16:creationId xmlns:a16="http://schemas.microsoft.com/office/drawing/2014/main" id="{3EC1E6D8-875A-EAC6-EABD-1CDD5F1455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907" y="991870"/>
            <a:ext cx="533400" cy="736600"/>
          </a:xfrm>
          <a:prstGeom prst="rect">
            <a:avLst/>
          </a:prstGeom>
        </p:spPr>
      </p:pic>
      <p:pic>
        <p:nvPicPr>
          <p:cNvPr id="19" name="Bilde 18" descr="Et bilde som inneholder design, skjermbilde, line, Font&#10;&#10;Automatisk generert beskrivelse">
            <a:extLst>
              <a:ext uri="{FF2B5EF4-FFF2-40B4-BE49-F238E27FC236}">
                <a16:creationId xmlns:a16="http://schemas.microsoft.com/office/drawing/2014/main" id="{5848B633-3E98-FB3D-9257-3ACFEBDD4A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675" y="1741232"/>
            <a:ext cx="907181" cy="773166"/>
          </a:xfrm>
          <a:prstGeom prst="rect">
            <a:avLst/>
          </a:prstGeom>
        </p:spPr>
      </p:pic>
      <p:pic>
        <p:nvPicPr>
          <p:cNvPr id="21" name="Bilde 20" descr="Et bilde som inneholder sirkel, design, sort og hvit, kunst&#10;&#10;Automatisk generert beskrivelse med middels konfidens">
            <a:extLst>
              <a:ext uri="{FF2B5EF4-FFF2-40B4-BE49-F238E27FC236}">
                <a16:creationId xmlns:a16="http://schemas.microsoft.com/office/drawing/2014/main" id="{78A537FC-CD07-F402-B4DA-D10A97FA87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366" y="4698421"/>
            <a:ext cx="990600" cy="927100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128C37D3-4770-2B80-1073-A39EF40C4E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910587" y="3305724"/>
            <a:ext cx="714157" cy="714157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90AE09A1-0F5B-5E9E-C330-E192EC6C07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2212" y="5140619"/>
            <a:ext cx="4292600" cy="1270000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22DE762F-6C22-17E3-54C5-4AA432DAD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4932062" y="2856353"/>
            <a:ext cx="1612900" cy="1612900"/>
          </a:xfrm>
          <a:prstGeom prst="rect">
            <a:avLst/>
          </a:prstGeom>
        </p:spPr>
      </p:pic>
      <p:sp>
        <p:nvSpPr>
          <p:cNvPr id="28" name="TekstSylinder 27">
            <a:extLst>
              <a:ext uri="{FF2B5EF4-FFF2-40B4-BE49-F238E27FC236}">
                <a16:creationId xmlns:a16="http://schemas.microsoft.com/office/drawing/2014/main" id="{82D02909-F841-EFF3-53C6-E56EABEEFE2E}"/>
              </a:ext>
            </a:extLst>
          </p:cNvPr>
          <p:cNvSpPr txBox="1"/>
          <p:nvPr/>
        </p:nvSpPr>
        <p:spPr>
          <a:xfrm>
            <a:off x="5098432" y="3544577"/>
            <a:ext cx="128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>
                <a:solidFill>
                  <a:srgbClr val="E5F2E7"/>
                </a:solidFill>
              </a:rPr>
              <a:t>DIPLOM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44D78D48-796E-8652-E1C5-8D413893DDD4}"/>
              </a:ext>
            </a:extLst>
          </p:cNvPr>
          <p:cNvSpPr txBox="1"/>
          <p:nvPr/>
        </p:nvSpPr>
        <p:spPr>
          <a:xfrm>
            <a:off x="3146272" y="1779435"/>
            <a:ext cx="1227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>
                <a:solidFill>
                  <a:srgbClr val="E5F2E7"/>
                </a:solidFill>
              </a:rPr>
              <a:t>FDVU-systemer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3810E79E-EBB9-C1C8-D3AD-F35F67E0AC51}"/>
              </a:ext>
            </a:extLst>
          </p:cNvPr>
          <p:cNvSpPr txBox="1"/>
          <p:nvPr/>
        </p:nvSpPr>
        <p:spPr>
          <a:xfrm>
            <a:off x="4439425" y="1789763"/>
            <a:ext cx="1227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>
                <a:solidFill>
                  <a:srgbClr val="E5F2E7"/>
                </a:solidFill>
              </a:rPr>
              <a:t>Databaser</a:t>
            </a: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8CAD6228-0C25-A5E1-0D89-780FE901C2EC}"/>
              </a:ext>
            </a:extLst>
          </p:cNvPr>
          <p:cNvSpPr txBox="1"/>
          <p:nvPr/>
        </p:nvSpPr>
        <p:spPr>
          <a:xfrm>
            <a:off x="5732578" y="1789763"/>
            <a:ext cx="1227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>
                <a:solidFill>
                  <a:srgbClr val="E5F2E7"/>
                </a:solidFill>
              </a:rPr>
              <a:t>Lovkrav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3F575EFF-1376-E493-15A3-2045678F7D56}"/>
              </a:ext>
            </a:extLst>
          </p:cNvPr>
          <p:cNvSpPr txBox="1"/>
          <p:nvPr/>
        </p:nvSpPr>
        <p:spPr>
          <a:xfrm>
            <a:off x="7025732" y="1789763"/>
            <a:ext cx="1227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>
                <a:solidFill>
                  <a:srgbClr val="E5F2E7"/>
                </a:solidFill>
              </a:rPr>
              <a:t>Beste-praksis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24D7B1D2-C6C0-E836-3F6F-1947851887BE}"/>
              </a:ext>
            </a:extLst>
          </p:cNvPr>
          <p:cNvSpPr txBox="1"/>
          <p:nvPr/>
        </p:nvSpPr>
        <p:spPr>
          <a:xfrm>
            <a:off x="9512023" y="2553530"/>
            <a:ext cx="1511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>
                <a:solidFill>
                  <a:srgbClr val="E5F2E7"/>
                </a:solidFill>
              </a:rPr>
              <a:t>Markedsplasser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4B06E23F-2854-9CA6-9F3F-1056CD328AA0}"/>
              </a:ext>
            </a:extLst>
          </p:cNvPr>
          <p:cNvSpPr txBox="1"/>
          <p:nvPr/>
        </p:nvSpPr>
        <p:spPr>
          <a:xfrm>
            <a:off x="9512023" y="4107684"/>
            <a:ext cx="1511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>
                <a:solidFill>
                  <a:srgbClr val="E5F2E7"/>
                </a:solidFill>
              </a:rPr>
              <a:t>Rapportering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C6394A1C-C26F-8ADB-E0CE-A341CD901987}"/>
              </a:ext>
            </a:extLst>
          </p:cNvPr>
          <p:cNvSpPr txBox="1"/>
          <p:nvPr/>
        </p:nvSpPr>
        <p:spPr>
          <a:xfrm>
            <a:off x="9512023" y="5695326"/>
            <a:ext cx="1511286" cy="357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40"/>
              </a:lnSpc>
            </a:pPr>
            <a:r>
              <a:rPr lang="nb-NO" sz="1200">
                <a:solidFill>
                  <a:srgbClr val="E5F2E7"/>
                </a:solidFill>
              </a:rPr>
              <a:t>Databaser og systemer</a:t>
            </a:r>
          </a:p>
        </p:txBody>
      </p:sp>
      <p:cxnSp>
        <p:nvCxnSpPr>
          <p:cNvPr id="38" name="Vinkel 37">
            <a:extLst>
              <a:ext uri="{FF2B5EF4-FFF2-40B4-BE49-F238E27FC236}">
                <a16:creationId xmlns:a16="http://schemas.microsoft.com/office/drawing/2014/main" id="{6DB13851-261E-BA36-610B-424A601DD315}"/>
              </a:ext>
            </a:extLst>
          </p:cNvPr>
          <p:cNvCxnSpPr>
            <a:cxnSpLocks/>
            <a:stCxn id="55" idx="3"/>
            <a:endCxn id="27" idx="1"/>
          </p:cNvCxnSpPr>
          <p:nvPr/>
        </p:nvCxnSpPr>
        <p:spPr>
          <a:xfrm>
            <a:off x="3898235" y="3199939"/>
            <a:ext cx="1033827" cy="462864"/>
          </a:xfrm>
          <a:prstGeom prst="bentConnector3">
            <a:avLst>
              <a:gd name="adj1" fmla="val 50000"/>
            </a:avLst>
          </a:prstGeom>
          <a:ln w="12700">
            <a:solidFill>
              <a:srgbClr val="E5F2E7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Vinkel 39">
            <a:extLst>
              <a:ext uri="{FF2B5EF4-FFF2-40B4-BE49-F238E27FC236}">
                <a16:creationId xmlns:a16="http://schemas.microsoft.com/office/drawing/2014/main" id="{2B5B51D9-6F93-8466-8189-BA23798BB55F}"/>
              </a:ext>
            </a:extLst>
          </p:cNvPr>
          <p:cNvCxnSpPr>
            <a:cxnSpLocks/>
          </p:cNvCxnSpPr>
          <p:nvPr/>
        </p:nvCxnSpPr>
        <p:spPr>
          <a:xfrm rot="16200000" flipH="1">
            <a:off x="4497491" y="1329265"/>
            <a:ext cx="503525" cy="1978517"/>
          </a:xfrm>
          <a:prstGeom prst="bentConnector3">
            <a:avLst>
              <a:gd name="adj1" fmla="val 50000"/>
            </a:avLst>
          </a:prstGeom>
          <a:ln w="12700">
            <a:solidFill>
              <a:srgbClr val="E5F2E7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Vinkel 42">
            <a:extLst>
              <a:ext uri="{FF2B5EF4-FFF2-40B4-BE49-F238E27FC236}">
                <a16:creationId xmlns:a16="http://schemas.microsoft.com/office/drawing/2014/main" id="{4AAE2676-1F97-4EAA-FF3E-689CB6AC6129}"/>
              </a:ext>
            </a:extLst>
          </p:cNvPr>
          <p:cNvCxnSpPr>
            <a:cxnSpLocks/>
            <a:stCxn id="32" idx="2"/>
            <a:endCxn id="27" idx="0"/>
          </p:cNvCxnSpPr>
          <p:nvPr/>
        </p:nvCxnSpPr>
        <p:spPr>
          <a:xfrm rot="5400000">
            <a:off x="6294189" y="1511086"/>
            <a:ext cx="789591" cy="1900943"/>
          </a:xfrm>
          <a:prstGeom prst="bentConnector3">
            <a:avLst>
              <a:gd name="adj1" fmla="val 32307"/>
            </a:avLst>
          </a:prstGeom>
          <a:ln w="12700">
            <a:solidFill>
              <a:srgbClr val="E5F2E7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tt linje 46">
            <a:extLst>
              <a:ext uri="{FF2B5EF4-FFF2-40B4-BE49-F238E27FC236}">
                <a16:creationId xmlns:a16="http://schemas.microsoft.com/office/drawing/2014/main" id="{F32991A1-4E6F-836A-367D-A572C757C88F}"/>
              </a:ext>
            </a:extLst>
          </p:cNvPr>
          <p:cNvCxnSpPr>
            <a:cxnSpLocks/>
            <a:stCxn id="30" idx="2"/>
          </p:cNvCxnSpPr>
          <p:nvPr/>
        </p:nvCxnSpPr>
        <p:spPr>
          <a:xfrm>
            <a:off x="5053148" y="2066762"/>
            <a:ext cx="0" cy="238313"/>
          </a:xfrm>
          <a:prstGeom prst="line">
            <a:avLst/>
          </a:prstGeom>
          <a:ln w="12700">
            <a:solidFill>
              <a:srgbClr val="E5F2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tt linje 49">
            <a:extLst>
              <a:ext uri="{FF2B5EF4-FFF2-40B4-BE49-F238E27FC236}">
                <a16:creationId xmlns:a16="http://schemas.microsoft.com/office/drawing/2014/main" id="{B2BE0C14-0943-19CF-F9ED-5F9D7A107B35}"/>
              </a:ext>
            </a:extLst>
          </p:cNvPr>
          <p:cNvCxnSpPr>
            <a:cxnSpLocks/>
          </p:cNvCxnSpPr>
          <p:nvPr/>
        </p:nvCxnSpPr>
        <p:spPr>
          <a:xfrm>
            <a:off x="6369914" y="2093656"/>
            <a:ext cx="0" cy="238313"/>
          </a:xfrm>
          <a:prstGeom prst="line">
            <a:avLst/>
          </a:prstGeom>
          <a:ln w="12700">
            <a:solidFill>
              <a:srgbClr val="E5F2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tt linje 51">
            <a:extLst>
              <a:ext uri="{FF2B5EF4-FFF2-40B4-BE49-F238E27FC236}">
                <a16:creationId xmlns:a16="http://schemas.microsoft.com/office/drawing/2014/main" id="{99044489-FE26-0CA5-FC77-102D10BEB350}"/>
              </a:ext>
            </a:extLst>
          </p:cNvPr>
          <p:cNvCxnSpPr>
            <a:cxnSpLocks/>
            <a:stCxn id="27" idx="2"/>
            <a:endCxn id="4" idx="0"/>
          </p:cNvCxnSpPr>
          <p:nvPr/>
        </p:nvCxnSpPr>
        <p:spPr>
          <a:xfrm flipH="1">
            <a:off x="5732578" y="4469253"/>
            <a:ext cx="5934" cy="336494"/>
          </a:xfrm>
          <a:prstGeom prst="line">
            <a:avLst/>
          </a:prstGeom>
          <a:ln w="12700">
            <a:solidFill>
              <a:srgbClr val="E5F2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kstSylinder 55">
            <a:extLst>
              <a:ext uri="{FF2B5EF4-FFF2-40B4-BE49-F238E27FC236}">
                <a16:creationId xmlns:a16="http://schemas.microsoft.com/office/drawing/2014/main" id="{1EA686AB-BBBD-7878-E7E2-030F59E74D71}"/>
              </a:ext>
            </a:extLst>
          </p:cNvPr>
          <p:cNvSpPr txBox="1"/>
          <p:nvPr/>
        </p:nvSpPr>
        <p:spPr>
          <a:xfrm>
            <a:off x="1168691" y="1181163"/>
            <a:ext cx="1227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>
                <a:solidFill>
                  <a:srgbClr val="E5F2E7"/>
                </a:solidFill>
              </a:rPr>
              <a:t>Donorbygg</a:t>
            </a:r>
          </a:p>
        </p:txBody>
      </p:sp>
      <p:cxnSp>
        <p:nvCxnSpPr>
          <p:cNvPr id="58" name="Rett pil 57">
            <a:extLst>
              <a:ext uri="{FF2B5EF4-FFF2-40B4-BE49-F238E27FC236}">
                <a16:creationId xmlns:a16="http://schemas.microsoft.com/office/drawing/2014/main" id="{38CD9712-A6A1-F79D-EF37-F08226478E2B}"/>
              </a:ext>
            </a:extLst>
          </p:cNvPr>
          <p:cNvCxnSpPr>
            <a:stCxn id="27" idx="3"/>
          </p:cNvCxnSpPr>
          <p:nvPr/>
        </p:nvCxnSpPr>
        <p:spPr>
          <a:xfrm>
            <a:off x="6544962" y="3662803"/>
            <a:ext cx="2967061" cy="0"/>
          </a:xfrm>
          <a:prstGeom prst="straightConnector1">
            <a:avLst/>
          </a:prstGeom>
          <a:ln w="12700">
            <a:solidFill>
              <a:srgbClr val="E5F2E7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Vinkel 59">
            <a:extLst>
              <a:ext uri="{FF2B5EF4-FFF2-40B4-BE49-F238E27FC236}">
                <a16:creationId xmlns:a16="http://schemas.microsoft.com/office/drawing/2014/main" id="{1C5CC919-7293-CC6B-3553-8A68B3E8A21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319302" y="2500199"/>
            <a:ext cx="1616899" cy="670974"/>
          </a:xfrm>
          <a:prstGeom prst="bentConnector3">
            <a:avLst>
              <a:gd name="adj1" fmla="val 99899"/>
            </a:avLst>
          </a:prstGeom>
          <a:ln w="12700">
            <a:solidFill>
              <a:srgbClr val="E5F2E7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Vinkel 61">
            <a:extLst>
              <a:ext uri="{FF2B5EF4-FFF2-40B4-BE49-F238E27FC236}">
                <a16:creationId xmlns:a16="http://schemas.microsoft.com/office/drawing/2014/main" id="{A59B5B4F-E82F-518F-3108-CFBF5433610A}"/>
              </a:ext>
            </a:extLst>
          </p:cNvPr>
          <p:cNvCxnSpPr>
            <a:cxnSpLocks/>
          </p:cNvCxnSpPr>
          <p:nvPr/>
        </p:nvCxnSpPr>
        <p:spPr>
          <a:xfrm rot="16200000" flipH="1">
            <a:off x="8411829" y="4040425"/>
            <a:ext cx="1486231" cy="714157"/>
          </a:xfrm>
          <a:prstGeom prst="bentConnector3">
            <a:avLst>
              <a:gd name="adj1" fmla="val 99763"/>
            </a:avLst>
          </a:prstGeom>
          <a:ln w="12700">
            <a:solidFill>
              <a:srgbClr val="E5F2E7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Sylinder 1">
            <a:extLst>
              <a:ext uri="{FF2B5EF4-FFF2-40B4-BE49-F238E27FC236}">
                <a16:creationId xmlns:a16="http://schemas.microsoft.com/office/drawing/2014/main" id="{A7F7C0C3-9EC5-6C76-C6DA-B6D38F6B9471}"/>
              </a:ext>
            </a:extLst>
          </p:cNvPr>
          <p:cNvSpPr txBox="1"/>
          <p:nvPr/>
        </p:nvSpPr>
        <p:spPr>
          <a:xfrm>
            <a:off x="4140995" y="358586"/>
            <a:ext cx="2952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>
                <a:solidFill>
                  <a:srgbClr val="E5F2E7"/>
                </a:solidFill>
              </a:rPr>
              <a:t>Databerikelse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622829DC-87B9-494F-AABB-750DC44312EC}"/>
              </a:ext>
            </a:extLst>
          </p:cNvPr>
          <p:cNvSpPr txBox="1"/>
          <p:nvPr/>
        </p:nvSpPr>
        <p:spPr>
          <a:xfrm>
            <a:off x="1692822" y="3294844"/>
            <a:ext cx="1511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>
                <a:solidFill>
                  <a:srgbClr val="E5F2E7"/>
                </a:solidFill>
              </a:rPr>
              <a:t>Ombrukskartlegging</a:t>
            </a:r>
          </a:p>
        </p:txBody>
      </p:sp>
      <p:pic>
        <p:nvPicPr>
          <p:cNvPr id="55" name="Grafikk 54">
            <a:extLst>
              <a:ext uri="{FF2B5EF4-FFF2-40B4-BE49-F238E27FC236}">
                <a16:creationId xmlns:a16="http://schemas.microsoft.com/office/drawing/2014/main" id="{0E61A403-F09A-9F2F-4B5D-69878761EBB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270767" y="2886205"/>
            <a:ext cx="627468" cy="627468"/>
          </a:xfrm>
          <a:prstGeom prst="rect">
            <a:avLst/>
          </a:prstGeom>
        </p:spPr>
      </p:pic>
      <p:pic>
        <p:nvPicPr>
          <p:cNvPr id="59" name="Grafikk 58">
            <a:extLst>
              <a:ext uri="{FF2B5EF4-FFF2-40B4-BE49-F238E27FC236}">
                <a16:creationId xmlns:a16="http://schemas.microsoft.com/office/drawing/2014/main" id="{54979865-27B8-F29D-5C5D-BFC2DAF7761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17918" y="3710154"/>
            <a:ext cx="847794" cy="847794"/>
          </a:xfrm>
          <a:prstGeom prst="rect">
            <a:avLst/>
          </a:prstGeom>
        </p:spPr>
      </p:pic>
      <p:cxnSp>
        <p:nvCxnSpPr>
          <p:cNvPr id="66" name="Vinkel 65">
            <a:extLst>
              <a:ext uri="{FF2B5EF4-FFF2-40B4-BE49-F238E27FC236}">
                <a16:creationId xmlns:a16="http://schemas.microsoft.com/office/drawing/2014/main" id="{9EBE0375-892C-F3CC-5143-6341FA97D659}"/>
              </a:ext>
            </a:extLst>
          </p:cNvPr>
          <p:cNvCxnSpPr>
            <a:cxnSpLocks/>
            <a:stCxn id="59" idx="3"/>
            <a:endCxn id="27" idx="1"/>
          </p:cNvCxnSpPr>
          <p:nvPr/>
        </p:nvCxnSpPr>
        <p:spPr>
          <a:xfrm flipV="1">
            <a:off x="4065712" y="3662803"/>
            <a:ext cx="866350" cy="471248"/>
          </a:xfrm>
          <a:prstGeom prst="bentConnector3">
            <a:avLst>
              <a:gd name="adj1" fmla="val 39786"/>
            </a:avLst>
          </a:prstGeom>
          <a:ln w="12700">
            <a:solidFill>
              <a:srgbClr val="E5F2E7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Vinkel 69">
            <a:extLst>
              <a:ext uri="{FF2B5EF4-FFF2-40B4-BE49-F238E27FC236}">
                <a16:creationId xmlns:a16="http://schemas.microsoft.com/office/drawing/2014/main" id="{A522496D-BB38-301E-F342-526F69185B15}"/>
              </a:ext>
            </a:extLst>
          </p:cNvPr>
          <p:cNvCxnSpPr>
            <a:cxnSpLocks/>
            <a:stCxn id="5" idx="2"/>
          </p:cNvCxnSpPr>
          <p:nvPr/>
        </p:nvCxnSpPr>
        <p:spPr>
          <a:xfrm rot="16200000" flipH="1">
            <a:off x="1998477" y="2538216"/>
            <a:ext cx="741172" cy="1470671"/>
          </a:xfrm>
          <a:prstGeom prst="bentConnector2">
            <a:avLst/>
          </a:prstGeom>
          <a:ln w="12700">
            <a:solidFill>
              <a:srgbClr val="E5F2E7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Sylinder 3">
            <a:extLst>
              <a:ext uri="{FF2B5EF4-FFF2-40B4-BE49-F238E27FC236}">
                <a16:creationId xmlns:a16="http://schemas.microsoft.com/office/drawing/2014/main" id="{F842DE45-3BC9-572E-55BA-AE9D92A3EFA3}"/>
              </a:ext>
            </a:extLst>
          </p:cNvPr>
          <p:cNvSpPr txBox="1"/>
          <p:nvPr/>
        </p:nvSpPr>
        <p:spPr>
          <a:xfrm>
            <a:off x="4976935" y="4805747"/>
            <a:ext cx="1511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>
                <a:solidFill>
                  <a:srgbClr val="E5F2E7"/>
                </a:solidFill>
              </a:rPr>
              <a:t>Materialbank</a:t>
            </a:r>
          </a:p>
        </p:txBody>
      </p:sp>
    </p:spTree>
    <p:extLst>
      <p:ext uri="{BB962C8B-B14F-4D97-AF65-F5344CB8AC3E}">
        <p14:creationId xmlns:p14="http://schemas.microsoft.com/office/powerpoint/2010/main" val="1504138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379F3C-D92A-347E-0BF5-3CE6449ADC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b="0" dirty="0"/>
              <a:t>Takk for meg!</a:t>
            </a:r>
            <a:br>
              <a:rPr lang="nb-NO" dirty="0"/>
            </a:br>
            <a:r>
              <a:rPr lang="nb-NO" sz="1800" b="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anita.martinsen@kantega.no</a:t>
            </a:r>
            <a:endParaRPr lang="nb-NO" b="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334449"/>
      </p:ext>
    </p:extLst>
  </p:cSld>
  <p:clrMapOvr>
    <a:masterClrMapping/>
  </p:clrMapOvr>
</p:sld>
</file>

<file path=ppt/theme/theme1.xml><?xml version="1.0" encoding="utf-8"?>
<a:theme xmlns:a="http://schemas.openxmlformats.org/drawingml/2006/main" name="Kantega mørkt tema">
  <a:themeElements>
    <a:clrScheme name="Kantega - Frisk blåbær">
      <a:dk1>
        <a:srgbClr val="27003D"/>
      </a:dk1>
      <a:lt1>
        <a:srgbClr val="FFFFFF"/>
      </a:lt1>
      <a:dk2>
        <a:srgbClr val="19254F"/>
      </a:dk2>
      <a:lt2>
        <a:srgbClr val="FFF8FC"/>
      </a:lt2>
      <a:accent1>
        <a:srgbClr val="EE3A64"/>
      </a:accent1>
      <a:accent2>
        <a:srgbClr val="F49727"/>
      </a:accent2>
      <a:accent3>
        <a:srgbClr val="028EA7"/>
      </a:accent3>
      <a:accent4>
        <a:srgbClr val="A5A5A5"/>
      </a:accent4>
      <a:accent5>
        <a:srgbClr val="FF507E"/>
      </a:accent5>
      <a:accent6>
        <a:srgbClr val="06B3C6"/>
      </a:accent6>
      <a:hlink>
        <a:srgbClr val="EE3A64"/>
      </a:hlink>
      <a:folHlink>
        <a:srgbClr val="FF507E"/>
      </a:folHlink>
    </a:clrScheme>
    <a:fontScheme name="Kantega - Source Sans Pro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ntega powerpointmal" id="{F0A75BE8-1A5D-43F0-83F3-21AE2F322879}" vid="{A53486E1-91BA-4766-AF67-3834404427DF}"/>
    </a:ext>
  </a:extLst>
</a:theme>
</file>

<file path=ppt/theme/theme2.xml><?xml version="1.0" encoding="utf-8"?>
<a:theme xmlns:a="http://schemas.openxmlformats.org/drawingml/2006/main" name="Kantega lyst tema">
  <a:themeElements>
    <a:clrScheme name="Kantega - Frisk blåbær">
      <a:dk1>
        <a:srgbClr val="27003D"/>
      </a:dk1>
      <a:lt1>
        <a:srgbClr val="FFFFFF"/>
      </a:lt1>
      <a:dk2>
        <a:srgbClr val="19254F"/>
      </a:dk2>
      <a:lt2>
        <a:srgbClr val="FFF8FC"/>
      </a:lt2>
      <a:accent1>
        <a:srgbClr val="EE3A64"/>
      </a:accent1>
      <a:accent2>
        <a:srgbClr val="F49727"/>
      </a:accent2>
      <a:accent3>
        <a:srgbClr val="028EA7"/>
      </a:accent3>
      <a:accent4>
        <a:srgbClr val="A5A5A5"/>
      </a:accent4>
      <a:accent5>
        <a:srgbClr val="FF507E"/>
      </a:accent5>
      <a:accent6>
        <a:srgbClr val="06B3C6"/>
      </a:accent6>
      <a:hlink>
        <a:srgbClr val="EE3A64"/>
      </a:hlink>
      <a:folHlink>
        <a:srgbClr val="FF507E"/>
      </a:folHlink>
    </a:clrScheme>
    <a:fontScheme name="Kantega - Source Sans Pro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ntega powerpointmal" id="{F0A75BE8-1A5D-43F0-83F3-21AE2F322879}" vid="{54049EFA-ED4A-427A-BD6C-7E575A33256B}"/>
    </a:ext>
  </a:extLst>
</a:theme>
</file>

<file path=ppt/theme/theme3.xml><?xml version="1.0" encoding="utf-8"?>
<a:theme xmlns:a="http://schemas.openxmlformats.org/drawingml/2006/main" name="1_Kantega lyst tema">
  <a:themeElements>
    <a:clrScheme name="Kantega - Frisk blåbær">
      <a:dk1>
        <a:srgbClr val="27003D"/>
      </a:dk1>
      <a:lt1>
        <a:srgbClr val="FFFFFF"/>
      </a:lt1>
      <a:dk2>
        <a:srgbClr val="19254F"/>
      </a:dk2>
      <a:lt2>
        <a:srgbClr val="FFF8FC"/>
      </a:lt2>
      <a:accent1>
        <a:srgbClr val="EE3A64"/>
      </a:accent1>
      <a:accent2>
        <a:srgbClr val="F49727"/>
      </a:accent2>
      <a:accent3>
        <a:srgbClr val="028EA7"/>
      </a:accent3>
      <a:accent4>
        <a:srgbClr val="A5A5A5"/>
      </a:accent4>
      <a:accent5>
        <a:srgbClr val="FF507E"/>
      </a:accent5>
      <a:accent6>
        <a:srgbClr val="06B3C6"/>
      </a:accent6>
      <a:hlink>
        <a:srgbClr val="EE3A64"/>
      </a:hlink>
      <a:folHlink>
        <a:srgbClr val="FF507E"/>
      </a:folHlink>
    </a:clrScheme>
    <a:fontScheme name="Kantega - Source Sans Pro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1" id="{15C96489-7962-4011-8B77-3EA111336F1E}" vid="{E72FD977-64E9-4898-999F-25274574A3D4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805C204262D094B9DBE931EC479E5EA" ma:contentTypeVersion="5" ma:contentTypeDescription="Opprett et nytt dokument." ma:contentTypeScope="" ma:versionID="dd033aa3c7af5ac609aa41d0bd7b2106">
  <xsd:schema xmlns:xsd="http://www.w3.org/2001/XMLSchema" xmlns:xs="http://www.w3.org/2001/XMLSchema" xmlns:p="http://schemas.microsoft.com/office/2006/metadata/properties" xmlns:ns2="b91526fe-3a8d-4d3d-944d-13002a5fb106" targetNamespace="http://schemas.microsoft.com/office/2006/metadata/properties" ma:root="true" ma:fieldsID="82c8f4a83c557701913fc0872c1050bf" ns2:_="">
    <xsd:import namespace="b91526fe-3a8d-4d3d-944d-13002a5fb1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1526fe-3a8d-4d3d-944d-13002a5fb1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9119b49b-2cc3-444e-b755-8692f4554da6" ContentTypeId="0x0101" PreviousValue="false"/>
</file>

<file path=customXml/itemProps1.xml><?xml version="1.0" encoding="utf-8"?>
<ds:datastoreItem xmlns:ds="http://schemas.openxmlformats.org/officeDocument/2006/customXml" ds:itemID="{33B4B70E-2322-4B63-A7C7-155DCAF38FEB}">
  <ds:schemaRefs>
    <ds:schemaRef ds:uri="http://purl.org/dc/elements/1.1/"/>
    <ds:schemaRef ds:uri="8a8633f3-b982-4c92-9d6f-a4df26a6b002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0c9067a5-b517-46ac-901f-7d69bcadd562"/>
  </ds:schemaRefs>
</ds:datastoreItem>
</file>

<file path=customXml/itemProps2.xml><?xml version="1.0" encoding="utf-8"?>
<ds:datastoreItem xmlns:ds="http://schemas.openxmlformats.org/officeDocument/2006/customXml" ds:itemID="{57E8DA55-E324-422C-A465-BE33B74593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4C038E-9C00-42C0-8B55-2C82B9637992}"/>
</file>

<file path=customXml/itemProps4.xml><?xml version="1.0" encoding="utf-8"?>
<ds:datastoreItem xmlns:ds="http://schemas.openxmlformats.org/officeDocument/2006/customXml" ds:itemID="{61001D96-B33D-49E5-83EF-89D07E751A3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4839</TotalTime>
  <Words>64</Words>
  <Application>Microsoft Macintosh PowerPoint</Application>
  <PresentationFormat>Widescreen</PresentationFormat>
  <Paragraphs>35</Paragraphs>
  <Slides>6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6</vt:i4>
      </vt:variant>
    </vt:vector>
  </HeadingPairs>
  <TitlesOfParts>
    <vt:vector size="16" baseType="lpstr">
      <vt:lpstr>Source Sans Pro Semibold</vt:lpstr>
      <vt:lpstr>Calibri</vt:lpstr>
      <vt:lpstr>Source Sans Pro</vt:lpstr>
      <vt:lpstr>Source Sans Pro Light</vt:lpstr>
      <vt:lpstr>Source Sans Pro Semibold</vt:lpstr>
      <vt:lpstr>Calibri Light</vt:lpstr>
      <vt:lpstr>Arial</vt:lpstr>
      <vt:lpstr>Kantega mørkt tema</vt:lpstr>
      <vt:lpstr>Kantega lyst tema</vt:lpstr>
      <vt:lpstr>1_Kantega lyst tema</vt:lpstr>
      <vt:lpstr>DIPLOM </vt:lpstr>
      <vt:lpstr>DIPLOM Innovasjonspartnerskap</vt:lpstr>
      <vt:lpstr>PowerPoint-presentasjon</vt:lpstr>
      <vt:lpstr>PowerPoint-presentasjon</vt:lpstr>
      <vt:lpstr>PowerPoint-presentasjon</vt:lpstr>
      <vt:lpstr>Takk for meg! anita.martinsen@kantega.no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Jorun Kristin Bremseth</dc:creator>
  <cp:lastModifiedBy>Anita Martinsen</cp:lastModifiedBy>
  <cp:revision>4</cp:revision>
  <cp:lastPrinted>2024-06-21T10:48:41Z</cp:lastPrinted>
  <dcterms:created xsi:type="dcterms:W3CDTF">2023-03-23T14:38:59Z</dcterms:created>
  <dcterms:modified xsi:type="dcterms:W3CDTF">2025-06-15T12:28:35Z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0x010100B805C204262D094B9DBE931EC479E5EA</vt:lpwstr>
  </property>
  <property fmtid="{D5CDD505-2E9C-101B-9397-08002B2CF9AE}" pid="3" name="MediaServiceImageTags">
    <vt:lpwstr/>
  </property>
</Properties>
</file>