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Inter"/>
      <p:regular r:id="rId19"/>
      <p:bold r:id="rId20"/>
      <p:italic r:id="rId21"/>
      <p:boldItalic r:id="rId22"/>
    </p:embeddedFont>
    <p:embeddedFont>
      <p:font typeface="Roboto Condensed"/>
      <p:bold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Roboto-boldItalic.fntdata"/><Relationship Id="rId8" Type="http://schemas.openxmlformats.org/officeDocument/2006/relationships/slide" Target="slides/slide3.xml"/><Relationship Id="rId26" Type="http://schemas.openxmlformats.org/officeDocument/2006/relationships/customXml" Target="../customXml/item2.xml"/><Relationship Id="rId21" Type="http://schemas.openxmlformats.org/officeDocument/2006/relationships/font" Target="fonts/Inter-italic.fntdata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schemas.openxmlformats.org/officeDocument/2006/relationships/font" Target="fonts/Roboto-italic.fntdata"/><Relationship Id="rId7" Type="http://schemas.openxmlformats.org/officeDocument/2006/relationships/slide" Target="slides/slide2.xml"/><Relationship Id="rId25" Type="http://schemas.openxmlformats.org/officeDocument/2006/relationships/customXml" Target="../customXml/item1.xml"/><Relationship Id="rId20" Type="http://schemas.openxmlformats.org/officeDocument/2006/relationships/font" Target="fonts/Inter-bold.fntdata"/><Relationship Id="rId2" Type="http://schemas.openxmlformats.org/officeDocument/2006/relationships/viewProps" Target="viewProps.xml"/><Relationship Id="rId16" Type="http://schemas.openxmlformats.org/officeDocument/2006/relationships/font" Target="fonts/Roboto-bold.fntdata"/><Relationship Id="rId11" Type="http://schemas.openxmlformats.org/officeDocument/2006/relationships/slide" Target="slides/slide6.xml"/><Relationship Id="rId24" Type="http://schemas.openxmlformats.org/officeDocument/2006/relationships/font" Target="fonts/RobotoCondensed-boldItalic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23" Type="http://schemas.openxmlformats.org/officeDocument/2006/relationships/font" Target="fonts/RobotoCondensed-bold.fntdata"/><Relationship Id="rId15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28" Type="http://schemas.openxmlformats.org/officeDocument/2006/relationships/customXml" Target="../customXml/item4.xml"/><Relationship Id="rId10" Type="http://schemas.openxmlformats.org/officeDocument/2006/relationships/slide" Target="slides/slide5.xml"/><Relationship Id="rId19" Type="http://schemas.openxmlformats.org/officeDocument/2006/relationships/font" Target="fonts/Inter-regular.fntdata"/><Relationship Id="rId22" Type="http://schemas.openxmlformats.org/officeDocument/2006/relationships/font" Target="fonts/Inter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803a69b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803a69b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"Loopfront gir oversikten og kontrollen internt – men det stopper ikke der. Sammen med Sirken muliggjør vi også ekstern ombruk, med samme sporbarhet."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803a69b3f_0_7:notes"/>
          <p:cNvSpPr/>
          <p:nvPr>
            <p:ph idx="2" type="sldImg"/>
          </p:nvPr>
        </p:nvSpPr>
        <p:spPr>
          <a:xfrm>
            <a:off x="685800" y="857250"/>
            <a:ext cx="54864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g36803a69b3f_0_7:notes"/>
          <p:cNvSpPr txBox="1"/>
          <p:nvPr>
            <p:ph idx="1" type="body"/>
          </p:nvPr>
        </p:nvSpPr>
        <p:spPr>
          <a:xfrm>
            <a:off x="685800" y="3300413"/>
            <a:ext cx="54864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/>
              <a:t>"Det er når man kobler det interne og eksterne at potensialet virkelig vokser. Sirken er broen ut til andre, og fjerner hindre for at ting blir stående på lager."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g36803a69b3f_0_7:notes"/>
          <p:cNvSpPr txBox="1"/>
          <p:nvPr>
            <p:ph idx="12" type="sldNum"/>
          </p:nvPr>
        </p:nvSpPr>
        <p:spPr>
          <a:xfrm>
            <a:off x="3884613" y="6513910"/>
            <a:ext cx="2971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6803a69b3f_0_17:notes"/>
          <p:cNvSpPr/>
          <p:nvPr>
            <p:ph idx="2" type="sldImg"/>
          </p:nvPr>
        </p:nvSpPr>
        <p:spPr>
          <a:xfrm>
            <a:off x="685800" y="857250"/>
            <a:ext cx="54864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g36803a69b3f_0_17:notes"/>
          <p:cNvSpPr txBox="1"/>
          <p:nvPr>
            <p:ph idx="1" type="body"/>
          </p:nvPr>
        </p:nvSpPr>
        <p:spPr>
          <a:xfrm>
            <a:off x="685800" y="3300413"/>
            <a:ext cx="54864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36803a69b3f_0_17:notes"/>
          <p:cNvSpPr txBox="1"/>
          <p:nvPr>
            <p:ph idx="12" type="sldNum"/>
          </p:nvPr>
        </p:nvSpPr>
        <p:spPr>
          <a:xfrm>
            <a:off x="3884613" y="6513910"/>
            <a:ext cx="2971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803a69b3f_0_27:notes"/>
          <p:cNvSpPr/>
          <p:nvPr>
            <p:ph idx="2" type="sldImg"/>
          </p:nvPr>
        </p:nvSpPr>
        <p:spPr>
          <a:xfrm>
            <a:off x="685800" y="857250"/>
            <a:ext cx="54864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36803a69b3f_0_27:notes"/>
          <p:cNvSpPr txBox="1"/>
          <p:nvPr>
            <p:ph idx="1" type="body"/>
          </p:nvPr>
        </p:nvSpPr>
        <p:spPr>
          <a:xfrm>
            <a:off x="685800" y="3300413"/>
            <a:ext cx="54864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36803a69b3f_0_27:notes"/>
          <p:cNvSpPr txBox="1"/>
          <p:nvPr>
            <p:ph idx="12" type="sldNum"/>
          </p:nvPr>
        </p:nvSpPr>
        <p:spPr>
          <a:xfrm>
            <a:off x="3884613" y="6513910"/>
            <a:ext cx="2971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6803a69b3f_0_39:notes"/>
          <p:cNvSpPr/>
          <p:nvPr>
            <p:ph idx="2" type="sldImg"/>
          </p:nvPr>
        </p:nvSpPr>
        <p:spPr>
          <a:xfrm>
            <a:off x="685800" y="857250"/>
            <a:ext cx="54864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36803a69b3f_0_39:notes"/>
          <p:cNvSpPr txBox="1"/>
          <p:nvPr>
            <p:ph idx="1" type="body"/>
          </p:nvPr>
        </p:nvSpPr>
        <p:spPr>
          <a:xfrm>
            <a:off x="685800" y="3300413"/>
            <a:ext cx="54864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"Loopfront håndterer registrering, lager og rapportering. Sirken håndterer synliggjøring, digital markedsplass og salg – enten via nettløsning eller fysisk ombrukssentral."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36803a69b3f_0_39:notes"/>
          <p:cNvSpPr txBox="1"/>
          <p:nvPr>
            <p:ph idx="12" type="sldNum"/>
          </p:nvPr>
        </p:nvSpPr>
        <p:spPr>
          <a:xfrm>
            <a:off x="3884613" y="6513910"/>
            <a:ext cx="2971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803a69b3f_0_54:notes"/>
          <p:cNvSpPr/>
          <p:nvPr>
            <p:ph idx="2" type="sldImg"/>
          </p:nvPr>
        </p:nvSpPr>
        <p:spPr>
          <a:xfrm>
            <a:off x="685800" y="857250"/>
            <a:ext cx="54864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36803a69b3f_0_54:notes"/>
          <p:cNvSpPr txBox="1"/>
          <p:nvPr>
            <p:ph idx="1" type="body"/>
          </p:nvPr>
        </p:nvSpPr>
        <p:spPr>
          <a:xfrm>
            <a:off x="685800" y="3300413"/>
            <a:ext cx="54864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"Når noe ikke skal brukes internt, flagges det og eksporteres automatisk til Sirken. Når det selges, går det ut av lageret og inn i rapportene – med klimaregnskap." </a:t>
            </a:r>
            <a:r>
              <a:rPr b="1" lang="en-GB">
                <a:solidFill>
                  <a:schemeClr val="dk1"/>
                </a:solidFill>
              </a:rPr>
              <a:t>Bridge:</a:t>
            </a:r>
            <a:r>
              <a:rPr lang="en-GB">
                <a:solidFill>
                  <a:schemeClr val="dk1"/>
                </a:solidFill>
              </a:rPr>
              <a:t> "En sømløs verdikjede – dokumentert."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36803a69b3f_0_54:notes"/>
          <p:cNvSpPr txBox="1"/>
          <p:nvPr>
            <p:ph idx="12" type="sldNum"/>
          </p:nvPr>
        </p:nvSpPr>
        <p:spPr>
          <a:xfrm>
            <a:off x="3884613" y="6513910"/>
            <a:ext cx="2971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6803a69b3f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6803a69b3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"Dette er ikke et fragmentert tilbud. Sammen dekker vi hele behovet fra dialognotatet: registrering, markedsplass, testing, klargjøring, dokumentasjon og fysisk lager."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803a69b3f_0_71:notes"/>
          <p:cNvSpPr/>
          <p:nvPr>
            <p:ph idx="2" type="sldImg"/>
          </p:nvPr>
        </p:nvSpPr>
        <p:spPr>
          <a:xfrm>
            <a:off x="685800" y="857250"/>
            <a:ext cx="54864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36803a69b3f_0_71:notes"/>
          <p:cNvSpPr txBox="1"/>
          <p:nvPr>
            <p:ph idx="1" type="body"/>
          </p:nvPr>
        </p:nvSpPr>
        <p:spPr>
          <a:xfrm>
            <a:off x="685800" y="3300413"/>
            <a:ext cx="54864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GB"/>
              <a:t>"Løsningene finnes, effektene er dokumenterte, og dere kan gå i gang i morgen. Vi er klare for samarbeid – og leveranse. Takk for oss."</a:t>
            </a:r>
            <a:endParaRPr/>
          </a:p>
        </p:txBody>
      </p:sp>
      <p:sp>
        <p:nvSpPr>
          <p:cNvPr id="131" name="Google Shape;131;g36803a69b3f_0_71:notes"/>
          <p:cNvSpPr txBox="1"/>
          <p:nvPr>
            <p:ph idx="12" type="sldNum"/>
          </p:nvPr>
        </p:nvSpPr>
        <p:spPr>
          <a:xfrm>
            <a:off x="3884613" y="6513910"/>
            <a:ext cx="2971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803a69b3f_0_83:notes"/>
          <p:cNvSpPr/>
          <p:nvPr>
            <p:ph idx="2" type="sldImg"/>
          </p:nvPr>
        </p:nvSpPr>
        <p:spPr>
          <a:xfrm>
            <a:off x="685800" y="857250"/>
            <a:ext cx="54864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36803a69b3f_0_83:notes"/>
          <p:cNvSpPr txBox="1"/>
          <p:nvPr>
            <p:ph idx="1" type="body"/>
          </p:nvPr>
        </p:nvSpPr>
        <p:spPr>
          <a:xfrm>
            <a:off x="685800" y="3300413"/>
            <a:ext cx="54864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36803a69b3f_0_83:notes"/>
          <p:cNvSpPr txBox="1"/>
          <p:nvPr>
            <p:ph idx="12" type="sldNum"/>
          </p:nvPr>
        </p:nvSpPr>
        <p:spPr>
          <a:xfrm>
            <a:off x="3884613" y="6513910"/>
            <a:ext cx="2971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10" Type="http://schemas.openxmlformats.org/officeDocument/2006/relationships/image" Target="../media/image2.png"/><Relationship Id="rId9" Type="http://schemas.openxmlformats.org/officeDocument/2006/relationships/image" Target="../media/image1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398"/>
            <a:ext cx="9144001" cy="513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414" y="4892668"/>
            <a:ext cx="742764" cy="113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rken-0" id="56" name="Google Shape;56;p13"/>
          <p:cNvPicPr preferRelativeResize="0"/>
          <p:nvPr/>
        </p:nvPicPr>
        <p:blipFill rotWithShape="1">
          <a:blip r:embed="rId5">
            <a:alphaModFix/>
          </a:blip>
          <a:srcRect b="-25757" l="-25757" r="-25757" t="-25757"/>
          <a:stretch/>
        </p:blipFill>
        <p:spPr>
          <a:xfrm>
            <a:off x="8564024" y="4562849"/>
            <a:ext cx="531676" cy="53167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191550" y="621250"/>
            <a:ext cx="228600" cy="619200"/>
          </a:xfrm>
          <a:prstGeom prst="rect">
            <a:avLst/>
          </a:prstGeom>
          <a:solidFill>
            <a:srgbClr val="FFFEF3"/>
          </a:solidFill>
          <a:ln cap="flat" cmpd="sng" w="9525">
            <a:solidFill>
              <a:srgbClr val="FFFE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5F9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rken-0" id="63" name="Google Shape;63;p14"/>
          <p:cNvPicPr preferRelativeResize="0"/>
          <p:nvPr/>
        </p:nvPicPr>
        <p:blipFill rotWithShape="1">
          <a:blip r:embed="rId3">
            <a:alphaModFix/>
          </a:blip>
          <a:srcRect b="-25757" l="-25757" r="-25757" t="-25757"/>
          <a:stretch/>
        </p:blipFill>
        <p:spPr>
          <a:xfrm>
            <a:off x="370675" y="1208200"/>
            <a:ext cx="2476624" cy="247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1674" y="1926175"/>
            <a:ext cx="1146500" cy="104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414" y="4892668"/>
            <a:ext cx="742764" cy="11342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8820326" y="4887447"/>
            <a:ext cx="178500" cy="1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irken-0" id="67" name="Google Shape;67;p14"/>
          <p:cNvPicPr preferRelativeResize="0"/>
          <p:nvPr/>
        </p:nvPicPr>
        <p:blipFill rotWithShape="1">
          <a:blip r:embed="rId3">
            <a:alphaModFix/>
          </a:blip>
          <a:srcRect b="-25757" l="-25757" r="-25757" t="-25757"/>
          <a:stretch/>
        </p:blipFill>
        <p:spPr>
          <a:xfrm>
            <a:off x="8564024" y="4562849"/>
            <a:ext cx="531676" cy="53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 title="Loopfront-Logo-Grey.png"/>
          <p:cNvPicPr preferRelativeResize="0"/>
          <p:nvPr/>
        </p:nvPicPr>
        <p:blipFill rotWithShape="1">
          <a:blip r:embed="rId6">
            <a:alphaModFix/>
          </a:blip>
          <a:srcRect b="19793" l="0" r="0" t="19787"/>
          <a:stretch/>
        </p:blipFill>
        <p:spPr>
          <a:xfrm>
            <a:off x="4542551" y="2040475"/>
            <a:ext cx="4715974" cy="81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5F9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357098" y="286423"/>
            <a:ext cx="9141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6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2800"/>
              <a:buFont typeface="Roboto"/>
              <a:buNone/>
            </a:pPr>
            <a:r>
              <a:rPr b="0" i="0" lang="en-GB" sz="280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Mulighetsrommet for ombruk internt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2578" y="2263347"/>
            <a:ext cx="1179065" cy="1160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414" y="4892668"/>
            <a:ext cx="742764" cy="11342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8820326" y="4887447"/>
            <a:ext cx="178500" cy="1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irken-0" id="78" name="Google Shape;78;p15"/>
          <p:cNvPicPr preferRelativeResize="0"/>
          <p:nvPr/>
        </p:nvPicPr>
        <p:blipFill rotWithShape="1">
          <a:blip r:embed="rId5">
            <a:alphaModFix/>
          </a:blip>
          <a:srcRect b="-25757" l="-25757" r="-25757" t="-25757"/>
          <a:stretch/>
        </p:blipFill>
        <p:spPr>
          <a:xfrm>
            <a:off x="8564024" y="4562849"/>
            <a:ext cx="531676" cy="53167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4167263" y="2571750"/>
            <a:ext cx="8097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</a:rPr>
              <a:t>Loopfront internt</a:t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5F9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/>
          <p:nvPr/>
        </p:nvSpPr>
        <p:spPr>
          <a:xfrm>
            <a:off x="71348" y="229273"/>
            <a:ext cx="9141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6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2800"/>
              <a:buFont typeface="Roboto"/>
              <a:buNone/>
            </a:pPr>
            <a:r>
              <a:rPr b="0" i="0" lang="en-GB" sz="280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Mulighetsrommet for ombruk vokser ved ekstern</a:t>
            </a:r>
            <a:r>
              <a:rPr lang="en-GB" sz="2800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 ombruk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4617" y="2189394"/>
            <a:ext cx="1252487" cy="131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5154" y="2096093"/>
            <a:ext cx="1431414" cy="149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34161" y="1552752"/>
            <a:ext cx="2473399" cy="2584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44699" y="1459450"/>
            <a:ext cx="2652325" cy="276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1414" y="4892668"/>
            <a:ext cx="742764" cy="11342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/>
          <p:nvPr/>
        </p:nvSpPr>
        <p:spPr>
          <a:xfrm>
            <a:off x="8820326" y="4887447"/>
            <a:ext cx="178500" cy="1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irken-0" id="92" name="Google Shape;92;p16"/>
          <p:cNvPicPr preferRelativeResize="0"/>
          <p:nvPr/>
        </p:nvPicPr>
        <p:blipFill rotWithShape="1">
          <a:blip r:embed="rId8">
            <a:alphaModFix/>
          </a:blip>
          <a:srcRect b="-25757" l="-25757" r="-25757" t="-25757"/>
          <a:stretch/>
        </p:blipFill>
        <p:spPr>
          <a:xfrm>
            <a:off x="8564024" y="4562849"/>
            <a:ext cx="531676" cy="53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5F9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/>
          <p:nvPr/>
        </p:nvSpPr>
        <p:spPr>
          <a:xfrm>
            <a:off x="357098" y="286423"/>
            <a:ext cx="9141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600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2800"/>
              <a:buFont typeface="Roboto"/>
              <a:buNone/>
            </a:pPr>
            <a:r>
              <a:rPr b="0" i="0" lang="en-GB" sz="280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Mulighetsrommet for ombruk vokser!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9489" y="1847597"/>
            <a:ext cx="1808766" cy="1733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8502" y="1664938"/>
            <a:ext cx="2186998" cy="20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00625" y="1002074"/>
            <a:ext cx="3550125" cy="342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09695" y="832469"/>
            <a:ext cx="3924611" cy="376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31874" y="183000"/>
            <a:ext cx="5291482" cy="507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40888" y="0"/>
            <a:ext cx="5662225" cy="54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/>
          <p:nvPr/>
        </p:nvSpPr>
        <p:spPr>
          <a:xfrm>
            <a:off x="8806042" y="4887484"/>
            <a:ext cx="192900" cy="1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1414" y="4892668"/>
            <a:ext cx="742764" cy="11342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/>
          <p:nvPr/>
        </p:nvSpPr>
        <p:spPr>
          <a:xfrm>
            <a:off x="8820326" y="4887447"/>
            <a:ext cx="178500" cy="1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irken-0" id="108" name="Google Shape;108;p17"/>
          <p:cNvPicPr preferRelativeResize="0"/>
          <p:nvPr/>
        </p:nvPicPr>
        <p:blipFill rotWithShape="1">
          <a:blip r:embed="rId10">
            <a:alphaModFix/>
          </a:blip>
          <a:srcRect b="-25757" l="-25757" r="-25757" t="-25757"/>
          <a:stretch/>
        </p:blipFill>
        <p:spPr>
          <a:xfrm>
            <a:off x="8564024" y="4562849"/>
            <a:ext cx="531676" cy="53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4" name="Google Shape;1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7173" y="169600"/>
            <a:ext cx="7571605" cy="494172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/>
          <p:nvPr/>
        </p:nvSpPr>
        <p:spPr>
          <a:xfrm>
            <a:off x="8813184" y="4887447"/>
            <a:ext cx="185700" cy="1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414" y="4892668"/>
            <a:ext cx="742764" cy="11342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/>
          <p:nvPr/>
        </p:nvSpPr>
        <p:spPr>
          <a:xfrm>
            <a:off x="8820326" y="4887447"/>
            <a:ext cx="178500" cy="1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irken-0" id="118" name="Google Shape;118;p18"/>
          <p:cNvPicPr preferRelativeResize="0"/>
          <p:nvPr/>
        </p:nvPicPr>
        <p:blipFill rotWithShape="1">
          <a:blip r:embed="rId5">
            <a:alphaModFix/>
          </a:blip>
          <a:srcRect b="-25757" l="-25757" r="-25757" t="-25757"/>
          <a:stretch/>
        </p:blipFill>
        <p:spPr>
          <a:xfrm>
            <a:off x="8564024" y="4562849"/>
            <a:ext cx="531676" cy="53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5F9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/>
        </p:nvSpPr>
        <p:spPr>
          <a:xfrm>
            <a:off x="538575" y="375713"/>
            <a:ext cx="8119200" cy="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09966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Hva kan vi løse sammen</a:t>
            </a:r>
            <a:endParaRPr b="1" sz="1700">
              <a:solidFill>
                <a:srgbClr val="09966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dk2"/>
              </a:solidFill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01413"/>
            <a:ext cx="8839201" cy="2890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414" y="4892668"/>
            <a:ext cx="742764" cy="11342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/>
          <p:nvPr/>
        </p:nvSpPr>
        <p:spPr>
          <a:xfrm>
            <a:off x="8820326" y="4887447"/>
            <a:ext cx="178500" cy="1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irken-0" id="127" name="Google Shape;127;p19"/>
          <p:cNvPicPr preferRelativeResize="0"/>
          <p:nvPr/>
        </p:nvPicPr>
        <p:blipFill rotWithShape="1">
          <a:blip r:embed="rId5">
            <a:alphaModFix/>
          </a:blip>
          <a:srcRect b="-25757" l="-25757" r="-25757" t="-25757"/>
          <a:stretch/>
        </p:blipFill>
        <p:spPr>
          <a:xfrm>
            <a:off x="8564024" y="4562849"/>
            <a:ext cx="531676" cy="53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5F9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>
            <a:off x="564079" y="3564203"/>
            <a:ext cx="7722600" cy="114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6506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4200"/>
              <a:buFont typeface="Roboto"/>
              <a:buNone/>
            </a:pPr>
            <a:r>
              <a:rPr b="1" i="0" lang="en-GB" sz="420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Digital og fysisk infrastruktur for intern og ekstern ombruk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414" y="4892668"/>
            <a:ext cx="742764" cy="11342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/>
          <p:nvPr/>
        </p:nvSpPr>
        <p:spPr>
          <a:xfrm>
            <a:off x="8820326" y="4887447"/>
            <a:ext cx="178500" cy="1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irken-0" id="136" name="Google Shape;136;p20"/>
          <p:cNvPicPr preferRelativeResize="0"/>
          <p:nvPr/>
        </p:nvPicPr>
        <p:blipFill rotWithShape="1">
          <a:blip r:embed="rId4">
            <a:alphaModFix/>
          </a:blip>
          <a:srcRect b="-25757" l="-25757" r="-25757" t="-25757"/>
          <a:stretch/>
        </p:blipFill>
        <p:spPr>
          <a:xfrm>
            <a:off x="8564024" y="4562849"/>
            <a:ext cx="531676" cy="531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rken-0" id="137" name="Google Shape;137;p20"/>
          <p:cNvPicPr preferRelativeResize="0"/>
          <p:nvPr/>
        </p:nvPicPr>
        <p:blipFill rotWithShape="1">
          <a:blip r:embed="rId4">
            <a:alphaModFix/>
          </a:blip>
          <a:srcRect b="-25757" l="-25757" r="-25757" t="-25757"/>
          <a:stretch/>
        </p:blipFill>
        <p:spPr>
          <a:xfrm>
            <a:off x="355525" y="95125"/>
            <a:ext cx="2476624" cy="247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 title="Loopfront-Logo-Grey.png"/>
          <p:cNvPicPr preferRelativeResize="0"/>
          <p:nvPr/>
        </p:nvPicPr>
        <p:blipFill rotWithShape="1">
          <a:blip r:embed="rId5">
            <a:alphaModFix/>
          </a:blip>
          <a:srcRect b="19793" l="0" r="0" t="19787"/>
          <a:stretch/>
        </p:blipFill>
        <p:spPr>
          <a:xfrm>
            <a:off x="4059826" y="927400"/>
            <a:ext cx="4715974" cy="81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/>
          <p:nvPr/>
        </p:nvSpPr>
        <p:spPr>
          <a:xfrm>
            <a:off x="3068600" y="902475"/>
            <a:ext cx="870600" cy="861900"/>
          </a:xfrm>
          <a:prstGeom prst="mathPlus">
            <a:avLst>
              <a:gd fmla="val 23520" name="adj1"/>
            </a:avLst>
          </a:prstGeom>
          <a:solidFill>
            <a:srgbClr val="35A0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0"/>
          <p:cNvSpPr/>
          <p:nvPr/>
        </p:nvSpPr>
        <p:spPr>
          <a:xfrm>
            <a:off x="3502900" y="2381825"/>
            <a:ext cx="1537800" cy="861900"/>
          </a:xfrm>
          <a:prstGeom prst="mathEqual">
            <a:avLst>
              <a:gd fmla="val 23520" name="adj1"/>
              <a:gd fmla="val 11760" name="adj2"/>
            </a:avLst>
          </a:prstGeom>
          <a:solidFill>
            <a:srgbClr val="35A0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6" name="Google Shape;146;p21"/>
          <p:cNvPicPr preferRelativeResize="0"/>
          <p:nvPr/>
        </p:nvPicPr>
        <p:blipFill rotWithShape="1">
          <a:blip r:embed="rId3">
            <a:alphaModFix/>
          </a:blip>
          <a:srcRect b="-3237" l="-20985" r="-20999" t="-3247"/>
          <a:stretch/>
        </p:blipFill>
        <p:spPr>
          <a:xfrm>
            <a:off x="1658721" y="1015945"/>
            <a:ext cx="1896191" cy="189619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/>
          <p:nvPr/>
        </p:nvSpPr>
        <p:spPr>
          <a:xfrm>
            <a:off x="1658721" y="1015945"/>
            <a:ext cx="1896300" cy="1896300"/>
          </a:xfrm>
          <a:prstGeom prst="roundRect">
            <a:avLst>
              <a:gd fmla="val 3617" name="adj"/>
            </a:avLst>
          </a:prstGeom>
          <a:noFill/>
          <a:ln cap="flat" cmpd="sng" w="25400">
            <a:solidFill>
              <a:srgbClr val="64748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1997965" y="2985341"/>
            <a:ext cx="12177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611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400"/>
              <a:buFont typeface="Roboto"/>
              <a:buNone/>
            </a:pPr>
            <a:r>
              <a:rPr b="0" i="0" lang="en-GB" sz="140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Peter Totland  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1"/>
          <p:cNvSpPr/>
          <p:nvPr/>
        </p:nvSpPr>
        <p:spPr>
          <a:xfrm>
            <a:off x="1997965" y="3254504"/>
            <a:ext cx="12177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Inter"/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peter@sirken.no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063465a6-ed43-46f1-bc69-197ef188076e.png" id="150" name="Google Shape;150;p21"/>
          <p:cNvPicPr preferRelativeResize="0"/>
          <p:nvPr/>
        </p:nvPicPr>
        <p:blipFill rotWithShape="1">
          <a:blip r:embed="rId4">
            <a:alphaModFix/>
          </a:blip>
          <a:srcRect b="-13113" l="-2061" r="-2061" t="-13101"/>
          <a:stretch/>
        </p:blipFill>
        <p:spPr>
          <a:xfrm>
            <a:off x="5586802" y="1015945"/>
            <a:ext cx="1896192" cy="189619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/>
          <p:nvPr/>
        </p:nvSpPr>
        <p:spPr>
          <a:xfrm>
            <a:off x="5586802" y="1015945"/>
            <a:ext cx="1896300" cy="1896300"/>
          </a:xfrm>
          <a:prstGeom prst="roundRect">
            <a:avLst>
              <a:gd fmla="val 3617" name="adj"/>
            </a:avLst>
          </a:prstGeom>
          <a:noFill/>
          <a:ln cap="flat" cmpd="sng" w="25400">
            <a:solidFill>
              <a:srgbClr val="64748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1"/>
          <p:cNvSpPr/>
          <p:nvPr/>
        </p:nvSpPr>
        <p:spPr>
          <a:xfrm>
            <a:off x="5792490" y="2985341"/>
            <a:ext cx="14847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611"/>
              </a:lnSpc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400"/>
              <a:buFont typeface="Roboto"/>
              <a:buNone/>
            </a:pPr>
            <a:r>
              <a:rPr b="0" i="0" lang="en-GB" sz="140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Taru Holm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1"/>
          <p:cNvSpPr/>
          <p:nvPr/>
        </p:nvSpPr>
        <p:spPr>
          <a:xfrm>
            <a:off x="5792490" y="3254504"/>
            <a:ext cx="14847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Inter"/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taru@loopfront.com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1"/>
          <p:cNvSpPr/>
          <p:nvPr/>
        </p:nvSpPr>
        <p:spPr>
          <a:xfrm>
            <a:off x="0" y="4406592"/>
            <a:ext cx="9141600" cy="735600"/>
          </a:xfrm>
          <a:prstGeom prst="rect">
            <a:avLst/>
          </a:prstGeom>
          <a:solidFill>
            <a:srgbClr val="64748B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1"/>
          <p:cNvSpPr/>
          <p:nvPr/>
        </p:nvSpPr>
        <p:spPr>
          <a:xfrm>
            <a:off x="3093899" y="4649865"/>
            <a:ext cx="29538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6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oboto"/>
              <a:buNone/>
            </a:pPr>
            <a:r>
              <a:rPr b="0" i="0" lang="en-GB" sz="1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Takk for oppmerksomheten!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05C204262D094B9DBE931EC479E5EA" ma:contentTypeVersion="5" ma:contentTypeDescription="Opprett et nytt dokument." ma:contentTypeScope="" ma:versionID="dd033aa3c7af5ac609aa41d0bd7b2106">
  <xsd:schema xmlns:xsd="http://www.w3.org/2001/XMLSchema" xmlns:xs="http://www.w3.org/2001/XMLSchema" xmlns:p="http://schemas.microsoft.com/office/2006/metadata/properties" xmlns:ns2="b91526fe-3a8d-4d3d-944d-13002a5fb106" targetNamespace="http://schemas.microsoft.com/office/2006/metadata/properties" ma:root="true" ma:fieldsID="82c8f4a83c557701913fc0872c1050bf" ns2:_="">
    <xsd:import namespace="b91526fe-3a8d-4d3d-944d-13002a5fb1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526fe-3a8d-4d3d-944d-13002a5fb1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9119b49b-2cc3-444e-b755-8692f4554da6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6DF7D1-09E9-43C7-84BE-5B4E1205F438}"/>
</file>

<file path=customXml/itemProps2.xml><?xml version="1.0" encoding="utf-8"?>
<ds:datastoreItem xmlns:ds="http://schemas.openxmlformats.org/officeDocument/2006/customXml" ds:itemID="{C9C10DB4-C6A5-4879-906A-C118F8524F4C}"/>
</file>

<file path=customXml/itemProps3.xml><?xml version="1.0" encoding="utf-8"?>
<ds:datastoreItem xmlns:ds="http://schemas.openxmlformats.org/officeDocument/2006/customXml" ds:itemID="{8617BAF7-A2A5-43A6-BDDB-523627688A4C}"/>
</file>

<file path=customXml/itemProps4.xml><?xml version="1.0" encoding="utf-8"?>
<ds:datastoreItem xmlns:ds="http://schemas.openxmlformats.org/officeDocument/2006/customXml" ds:itemID="{3EFFC10D-B6F8-4B76-8858-58A523B4F96F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0x010100B805C204262D094B9DBE931EC479E5EA</vt:lpwstr>
  </property>
</Properties>
</file>