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7" r:id="rId2"/>
    <p:sldId id="266" r:id="rId3"/>
    <p:sldId id="274" r:id="rId4"/>
    <p:sldId id="275" r:id="rId5"/>
    <p:sldId id="276" r:id="rId6"/>
    <p:sldId id="277" r:id="rId7"/>
    <p:sldId id="284" r:id="rId8"/>
    <p:sldId id="285" r:id="rId9"/>
    <p:sldId id="286" r:id="rId10"/>
    <p:sldId id="287" r:id="rId11"/>
    <p:sldId id="288" r:id="rId12"/>
    <p:sldId id="289" r:id="rId13"/>
    <p:sldId id="297" r:id="rId14"/>
    <p:sldId id="298" r:id="rId15"/>
    <p:sldId id="299" r:id="rId16"/>
    <p:sldId id="290" r:id="rId17"/>
    <p:sldId id="292" r:id="rId18"/>
    <p:sldId id="296" r:id="rId19"/>
    <p:sldId id="301" r:id="rId20"/>
    <p:sldId id="293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9FDE2C-4591-452A-AD07-6B106068FCAF}" v="1" dt="2025-06-15T20:11:37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451" autoAdjust="0"/>
  </p:normalViewPr>
  <p:slideViewPr>
    <p:cSldViewPr snapToGrid="0">
      <p:cViewPr varScale="1">
        <p:scale>
          <a:sx n="72" d="100"/>
          <a:sy n="72" d="100"/>
        </p:scale>
        <p:origin x="22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C3A7E-46E0-4069-B826-2704AE006116}" type="datetimeFigureOut">
              <a:rPr lang="nb-NO" smtClean="0"/>
              <a:t>15.06.2025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AFB52-1828-4E17-8B90-404098E2D2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25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Da ble </a:t>
            </a:r>
            <a:r>
              <a:rPr lang="nb-NO" dirty="0" err="1"/>
              <a:t>Sirken</a:t>
            </a:r>
            <a:r>
              <a:rPr lang="nb-NO" dirty="0"/>
              <a:t> etablert. Vi skal gjøre «ombruk i praksis»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AFB52-1828-4E17-8B90-404098E2D22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5792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59A6A-158F-66EA-1CF8-45D720536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A5FCF7C-D733-B856-6809-1101BA6105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E4D4E31-6686-6FF1-AF00-18BD0AF80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FE973A-1948-437F-76CE-916C4DD8F9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AFB52-1828-4E17-8B90-404098E2D22E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7306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Takk for meg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AFB52-1828-4E17-8B90-404098E2D22E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2426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/>
              <a:t>Så ble vi dratt inn i en samarbeidsgruppe</a:t>
            </a:r>
          </a:p>
          <a:p>
            <a:pPr marL="171450" indent="-171450">
              <a:buFontTx/>
              <a:buChar char="-"/>
            </a:pPr>
            <a:r>
              <a:rPr lang="nb-NO" dirty="0"/>
              <a:t>Diskusjon; byggebransjen vil generere 3,2 </a:t>
            </a:r>
            <a:r>
              <a:rPr lang="nb-NO" dirty="0" err="1"/>
              <a:t>mill</a:t>
            </a:r>
            <a:r>
              <a:rPr lang="nb-NO" dirty="0"/>
              <a:t> tonn avfall i 2025</a:t>
            </a:r>
          </a:p>
          <a:p>
            <a:pPr marL="171450" indent="-171450">
              <a:buFontTx/>
              <a:buChar char="-"/>
            </a:pPr>
            <a:r>
              <a:rPr lang="nb-NO" dirty="0"/>
              <a:t>Og stor andel av dette er gode varer som går direkte som avfall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AFB52-1828-4E17-8B90-404098E2D22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523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Vår visjon; </a:t>
            </a:r>
          </a:p>
          <a:p>
            <a:r>
              <a:rPr lang="nb-NO" dirty="0"/>
              <a:t>La oss gjøre ombruk lønnsomt for byggenæringen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AFB52-1828-4E17-8B90-404098E2D22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669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Men hvorfor er det et problem i dag, og hvorfor jobber vi ikke med ombruk?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AFB52-1828-4E17-8B90-404098E2D22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6875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Tradisjonell avfallshåndtering; transport, kast, forbrenning, co2utslipp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AFB52-1828-4E17-8B90-404098E2D22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5438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Dersom man skal jobbe med ombruk; </a:t>
            </a:r>
          </a:p>
          <a:p>
            <a:pPr marL="171450" indent="-171450">
              <a:buFontTx/>
              <a:buChar char="-"/>
            </a:pPr>
            <a:r>
              <a:rPr lang="nb-NO" dirty="0"/>
              <a:t>transport, manuell håndtering, lager og lagerkostnad, administrasjon og salg av varen. Det er kostbart det</a:t>
            </a:r>
          </a:p>
          <a:p>
            <a:pPr marL="171450" indent="-171450">
              <a:buFontTx/>
              <a:buChar char="-"/>
            </a:pPr>
            <a:r>
              <a:rPr lang="nb-NO" dirty="0"/>
              <a:t>Og tro det eller ei; Det mest </a:t>
            </a:r>
            <a:r>
              <a:rPr lang="nb-NO" dirty="0" err="1"/>
              <a:t>tungvindte</a:t>
            </a:r>
            <a:r>
              <a:rPr lang="nb-NO" dirty="0"/>
              <a:t> og det bransjen hater mest er SALG</a:t>
            </a: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AFB52-1828-4E17-8B90-404098E2D22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122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Selvbetjent ombrukssentral</a:t>
            </a:r>
          </a:p>
          <a:p>
            <a:r>
              <a:rPr lang="nb-NO" dirty="0"/>
              <a:t>Effektivisert vareflyt inn og selvbetjent kjøp av varer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AFB52-1828-4E17-8B90-404098E2D22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4196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Hele sortimentet</a:t>
            </a:r>
          </a:p>
          <a:p>
            <a:r>
              <a:rPr lang="nb-NO" dirty="0"/>
              <a:t>Alt fra tønner til ny vindsperre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AFB52-1828-4E17-8B90-404098E2D22E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32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AFB52-1828-4E17-8B90-404098E2D22E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423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96BF88-2597-BA22-ED94-90918BC24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B84E55C-F441-506A-E6E0-C19DAF1FA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B36EEE0-F1CC-5F50-6E57-0D6FBA9DE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D7C9-E3C5-4855-BF54-2F2B077C4868}" type="datetimeFigureOut">
              <a:rPr lang="nb-NO" smtClean="0"/>
              <a:t>15.06.2025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257298-1A29-413D-6E14-EF1E4067D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034FBE-9F2D-43DF-740F-E31ABC92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E292-D26D-4E10-89B4-03CD3FB422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212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16EC76-4110-5A88-E8F8-25F48BB5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7559A4E-12E9-D239-BE05-33E944647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92A871-1DB1-B123-7429-13A1FC74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D7C9-E3C5-4855-BF54-2F2B077C4868}" type="datetimeFigureOut">
              <a:rPr lang="nb-NO" smtClean="0"/>
              <a:t>15.06.2025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B1C77B-70EE-D886-A95F-A8B2F288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902A53-46DF-87C6-FB51-6A71E4EC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E292-D26D-4E10-89B4-03CD3FB422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104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30DE4CC-CAD2-A309-8CF3-CBDBA45C6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721A7D0-0281-0ABF-5CF1-B2C16BD96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943DF4-82E8-7D11-F0E1-F79B2A32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D7C9-E3C5-4855-BF54-2F2B077C4868}" type="datetimeFigureOut">
              <a:rPr lang="nb-NO" smtClean="0"/>
              <a:t>15.06.2025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B0AE6E-F07A-974A-856F-A6CF0E217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5011A0-6D3E-A108-3A46-F39856307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E292-D26D-4E10-89B4-03CD3FB422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851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E44718-A212-31B1-F846-60535533E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F82E7D-1D5F-808C-9C49-FD7D040CB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99A634-E968-1FEB-66DC-1CD910875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D7C9-E3C5-4855-BF54-2F2B077C4868}" type="datetimeFigureOut">
              <a:rPr lang="nb-NO" smtClean="0"/>
              <a:t>15.06.2025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4665093-7520-18D2-28C3-1A448F3F7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ACB31B0-5F75-C777-4A29-3BC9A401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E292-D26D-4E10-89B4-03CD3FB422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735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86436F-0995-8ACD-FF2F-E104B332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9A263C2-E1D2-24E0-BBE1-2B14F5040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D8F755-17A7-8F7A-FBB0-DFA8B3A78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D7C9-E3C5-4855-BF54-2F2B077C4868}" type="datetimeFigureOut">
              <a:rPr lang="nb-NO" smtClean="0"/>
              <a:t>15.06.2025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61EA86-78CF-2DB0-B898-B95E7779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2B35C7B-3A8B-82E4-735F-BA17B19A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E292-D26D-4E10-89B4-03CD3FB422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218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A1129F-AA32-8555-CAB0-4FE54D1E0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3EFB11-27F2-4AF0-D2DF-FED2EEA88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6E0AE77-8DCB-7F58-512A-EFED8FFEA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7F048D3-406C-FCB0-FC3D-3E67AF72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D7C9-E3C5-4855-BF54-2F2B077C4868}" type="datetimeFigureOut">
              <a:rPr lang="nb-NO" smtClean="0"/>
              <a:t>15.06.2025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49E43A6-90CD-1330-CAA3-CEBEBC0DC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C8A5C46-B9BD-4ED4-145D-70899D3B5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E292-D26D-4E10-89B4-03CD3FB422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9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449446-670D-554B-109B-838649AB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0D8F45-B4EB-D7F1-5262-1FA7928EB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8840102-ACB1-E2E5-6E34-2AB178EEE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FF5F50C-5B31-83A3-F743-BB629BD55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8E5AAD6-D9CD-6991-C032-5FC05EEB2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F8E10F8-9F9E-4CCA-B177-1999DFD9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D7C9-E3C5-4855-BF54-2F2B077C4868}" type="datetimeFigureOut">
              <a:rPr lang="nb-NO" smtClean="0"/>
              <a:t>15.06.2025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801D393-6E60-569C-0210-D3E72625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92ADFF1-F836-FFD2-4461-93F046652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E292-D26D-4E10-89B4-03CD3FB422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218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D38D7D-0753-5555-A447-A8A9F747C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7103CD-814E-E06E-1BBF-A6DD0B97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D7C9-E3C5-4855-BF54-2F2B077C4868}" type="datetimeFigureOut">
              <a:rPr lang="nb-NO" smtClean="0"/>
              <a:t>15.06.2025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3BC0E40-FA6E-2FC9-739A-386D985E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F3DB780-C6FF-924B-3D13-76BD4DEC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E292-D26D-4E10-89B4-03CD3FB422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824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3FFEB6B-E5C4-3051-3291-30C0E81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D7C9-E3C5-4855-BF54-2F2B077C4868}" type="datetimeFigureOut">
              <a:rPr lang="nb-NO" smtClean="0"/>
              <a:t>15.06.2025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C5C7B3E-A2DB-D3D4-04CE-C6813F55B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AF62C6F-F6AB-3975-5259-7A24BD91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E292-D26D-4E10-89B4-03CD3FB422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058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0DCAFF-9C22-4D2B-FB06-0C8337A6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87CF78-D876-EA2A-AE83-9C36E94DF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10FB63C-EDE7-8CFE-CBB8-1DDBD09D7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6FCC16-4061-BB6B-447A-F78AD80E8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D7C9-E3C5-4855-BF54-2F2B077C4868}" type="datetimeFigureOut">
              <a:rPr lang="nb-NO" smtClean="0"/>
              <a:t>15.06.2025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D8224BF-CB61-993D-EF79-6E6EB72CA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94E6DA0-998D-0932-7622-A9C2E289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E292-D26D-4E10-89B4-03CD3FB422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171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A841AC-6403-9F47-AEAB-88BBD268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C972FBD-EAC6-F59E-B955-0FB2C3313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C514EEF-0554-004B-F160-ADF1CB2BA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5889310-4738-E35B-78DF-AD4BAC3D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D7C9-E3C5-4855-BF54-2F2B077C4868}" type="datetimeFigureOut">
              <a:rPr lang="nb-NO" smtClean="0"/>
              <a:t>15.06.2025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171EFB8-653C-C85E-D442-D8B5B63B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8EE1AA-FD8D-A712-D752-92DE512B6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E292-D26D-4E10-89B4-03CD3FB422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68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0F2680D-39EC-591B-E35D-D6B56607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DDD14ED-5921-E08C-0AAA-1F1F02499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D98F593-3C58-FBA2-AC5F-5B8924AD5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5AD7C9-E3C5-4855-BF54-2F2B077C4868}" type="datetimeFigureOut">
              <a:rPr lang="nb-NO" smtClean="0"/>
              <a:t>15.06.2025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041EA5-DB84-486E-971D-0E000E889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B59E513-BE92-F337-71FB-FB89D087B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AAE292-D26D-4E10-89B4-03CD3FB422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470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630B1-CCB5-3725-6226-ED230D2AE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3761A96-4853-0C73-789D-93C72BA72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6A649-BDE9-89F6-08F9-29E63235C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1E9C293-438E-830C-18EF-FEC8C6974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4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1D19D-89E2-E989-729D-FBE3460DC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557647F-CFCA-37D8-3753-FBBA8B031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2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7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36A1C-A740-03B5-EFC2-DE1778AE1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C749F1A-1CC3-A43C-B0BE-5152262CC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3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8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3436744-848E-5833-D42D-EA153C7AD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60"/>
            <a:ext cx="12210826" cy="66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3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221CAB4-10E4-1BE8-65D2-393AC43BC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0" y="0"/>
            <a:ext cx="11936819" cy="696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96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54F8E3B-A1D4-9637-B461-8E2081F7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863" y="140685"/>
            <a:ext cx="9396274" cy="65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36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430FB-A10C-8E2F-E56A-DDE0E359F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1DBED22-60C7-564E-EE77-D15A89862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7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92469-0026-F9D0-1AFF-F22D8CE6A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7929FAB-A666-CE99-2EE0-65053DC66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21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1FD3-43E2-8031-CDB6-AEFB521EB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E91039-CF27-D7DE-A345-62659BF42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34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0C840-D7F5-B342-4D55-494387CAF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87746BE-3566-CCEF-799E-248A02D60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12192000" cy="68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3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DBE28-B75E-9620-F620-C1573C129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77F0056-20C4-CED1-820D-65089128E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6870"/>
            <a:ext cx="12192000" cy="682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08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84136-CE40-9EC3-73FE-1E55CDA2C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493B15C-D2DB-5B41-402D-FA1E724D7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39"/>
            <a:ext cx="12192000" cy="691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5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F9227-25C4-8FE5-AD03-3F8554533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2B2432-6787-B2F1-B453-4D04B58FA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" y="0"/>
            <a:ext cx="1218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4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87C7F-E1A1-00F8-131B-7639F6660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F0FB7DD-0722-8510-51BF-2BFF9E948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8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9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75F08-DF8B-41E5-5417-5BA93DDF2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7BA42AD-6CAB-3830-61A5-092CA26E3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8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7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89323-5A7F-A1B7-D293-61552EE9C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2C8BEAA-26AC-89C3-3F79-7102B1446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7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8DBC5-18E7-1AB4-8627-A79CF364B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A9C0FBD-9ED1-449E-6759-CCCCE224F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12723" cy="68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4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4A105-E7C9-295D-1FB8-84FED5EDF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2290F2E-479B-0498-93A9-F2D734F39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8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DC416-33C7-A903-E7A1-F5415A85A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FC8A758-A094-6A64-5046-C51C26B9E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71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05C204262D094B9DBE931EC479E5EA" ma:contentTypeVersion="5" ma:contentTypeDescription="Opprett et nytt dokument." ma:contentTypeScope="" ma:versionID="dd033aa3c7af5ac609aa41d0bd7b2106">
  <xsd:schema xmlns:xsd="http://www.w3.org/2001/XMLSchema" xmlns:xs="http://www.w3.org/2001/XMLSchema" xmlns:p="http://schemas.microsoft.com/office/2006/metadata/properties" xmlns:ns2="b91526fe-3a8d-4d3d-944d-13002a5fb106" targetNamespace="http://schemas.microsoft.com/office/2006/metadata/properties" ma:root="true" ma:fieldsID="82c8f4a83c557701913fc0872c1050bf" ns2:_="">
    <xsd:import namespace="b91526fe-3a8d-4d3d-944d-13002a5fb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526fe-3a8d-4d3d-944d-13002a5fb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119b49b-2cc3-444e-b755-8692f4554da6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F0A079-CB2E-4D1B-B111-7AFD3F95CF0E}"/>
</file>

<file path=customXml/itemProps2.xml><?xml version="1.0" encoding="utf-8"?>
<ds:datastoreItem xmlns:ds="http://schemas.openxmlformats.org/officeDocument/2006/customXml" ds:itemID="{EB1EA5A2-AF95-4A35-A0B2-CB22BE0C629D}"/>
</file>

<file path=customXml/itemProps3.xml><?xml version="1.0" encoding="utf-8"?>
<ds:datastoreItem xmlns:ds="http://schemas.openxmlformats.org/officeDocument/2006/customXml" ds:itemID="{09B7D558-A012-406B-832D-8326230CCF67}"/>
</file>

<file path=customXml/itemProps4.xml><?xml version="1.0" encoding="utf-8"?>
<ds:datastoreItem xmlns:ds="http://schemas.openxmlformats.org/officeDocument/2006/customXml" ds:itemID="{E6C45E2F-FC00-47BC-A64D-F75E0F490CB0}"/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156</Words>
  <Application>Microsoft Office PowerPoint</Application>
  <PresentationFormat>Widescreen</PresentationFormat>
  <Paragraphs>27</Paragraphs>
  <Slides>20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Totland</dc:creator>
  <cp:lastModifiedBy>Peter Totland</cp:lastModifiedBy>
  <cp:revision>3</cp:revision>
  <dcterms:created xsi:type="dcterms:W3CDTF">2025-05-02T18:38:23Z</dcterms:created>
  <dcterms:modified xsi:type="dcterms:W3CDTF">2025-06-15T20:27:22Z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0x010100B805C204262D094B9DBE931EC479E5EA</vt:lpwstr>
  </property>
</Properties>
</file>