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8.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1" r:id="rId1"/>
    <p:sldMasterId id="2147483732" r:id="rId2"/>
    <p:sldMasterId id="2147483733" r:id="rId3"/>
    <p:sldMasterId id="2147483734" r:id="rId4"/>
    <p:sldMasterId id="2147483735" r:id="rId5"/>
    <p:sldMasterId id="2147483736" r:id="rId6"/>
  </p:sldMasterIdLst>
  <p:notesMasterIdLst>
    <p:notesMasterId r:id="rId2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9144000" cy="5143500" type="screen16x9"/>
  <p:notesSz cx="6858000" cy="9144000"/>
  <p:embeddedFontLst>
    <p:embeddedFont>
      <p:font typeface="Inter" panose="020B0604020202020204" charset="0"/>
      <p:regular r:id="rId28"/>
      <p:bold r:id="rId29"/>
      <p:italic r:id="rId30"/>
      <p:boldItalic r:id="rId31"/>
    </p:embeddedFont>
    <p:embeddedFont>
      <p:font typeface="Lato" panose="020F0502020204030203" pitchFamily="34" charset="0"/>
      <p:regular r:id="rId32"/>
      <p:bold r:id="rId33"/>
      <p:italic r:id="rId34"/>
      <p:boldItalic r:id="rId35"/>
    </p:embeddedFont>
    <p:embeddedFont>
      <p:font typeface="Lato Black" panose="020F0502020204030203" pitchFamily="34" charset="0"/>
      <p:bold r:id="rId36"/>
      <p:boldItalic r:id="rId37"/>
    </p:embeddedFont>
    <p:embeddedFont>
      <p:font typeface="Roboto" panose="02000000000000000000" pitchFamily="2" charset="0"/>
      <p:regular r:id="rId38"/>
      <p:bold r:id="rId39"/>
      <p:italic r:id="rId40"/>
      <p:boldItalic r:id="rId41"/>
    </p:embeddedFont>
    <p:embeddedFont>
      <p:font typeface="Roboto Condensed"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68B5A3-C4F3-4CCA-950A-C71E7554EDF8}">
  <a:tblStyle styleId="{1168B5A3-C4F3-4CCA-950A-C71E7554EDF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2.fntdata"/><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customXml" Target="../customXml/item4.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66e6640692_2_2: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366e6640692_2_2: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"Vi er Loopfront – en løsning utviklet for å gjøre ombruk praktisk mulig i stor skala. Vi støtter hele prosessen, fra kartlegging til gjennomføring og rapportering</a:t>
            </a:r>
            <a:endParaRPr/>
          </a:p>
        </p:txBody>
      </p:sp>
      <p:sp>
        <p:nvSpPr>
          <p:cNvPr id="557" name="Google Shape;557;g366e6640692_2_2: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366e6640692_2_555: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366e6640692_2_555: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GB">
                <a:solidFill>
                  <a:schemeClr val="dk1"/>
                </a:solidFill>
              </a:rPr>
              <a:t>Og dette gir faktiske resultater – som her i Trondheim.som har hatt nettopositive resultater 4 år på rad, unngått innkjøp er ca 4 ganger høyere enn kostnader for å drifte ombruk</a:t>
            </a:r>
            <a:endParaRPr/>
          </a:p>
        </p:txBody>
      </p:sp>
      <p:sp>
        <p:nvSpPr>
          <p:cNvPr id="677" name="Google Shape;677;g366e6640692_2_555: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66e6640692_2_61: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366e6640692_2_61: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g366e6640692_2_61: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366e6640692_2_419: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g366e6640692_2_419: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g366e6640692_2_419: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36221d215e2_1_0: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36221d215e2_1_0: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At the top we see collaborators. At the bottom we see outputs and service providers. Loopfront's cloud based solution assures that everyone involved in a project can collaborate using accessible, dynamic data. Some actors may provide services at several stages, such as architects who can carry out surveys as well as use the marketplace to design in availalbe materials into new projects. Reporting can be used to enable more efficient logistics, prepare lists of items that need repairs or rework, and assist in gathering bids for services.</a:t>
            </a:r>
            <a:endParaRPr/>
          </a:p>
        </p:txBody>
      </p:sp>
      <p:sp>
        <p:nvSpPr>
          <p:cNvPr id="740" name="Google Shape;740;g36221d215e2_1_0: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366e6640692_2_244: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2" name="Google Shape;802;g366e6640692_2_244: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g366e6640692_2_244: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3610a3e8f95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"Over 70 betalende kunder – store aktører som Bergen, Asker, Trondheim, men også Veidekke, NTNU og private eiendomsselskaper." </a:t>
            </a:r>
            <a:r>
              <a:rPr lang="en-GB" b="1">
                <a:solidFill>
                  <a:schemeClr val="dk1"/>
                </a:solidFill>
              </a:rPr>
              <a:t>Bridge:</a:t>
            </a:r>
            <a:r>
              <a:rPr lang="en-GB">
                <a:solidFill>
                  <a:schemeClr val="dk1"/>
                </a:solidFill>
              </a:rPr>
              <a:t> "Og bruksområdene er mange."</a:t>
            </a:r>
            <a:endParaRPr>
              <a:solidFill>
                <a:schemeClr val="dk1"/>
              </a:solidFill>
            </a:endParaRPr>
          </a:p>
          <a:p>
            <a:pPr marL="0" lvl="0" indent="0" algn="l" rtl="0">
              <a:lnSpc>
                <a:spcPct val="100000"/>
              </a:lnSpc>
              <a:spcBef>
                <a:spcPts val="1200"/>
              </a:spcBef>
              <a:spcAft>
                <a:spcPts val="0"/>
              </a:spcAft>
              <a:buSzPts val="1400"/>
              <a:buNone/>
            </a:pPr>
            <a:endParaRPr/>
          </a:p>
        </p:txBody>
      </p:sp>
      <p:sp>
        <p:nvSpPr>
          <p:cNvPr id="808" name="Google Shape;808;g3610a3e8f95_0_3:notes"/>
          <p:cNvSpPr>
            <a:spLocks noGrp="1" noRot="1" noChangeAspect="1"/>
          </p:cNvSpPr>
          <p:nvPr>
            <p:ph type="sldImg" idx="2"/>
          </p:nvPr>
        </p:nvSpPr>
        <p:spPr>
          <a:xfrm>
            <a:off x="857419"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366e6640692_2_357: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g366e6640692_2_357: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3" name="Google Shape;913;g366e6640692_2_357: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66e6640692_2_464: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g366e6640692_2_464: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3" name="Google Shape;973;g366e6640692_2_464: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366e6640692_2_486: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g366e6640692_2_486: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3" name="Google Shape;993;g366e6640692_2_486: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366e6640692_2_506: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g366e6640692_2_506: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1" name="Google Shape;1011;g366e6640692_2_506: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621565112f_0_348:notes"/>
          <p:cNvSpPr>
            <a:spLocks noGrp="1" noRot="1" noChangeAspect="1"/>
          </p:cNvSpPr>
          <p:nvPr>
            <p:ph type="sldImg" idx="2"/>
          </p:nvPr>
        </p:nvSpPr>
        <p:spPr>
          <a:xfrm>
            <a:off x="685800" y="857250"/>
            <a:ext cx="54864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g3621565112f_0_348:notes"/>
          <p:cNvSpPr txBox="1">
            <a:spLocks noGrp="1"/>
          </p:cNvSpPr>
          <p:nvPr>
            <p:ph type="body" idx="1"/>
          </p:nvPr>
        </p:nvSpPr>
        <p:spPr>
          <a:xfrm>
            <a:off x="685800" y="3300413"/>
            <a:ext cx="5486400" cy="27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3621565112f_0_348:notes"/>
          <p:cNvSpPr txBox="1">
            <a:spLocks noGrp="1"/>
          </p:cNvSpPr>
          <p:nvPr>
            <p:ph type="sldNum" idx="12"/>
          </p:nvPr>
        </p:nvSpPr>
        <p:spPr>
          <a:xfrm>
            <a:off x="3884613" y="6513910"/>
            <a:ext cx="2971800" cy="344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3621565112f_0_364:notes"/>
          <p:cNvSpPr>
            <a:spLocks noGrp="1" noRot="1" noChangeAspect="1"/>
          </p:cNvSpPr>
          <p:nvPr>
            <p:ph type="sldImg" idx="2"/>
          </p:nvPr>
        </p:nvSpPr>
        <p:spPr>
          <a:xfrm>
            <a:off x="685800" y="857250"/>
            <a:ext cx="54864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g3621565112f_0_364:notes"/>
          <p:cNvSpPr txBox="1">
            <a:spLocks noGrp="1"/>
          </p:cNvSpPr>
          <p:nvPr>
            <p:ph type="body" idx="1"/>
          </p:nvPr>
        </p:nvSpPr>
        <p:spPr>
          <a:xfrm>
            <a:off x="685800" y="3300413"/>
            <a:ext cx="5486400" cy="2700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4" name="Google Shape;1024;g3621565112f_0_364:notes"/>
          <p:cNvSpPr txBox="1">
            <a:spLocks noGrp="1"/>
          </p:cNvSpPr>
          <p:nvPr>
            <p:ph type="sldNum" idx="12"/>
          </p:nvPr>
        </p:nvSpPr>
        <p:spPr>
          <a:xfrm>
            <a:off x="3884613" y="6513910"/>
            <a:ext cx="2971800" cy="344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610a3e8f95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GB">
                <a:solidFill>
                  <a:schemeClr val="dk1"/>
                </a:solidFill>
              </a:rPr>
              <a:t>Byggsektoren står for store utslipp, og over 80 % av avfallet skapes i privat og offentlig sektor. Det er i dette rommet vi kan vi til endring"</a:t>
            </a:r>
            <a:endParaRPr/>
          </a:p>
        </p:txBody>
      </p:sp>
      <p:sp>
        <p:nvSpPr>
          <p:cNvPr id="579" name="Google Shape;579;g3610a3e8f95_0_491:notes"/>
          <p:cNvSpPr>
            <a:spLocks noGrp="1" noRot="1" noChangeAspect="1"/>
          </p:cNvSpPr>
          <p:nvPr>
            <p:ph type="sldImg" idx="2"/>
          </p:nvPr>
        </p:nvSpPr>
        <p:spPr>
          <a:xfrm>
            <a:off x="857419"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610a3e8f95_0_505:notes"/>
          <p:cNvSpPr>
            <a:spLocks noGrp="1" noRot="1" noChangeAspect="1"/>
          </p:cNvSpPr>
          <p:nvPr>
            <p:ph type="sldImg" idx="2"/>
          </p:nvPr>
        </p:nvSpPr>
        <p:spPr>
          <a:xfrm>
            <a:off x="685800" y="857250"/>
            <a:ext cx="5486400" cy="2314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3610a3e8f95_0_505:notes"/>
          <p:cNvSpPr txBox="1">
            <a:spLocks noGrp="1"/>
          </p:cNvSpPr>
          <p:nvPr>
            <p:ph type="body" idx="1"/>
          </p:nvPr>
        </p:nvSpPr>
        <p:spPr>
          <a:xfrm>
            <a:off x="685800" y="3300413"/>
            <a:ext cx="5486400" cy="27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solidFill>
                  <a:schemeClr val="dk1"/>
                </a:solidFill>
              </a:rPr>
              <a:t>"Loopfront jobber øverst i avfallspyramiden – for å unngå avfall i utgangspunktet. Før man kjøper nytt, må man vite hva man allerede har." </a:t>
            </a:r>
            <a:r>
              <a:rPr lang="en-GB" b="1">
                <a:solidFill>
                  <a:schemeClr val="dk1"/>
                </a:solidFill>
              </a:rPr>
              <a:t>Bridge:</a:t>
            </a:r>
            <a:r>
              <a:rPr lang="en-GB">
                <a:solidFill>
                  <a:schemeClr val="dk1"/>
                </a:solidFill>
              </a:rPr>
              <a:t> "Og det krever transparens og system."</a:t>
            </a:r>
            <a:endParaRPr>
              <a:solidFill>
                <a:schemeClr val="dk1"/>
              </a:solidFill>
            </a:endParaRPr>
          </a:p>
          <a:p>
            <a:pPr marL="0" lvl="0" indent="0" algn="l" rtl="0">
              <a:spcBef>
                <a:spcPts val="1200"/>
              </a:spcBef>
              <a:spcAft>
                <a:spcPts val="0"/>
              </a:spcAft>
              <a:buNone/>
            </a:pPr>
            <a:endParaRPr/>
          </a:p>
        </p:txBody>
      </p:sp>
      <p:sp>
        <p:nvSpPr>
          <p:cNvPr id="595" name="Google Shape;595;g3610a3e8f95_0_505:notes"/>
          <p:cNvSpPr txBox="1">
            <a:spLocks noGrp="1"/>
          </p:cNvSpPr>
          <p:nvPr>
            <p:ph type="sldNum" idx="12"/>
          </p:nvPr>
        </p:nvSpPr>
        <p:spPr>
          <a:xfrm>
            <a:off x="3884613" y="6513910"/>
            <a:ext cx="2971800" cy="34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610a3e8f95_0_933:notes"/>
          <p:cNvSpPr>
            <a:spLocks noGrp="1" noRot="1" noChangeAspect="1"/>
          </p:cNvSpPr>
          <p:nvPr>
            <p:ph type="sldImg" idx="2"/>
          </p:nvPr>
        </p:nvSpPr>
        <p:spPr>
          <a:xfrm>
            <a:off x="685800" y="857250"/>
            <a:ext cx="54864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3610a3e8f95_0_933:notes"/>
          <p:cNvSpPr txBox="1">
            <a:spLocks noGrp="1"/>
          </p:cNvSpPr>
          <p:nvPr>
            <p:ph type="body" idx="1"/>
          </p:nvPr>
        </p:nvSpPr>
        <p:spPr>
          <a:xfrm>
            <a:off x="685800" y="3300413"/>
            <a:ext cx="5486400" cy="27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"Vi gir oversikt, kontroll og støtte i hele prosessen – fra kartlegging til ombruk, mest for møbler og byggmaterialer, men. </a:t>
            </a:r>
            <a:endParaRPr/>
          </a:p>
          <a:p>
            <a:pPr marL="0" lvl="0" indent="0" algn="l" rtl="0">
              <a:lnSpc>
                <a:spcPct val="100000"/>
              </a:lnSpc>
              <a:spcBef>
                <a:spcPts val="1200"/>
              </a:spcBef>
              <a:spcAft>
                <a:spcPts val="0"/>
              </a:spcAft>
              <a:buSzPts val="1400"/>
              <a:buNone/>
            </a:pPr>
            <a:endParaRPr/>
          </a:p>
        </p:txBody>
      </p:sp>
      <p:sp>
        <p:nvSpPr>
          <p:cNvPr id="616" name="Google Shape;616;g3610a3e8f95_0_933:notes"/>
          <p:cNvSpPr txBox="1">
            <a:spLocks noGrp="1"/>
          </p:cNvSpPr>
          <p:nvPr>
            <p:ph type="sldNum" idx="12"/>
          </p:nvPr>
        </p:nvSpPr>
        <p:spPr>
          <a:xfrm>
            <a:off x="3884613" y="6513910"/>
            <a:ext cx="29718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610a3e8f95_0_944:notes"/>
          <p:cNvSpPr>
            <a:spLocks noGrp="1" noRot="1" noChangeAspect="1"/>
          </p:cNvSpPr>
          <p:nvPr>
            <p:ph type="sldImg" idx="2"/>
          </p:nvPr>
        </p:nvSpPr>
        <p:spPr>
          <a:xfrm>
            <a:off x="685800" y="857250"/>
            <a:ext cx="54864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3610a3e8f95_0_944:notes"/>
          <p:cNvSpPr txBox="1">
            <a:spLocks noGrp="1"/>
          </p:cNvSpPr>
          <p:nvPr>
            <p:ph type="body" idx="1"/>
          </p:nvPr>
        </p:nvSpPr>
        <p:spPr>
          <a:xfrm>
            <a:off x="685800" y="3300413"/>
            <a:ext cx="5486400" cy="27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GB">
                <a:solidFill>
                  <a:schemeClr val="dk1"/>
                </a:solidFill>
              </a:rPr>
              <a:t>kundene våre tar oss inn i nye kategorier – som utendørsmøbler, leker, til og med anleggsutstyr.</a:t>
            </a:r>
            <a:endParaRPr/>
          </a:p>
        </p:txBody>
      </p:sp>
      <p:sp>
        <p:nvSpPr>
          <p:cNvPr id="628" name="Google Shape;628;g3610a3e8f95_0_944:notes"/>
          <p:cNvSpPr txBox="1">
            <a:spLocks noGrp="1"/>
          </p:cNvSpPr>
          <p:nvPr>
            <p:ph type="sldNum" idx="12"/>
          </p:nvPr>
        </p:nvSpPr>
        <p:spPr>
          <a:xfrm>
            <a:off x="3884613" y="6513910"/>
            <a:ext cx="29718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610a3e8f95_0_1324:notes"/>
          <p:cNvSpPr>
            <a:spLocks noGrp="1" noRot="1" noChangeAspect="1"/>
          </p:cNvSpPr>
          <p:nvPr>
            <p:ph type="sldImg" idx="2"/>
          </p:nvPr>
        </p:nvSpPr>
        <p:spPr>
          <a:xfrm>
            <a:off x="1371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3610a3e8f95_0_1324:notes"/>
          <p:cNvSpPr txBox="1">
            <a:spLocks noGrp="1"/>
          </p:cNvSpPr>
          <p:nvPr>
            <p:ph type="body" idx="1"/>
          </p:nvPr>
        </p:nvSpPr>
        <p:spPr>
          <a:xfrm>
            <a:off x="685800" y="3300413"/>
            <a:ext cx="5486400" cy="27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GB">
                <a:solidFill>
                  <a:schemeClr val="dk1"/>
                </a:solidFill>
              </a:rPr>
              <a:t>"Effektene er tydelige og i god utvikling: Vi måler besparelser i kostnader, CO2 og avfall. Dataene er tilgjengelige i sanntid – og kan kobles mot egne systemer, f.eks. Power BI." </a:t>
            </a:r>
            <a:r>
              <a:rPr lang="en-GB" b="1">
                <a:solidFill>
                  <a:schemeClr val="dk1"/>
                </a:solidFill>
              </a:rPr>
              <a:t>Bridge:</a:t>
            </a:r>
            <a:r>
              <a:rPr lang="en-GB">
                <a:solidFill>
                  <a:schemeClr val="dk1"/>
                </a:solidFill>
              </a:rPr>
              <a:t> </a:t>
            </a:r>
            <a:endParaRPr b="1">
              <a:solidFill>
                <a:schemeClr val="dk1"/>
              </a:solidFill>
            </a:endParaRPr>
          </a:p>
          <a:p>
            <a:pPr marL="0" lvl="0" indent="0" algn="l" rtl="0">
              <a:spcBef>
                <a:spcPts val="1200"/>
              </a:spcBef>
              <a:spcAft>
                <a:spcPts val="0"/>
              </a:spcAft>
              <a:buNone/>
            </a:pPr>
            <a:endParaRPr/>
          </a:p>
        </p:txBody>
      </p:sp>
      <p:sp>
        <p:nvSpPr>
          <p:cNvPr id="654" name="Google Shape;654;g3610a3e8f95_0_1324:notes"/>
          <p:cNvSpPr txBox="1">
            <a:spLocks noGrp="1"/>
          </p:cNvSpPr>
          <p:nvPr>
            <p:ph type="sldNum" idx="12"/>
          </p:nvPr>
        </p:nvSpPr>
        <p:spPr>
          <a:xfrm>
            <a:off x="3884613" y="6513910"/>
            <a:ext cx="2971800" cy="34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10a3e8f95_0_1331:notes"/>
          <p:cNvSpPr>
            <a:spLocks noGrp="1" noRot="1" noChangeAspect="1"/>
          </p:cNvSpPr>
          <p:nvPr>
            <p:ph type="sldImg" idx="2"/>
          </p:nvPr>
        </p:nvSpPr>
        <p:spPr>
          <a:xfrm>
            <a:off x="1371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10a3e8f95_0_1331:notes"/>
          <p:cNvSpPr txBox="1">
            <a:spLocks noGrp="1"/>
          </p:cNvSpPr>
          <p:nvPr>
            <p:ph type="body" idx="1"/>
          </p:nvPr>
        </p:nvSpPr>
        <p:spPr>
          <a:xfrm>
            <a:off x="685800" y="3300413"/>
            <a:ext cx="5486400" cy="27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 løpet av 4 år har våre kunder spart ca 350m kroner på unngått anskaffelse og spart over 4 t av avfall</a:t>
            </a:r>
            <a:endParaRPr/>
          </a:p>
        </p:txBody>
      </p:sp>
      <p:sp>
        <p:nvSpPr>
          <p:cNvPr id="662" name="Google Shape;662;g3610a3e8f95_0_1331:notes"/>
          <p:cNvSpPr txBox="1">
            <a:spLocks noGrp="1"/>
          </p:cNvSpPr>
          <p:nvPr>
            <p:ph type="sldNum" idx="12"/>
          </p:nvPr>
        </p:nvSpPr>
        <p:spPr>
          <a:xfrm>
            <a:off x="3884613" y="6513910"/>
            <a:ext cx="2971800" cy="34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6e6640692_2_20:notes"/>
          <p:cNvSpPr>
            <a:spLocks noGrp="1" noRot="1" noChangeAspect="1"/>
          </p:cNvSpPr>
          <p:nvPr>
            <p:ph type="sldImg" idx="2"/>
          </p:nvPr>
        </p:nvSpPr>
        <p:spPr>
          <a:xfrm>
            <a:off x="685800" y="857250"/>
            <a:ext cx="54864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g366e6640692_2_20:notes"/>
          <p:cNvSpPr txBox="1">
            <a:spLocks noGrp="1"/>
          </p:cNvSpPr>
          <p:nvPr>
            <p:ph type="body" idx="1"/>
          </p:nvPr>
        </p:nvSpPr>
        <p:spPr>
          <a:xfrm>
            <a:off x="685800" y="3300413"/>
            <a:ext cx="5486400" cy="270033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GB">
                <a:solidFill>
                  <a:schemeClr val="dk1"/>
                </a:solidFill>
              </a:rPr>
              <a:t>Loopfront har åpen API som kan kobles mot andre systemer, her er eksempel av Power BI gir meget detaljert rapportering </a:t>
            </a:r>
            <a:endParaRPr/>
          </a:p>
        </p:txBody>
      </p:sp>
      <p:sp>
        <p:nvSpPr>
          <p:cNvPr id="669" name="Google Shape;669;g366e6640692_2_20:notes"/>
          <p:cNvSpPr txBox="1">
            <a:spLocks noGrp="1"/>
          </p:cNvSpPr>
          <p:nvPr>
            <p:ph type="sldNum" idx="12"/>
          </p:nvPr>
        </p:nvSpPr>
        <p:spPr>
          <a:xfrm>
            <a:off x="3884613" y="6513910"/>
            <a:ext cx="29718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5.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6" name="Google Shape;56;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7" name="Google Shape;5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319784" y="159049"/>
            <a:ext cx="8504400" cy="369300"/>
          </a:xfrm>
          <a:prstGeom prst="rect">
            <a:avLst/>
          </a:prstGeom>
          <a:noFill/>
          <a:ln>
            <a:noFill/>
          </a:ln>
        </p:spPr>
        <p:txBody>
          <a:bodyPr spcFirstLastPara="1" wrap="square" lIns="0" tIns="0" rIns="0" bIns="0" anchor="t" anchorCtr="0">
            <a:spAutoFit/>
          </a:bodyPr>
          <a:lstStyle>
            <a:lvl1pPr marR="0" lvl="0" algn="l">
              <a:lnSpc>
                <a:spcPct val="100000"/>
              </a:lnSpc>
              <a:spcBef>
                <a:spcPts val="0"/>
              </a:spcBef>
              <a:spcAft>
                <a:spcPts val="0"/>
              </a:spcAft>
              <a:buClr>
                <a:schemeClr val="accent3"/>
              </a:buClr>
              <a:buSzPts val="2400"/>
              <a:buFont typeface="Calibri"/>
              <a:buNone/>
              <a:defRPr sz="2400" b="0" i="0" u="none" strike="noStrike" cap="none">
                <a:solidFill>
                  <a:schemeClr val="accent3"/>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0" name="Google Shape;60;p18"/>
          <p:cNvSpPr txBox="1">
            <a:spLocks noGrp="1"/>
          </p:cNvSpPr>
          <p:nvPr>
            <p:ph type="sldNum" idx="12"/>
          </p:nvPr>
        </p:nvSpPr>
        <p:spPr>
          <a:xfrm>
            <a:off x="8667299" y="4811454"/>
            <a:ext cx="113100" cy="123000"/>
          </a:xfrm>
          <a:prstGeom prst="rect">
            <a:avLst/>
          </a:prstGeom>
          <a:noFill/>
          <a:ln>
            <a:noFill/>
          </a:ln>
        </p:spPr>
        <p:txBody>
          <a:bodyPr spcFirstLastPara="1" wrap="square" lIns="0" tIns="0" rIns="0" bIns="0" anchor="ctr" anchorCtr="0">
            <a:sp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14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3" name="Google Shape;63;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marR="0" lvl="0" indent="-317500" algn="l">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64" name="Google Shape;64;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marR="0" lvl="0" indent="-317500" algn="l">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65" name="Google Shape;65;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6" name="Google Shape;66;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67" name="Google Shape;67;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14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0" name="Google Shape;70;p2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17500" algn="l">
              <a:lnSpc>
                <a:spcPct val="90000"/>
              </a:lnSpc>
              <a:spcBef>
                <a:spcPts val="8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71" name="Google Shape;7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2" name="Google Shape;72;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3" name="Google Shape;73;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 name="Google Shape;86;p2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7" name="Google Shape;87;p2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88" name="Google Shape;88;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
        <p:cNvGrpSpPr/>
        <p:nvPr/>
      </p:nvGrpSpPr>
      <p:grpSpPr>
        <a:xfrm>
          <a:off x="0" y="0"/>
          <a:ext cx="0" cy="0"/>
          <a:chOff x="0" y="0"/>
          <a:chExt cx="0" cy="0"/>
        </a:xfrm>
      </p:grpSpPr>
      <p:sp>
        <p:nvSpPr>
          <p:cNvPr id="90" name="Google Shape;90;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1" name="Google Shape;91;p2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 name="Google Shape;9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 name="Google Shape;9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p25"/>
          <p:cNvSpPr txBox="1">
            <a:spLocks noGrp="1"/>
          </p:cNvSpPr>
          <p:nvPr>
            <p:ph type="body" idx="1"/>
          </p:nvPr>
        </p:nvSpPr>
        <p:spPr>
          <a:xfrm>
            <a:off x="737663" y="1152469"/>
            <a:ext cx="79872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pic>
        <p:nvPicPr>
          <p:cNvPr id="97" name="Google Shape;97;p25"/>
          <p:cNvPicPr preferRelativeResize="0"/>
          <p:nvPr/>
        </p:nvPicPr>
        <p:blipFill rotWithShape="1">
          <a:blip r:embed="rId2">
            <a:alphaModFix/>
          </a:blip>
          <a:srcRect/>
          <a:stretch/>
        </p:blipFill>
        <p:spPr>
          <a:xfrm>
            <a:off x="319784" y="4719224"/>
            <a:ext cx="1707523" cy="299876"/>
          </a:xfrm>
          <a:prstGeom prst="rect">
            <a:avLst/>
          </a:prstGeom>
          <a:noFill/>
          <a:ln>
            <a:noFill/>
          </a:ln>
        </p:spPr>
      </p:pic>
      <p:grpSp>
        <p:nvGrpSpPr>
          <p:cNvPr id="98" name="Google Shape;98;p25"/>
          <p:cNvGrpSpPr/>
          <p:nvPr/>
        </p:nvGrpSpPr>
        <p:grpSpPr>
          <a:xfrm>
            <a:off x="319716" y="-31524"/>
            <a:ext cx="835665" cy="83883"/>
            <a:chOff x="3638550" y="1028700"/>
            <a:chExt cx="1225675" cy="180900"/>
          </a:xfrm>
        </p:grpSpPr>
        <p:sp>
          <p:nvSpPr>
            <p:cNvPr id="99" name="Google Shape;99;p25"/>
            <p:cNvSpPr/>
            <p:nvPr/>
          </p:nvSpPr>
          <p:spPr>
            <a:xfrm>
              <a:off x="3638550" y="1028700"/>
              <a:ext cx="612900" cy="180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0" name="Google Shape;100;p25"/>
            <p:cNvSpPr/>
            <p:nvPr/>
          </p:nvSpPr>
          <p:spPr>
            <a:xfrm>
              <a:off x="4251325" y="1028700"/>
              <a:ext cx="612900" cy="180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01" name="Google Shape;101;p25"/>
          <p:cNvSpPr txBox="1">
            <a:spLocks noGrp="1"/>
          </p:cNvSpPr>
          <p:nvPr>
            <p:ph type="sldNum" idx="12"/>
          </p:nvPr>
        </p:nvSpPr>
        <p:spPr>
          <a:xfrm>
            <a:off x="6457950" y="4767263"/>
            <a:ext cx="246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800"/>
          </a:p>
        </p:txBody>
      </p:sp>
      <p:grpSp>
        <p:nvGrpSpPr>
          <p:cNvPr id="102" name="Google Shape;102;p25"/>
          <p:cNvGrpSpPr/>
          <p:nvPr/>
        </p:nvGrpSpPr>
        <p:grpSpPr>
          <a:xfrm>
            <a:off x="8725039" y="4787702"/>
            <a:ext cx="200925" cy="232952"/>
            <a:chOff x="11497860" y="6336915"/>
            <a:chExt cx="267900" cy="310603"/>
          </a:xfrm>
        </p:grpSpPr>
        <p:sp>
          <p:nvSpPr>
            <p:cNvPr id="103" name="Google Shape;103;p25"/>
            <p:cNvSpPr/>
            <p:nvPr/>
          </p:nvSpPr>
          <p:spPr>
            <a:xfrm rot="-5400000">
              <a:off x="11476560" y="6358318"/>
              <a:ext cx="310500" cy="267900"/>
            </a:xfrm>
            <a:prstGeom prst="hexagon">
              <a:avLst>
                <a:gd name="adj" fmla="val 25000"/>
                <a:gd name="vf" fmla="val 115470"/>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800" b="0" i="0" u="none" strike="noStrike" cap="none">
                <a:solidFill>
                  <a:schemeClr val="lt1"/>
                </a:solidFill>
                <a:latin typeface="Calibri"/>
                <a:ea typeface="Calibri"/>
                <a:cs typeface="Calibri"/>
                <a:sym typeface="Calibri"/>
              </a:endParaRPr>
            </a:p>
          </p:txBody>
        </p:sp>
        <p:sp>
          <p:nvSpPr>
            <p:cNvPr id="104" name="Google Shape;104;p25"/>
            <p:cNvSpPr/>
            <p:nvPr/>
          </p:nvSpPr>
          <p:spPr>
            <a:xfrm rot="-5400000">
              <a:off x="11442969" y="645874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5" name="Google Shape;105;p25"/>
            <p:cNvSpPr/>
            <p:nvPr/>
          </p:nvSpPr>
          <p:spPr>
            <a:xfrm rot="5400000">
              <a:off x="11576849" y="639180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106" name="Google Shape;106;p25"/>
          <p:cNvSpPr txBox="1">
            <a:spLocks noGrp="1"/>
          </p:cNvSpPr>
          <p:nvPr>
            <p:ph type="title"/>
          </p:nvPr>
        </p:nvSpPr>
        <p:spPr>
          <a:xfrm>
            <a:off x="737663" y="316481"/>
            <a:ext cx="7987200" cy="3693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accent3"/>
              </a:buClr>
              <a:buSzPts val="2400"/>
              <a:buFont typeface="Calibri"/>
              <a:buNone/>
              <a:defRPr sz="2400" b="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7"/>
        <p:cNvGrpSpPr/>
        <p:nvPr/>
      </p:nvGrpSpPr>
      <p:grpSpPr>
        <a:xfrm>
          <a:off x="0" y="0"/>
          <a:ext cx="0" cy="0"/>
          <a:chOff x="0" y="0"/>
          <a:chExt cx="0" cy="0"/>
        </a:xfrm>
      </p:grpSpPr>
      <p:pic>
        <p:nvPicPr>
          <p:cNvPr id="108" name="Google Shape;108;p26" descr="A person holding a tablet&#10;&#10;Description automatically generated with medium confidence"/>
          <p:cNvPicPr preferRelativeResize="0"/>
          <p:nvPr/>
        </p:nvPicPr>
        <p:blipFill rotWithShape="1">
          <a:blip r:embed="rId2">
            <a:alphaModFix/>
          </a:blip>
          <a:srcRect/>
          <a:stretch/>
        </p:blipFill>
        <p:spPr>
          <a:xfrm>
            <a:off x="0" y="1887342"/>
            <a:ext cx="9144000" cy="3256158"/>
          </a:xfrm>
          <a:custGeom>
            <a:avLst/>
            <a:gdLst/>
            <a:ahLst/>
            <a:cxnLst/>
            <a:rect l="l" t="t" r="r" b="b"/>
            <a:pathLst>
              <a:path w="12192000" h="4341544" extrusionOk="0">
                <a:moveTo>
                  <a:pt x="12192000" y="0"/>
                </a:moveTo>
                <a:lnTo>
                  <a:pt x="12192000" y="4341544"/>
                </a:lnTo>
                <a:lnTo>
                  <a:pt x="0" y="4341544"/>
                </a:lnTo>
                <a:lnTo>
                  <a:pt x="0" y="1661725"/>
                </a:lnTo>
                <a:close/>
              </a:path>
            </a:pathLst>
          </a:custGeom>
          <a:noFill/>
          <a:ln>
            <a:noFill/>
          </a:ln>
        </p:spPr>
      </p:pic>
      <p:sp>
        <p:nvSpPr>
          <p:cNvPr id="109" name="Google Shape;109;p26"/>
          <p:cNvSpPr/>
          <p:nvPr/>
        </p:nvSpPr>
        <p:spPr>
          <a:xfrm>
            <a:off x="0" y="0"/>
            <a:ext cx="9144000" cy="3149114"/>
          </a:xfrm>
          <a:custGeom>
            <a:avLst/>
            <a:gdLst/>
            <a:ahLst/>
            <a:cxnLst/>
            <a:rect l="l" t="t" r="r" b="b"/>
            <a:pathLst>
              <a:path w="12192000" h="4198818" extrusionOk="0">
                <a:moveTo>
                  <a:pt x="0" y="0"/>
                </a:moveTo>
                <a:lnTo>
                  <a:pt x="12192000" y="0"/>
                </a:lnTo>
                <a:lnTo>
                  <a:pt x="12192000" y="2537094"/>
                </a:lnTo>
                <a:lnTo>
                  <a:pt x="0" y="4198818"/>
                </a:lnTo>
                <a:close/>
              </a:path>
            </a:pathLst>
          </a:custGeom>
          <a:solidFill>
            <a:srgbClr val="EAEAE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0" name="Google Shape;110;p26"/>
          <p:cNvSpPr txBox="1">
            <a:spLocks noGrp="1"/>
          </p:cNvSpPr>
          <p:nvPr>
            <p:ph type="ctrTitle"/>
          </p:nvPr>
        </p:nvSpPr>
        <p:spPr>
          <a:xfrm>
            <a:off x="1202871" y="1014025"/>
            <a:ext cx="5679000" cy="3738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accent4"/>
              </a:buClr>
              <a:buSzPts val="2700"/>
              <a:buFont typeface="Calibri"/>
              <a:buNone/>
              <a:defRPr sz="2700" b="1">
                <a:solidFill>
                  <a:schemeClr val="accent4"/>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11" name="Google Shape;111;p26"/>
          <p:cNvPicPr preferRelativeResize="0"/>
          <p:nvPr/>
        </p:nvPicPr>
        <p:blipFill rotWithShape="1">
          <a:blip r:embed="rId3">
            <a:alphaModFix/>
          </a:blip>
          <a:srcRect/>
          <a:stretch/>
        </p:blipFill>
        <p:spPr>
          <a:xfrm>
            <a:off x="6343650" y="809145"/>
            <a:ext cx="4250531" cy="2221706"/>
          </a:xfrm>
          <a:prstGeom prst="rect">
            <a:avLst/>
          </a:prstGeom>
          <a:noFill/>
          <a:ln>
            <a:noFill/>
          </a:ln>
        </p:spPr>
      </p:pic>
      <p:pic>
        <p:nvPicPr>
          <p:cNvPr id="112" name="Google Shape;112;p26"/>
          <p:cNvPicPr preferRelativeResize="0"/>
          <p:nvPr/>
        </p:nvPicPr>
        <p:blipFill rotWithShape="1">
          <a:blip r:embed="rId4">
            <a:alphaModFix/>
          </a:blip>
          <a:srcRect/>
          <a:stretch/>
        </p:blipFill>
        <p:spPr>
          <a:xfrm>
            <a:off x="-192881" y="2316697"/>
            <a:ext cx="2993231" cy="1643063"/>
          </a:xfrm>
          <a:prstGeom prst="rect">
            <a:avLst/>
          </a:prstGeom>
          <a:noFill/>
          <a:ln>
            <a:noFill/>
          </a:ln>
        </p:spPr>
      </p:pic>
      <p:pic>
        <p:nvPicPr>
          <p:cNvPr id="113" name="Google Shape;113;p26"/>
          <p:cNvPicPr preferRelativeResize="0"/>
          <p:nvPr/>
        </p:nvPicPr>
        <p:blipFill rotWithShape="1">
          <a:blip r:embed="rId5">
            <a:alphaModFix/>
          </a:blip>
          <a:srcRect l="1703" r="1490"/>
          <a:stretch/>
        </p:blipFill>
        <p:spPr>
          <a:xfrm>
            <a:off x="571500" y="321854"/>
            <a:ext cx="3244475" cy="58861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7"/>
          <p:cNvSpPr txBox="1">
            <a:spLocks noGrp="1"/>
          </p:cNvSpPr>
          <p:nvPr>
            <p:ph type="title"/>
          </p:nvPr>
        </p:nvSpPr>
        <p:spPr>
          <a:xfrm>
            <a:off x="319784" y="159049"/>
            <a:ext cx="8504400" cy="3693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accent3"/>
              </a:buClr>
              <a:buSzPts val="2400"/>
              <a:buFont typeface="Calibri"/>
              <a:buNone/>
              <a:defRPr sz="2400" b="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p27"/>
          <p:cNvSpPr txBox="1">
            <a:spLocks noGrp="1"/>
          </p:cNvSpPr>
          <p:nvPr>
            <p:ph type="sldNum" idx="12"/>
          </p:nvPr>
        </p:nvSpPr>
        <p:spPr>
          <a:xfrm>
            <a:off x="8667299" y="4811454"/>
            <a:ext cx="113100" cy="123000"/>
          </a:xfrm>
          <a:prstGeom prst="rect">
            <a:avLst/>
          </a:prstGeom>
          <a:noFill/>
          <a:ln>
            <a:noFill/>
          </a:ln>
        </p:spPr>
        <p:txBody>
          <a:bodyPr spcFirstLastPara="1" wrap="square" lIns="0" tIns="0" rIns="0" bIns="0" anchor="ctr" anchorCtr="0">
            <a:sp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117" name="Google Shape;117;p27"/>
          <p:cNvPicPr preferRelativeResize="0"/>
          <p:nvPr/>
        </p:nvPicPr>
        <p:blipFill rotWithShape="1">
          <a:blip r:embed="rId2">
            <a:alphaModFix/>
          </a:blip>
          <a:srcRect/>
          <a:stretch/>
        </p:blipFill>
        <p:spPr>
          <a:xfrm>
            <a:off x="319784" y="4719224"/>
            <a:ext cx="1707523" cy="299876"/>
          </a:xfrm>
          <a:prstGeom prst="rect">
            <a:avLst/>
          </a:prstGeom>
          <a:noFill/>
          <a:ln>
            <a:noFill/>
          </a:ln>
        </p:spPr>
      </p:pic>
      <p:grpSp>
        <p:nvGrpSpPr>
          <p:cNvPr id="118" name="Google Shape;118;p27"/>
          <p:cNvGrpSpPr/>
          <p:nvPr/>
        </p:nvGrpSpPr>
        <p:grpSpPr>
          <a:xfrm>
            <a:off x="319719" y="-57"/>
            <a:ext cx="835665" cy="52298"/>
            <a:chOff x="3638550" y="1028700"/>
            <a:chExt cx="1225675" cy="180900"/>
          </a:xfrm>
        </p:grpSpPr>
        <p:sp>
          <p:nvSpPr>
            <p:cNvPr id="119" name="Google Shape;119;p27"/>
            <p:cNvSpPr/>
            <p:nvPr/>
          </p:nvSpPr>
          <p:spPr>
            <a:xfrm>
              <a:off x="3638550" y="1028700"/>
              <a:ext cx="612900" cy="180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0" name="Google Shape;120;p27"/>
            <p:cNvSpPr/>
            <p:nvPr/>
          </p:nvSpPr>
          <p:spPr>
            <a:xfrm>
              <a:off x="4251325" y="1028700"/>
              <a:ext cx="612900" cy="180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grpSp>
        <p:nvGrpSpPr>
          <p:cNvPr id="121" name="Google Shape;121;p27"/>
          <p:cNvGrpSpPr/>
          <p:nvPr/>
        </p:nvGrpSpPr>
        <p:grpSpPr>
          <a:xfrm>
            <a:off x="8623395" y="4752686"/>
            <a:ext cx="200925" cy="232952"/>
            <a:chOff x="11497860" y="6336915"/>
            <a:chExt cx="267900" cy="310603"/>
          </a:xfrm>
        </p:grpSpPr>
        <p:sp>
          <p:nvSpPr>
            <p:cNvPr id="122" name="Google Shape;122;p27"/>
            <p:cNvSpPr/>
            <p:nvPr/>
          </p:nvSpPr>
          <p:spPr>
            <a:xfrm rot="-5400000">
              <a:off x="11476560" y="6358318"/>
              <a:ext cx="310500" cy="267900"/>
            </a:xfrm>
            <a:prstGeom prst="hexagon">
              <a:avLst>
                <a:gd name="adj" fmla="val 25000"/>
                <a:gd name="vf" fmla="val 115470"/>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3" name="Google Shape;123;p27"/>
            <p:cNvSpPr/>
            <p:nvPr/>
          </p:nvSpPr>
          <p:spPr>
            <a:xfrm rot="-5400000">
              <a:off x="11442969" y="645874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4" name="Google Shape;124;p27"/>
            <p:cNvSpPr/>
            <p:nvPr/>
          </p:nvSpPr>
          <p:spPr>
            <a:xfrm rot="5400000">
              <a:off x="11576849" y="639180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25"/>
        <p:cNvGrpSpPr/>
        <p:nvPr/>
      </p:nvGrpSpPr>
      <p:grpSpPr>
        <a:xfrm>
          <a:off x="0" y="0"/>
          <a:ext cx="0" cy="0"/>
          <a:chOff x="0" y="0"/>
          <a:chExt cx="0" cy="0"/>
        </a:xfrm>
      </p:grpSpPr>
      <p:sp>
        <p:nvSpPr>
          <p:cNvPr id="126" name="Google Shape;126;p28"/>
          <p:cNvSpPr txBox="1">
            <a:spLocks noGrp="1"/>
          </p:cNvSpPr>
          <p:nvPr>
            <p:ph type="title"/>
          </p:nvPr>
        </p:nvSpPr>
        <p:spPr>
          <a:xfrm>
            <a:off x="832757" y="2668893"/>
            <a:ext cx="3526800" cy="9234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accent4"/>
              </a:buClr>
              <a:buSzPts val="3000"/>
              <a:buFont typeface="Calibri"/>
              <a:buNone/>
              <a:defRPr sz="3000" b="0">
                <a:solidFill>
                  <a:schemeClr val="accent4"/>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7" name="Google Shape;127;p28"/>
          <p:cNvSpPr/>
          <p:nvPr/>
        </p:nvSpPr>
        <p:spPr>
          <a:xfrm rot="-5400000" flipH="1">
            <a:off x="1243313" y="-1527740"/>
            <a:ext cx="3295500" cy="2841000"/>
          </a:xfrm>
          <a:prstGeom prst="hexagon">
            <a:avLst>
              <a:gd name="adj" fmla="val 25000"/>
              <a:gd name="vf" fmla="val 115470"/>
            </a:avLst>
          </a:prstGeom>
          <a:solidFill>
            <a:schemeClr val="accent2">
              <a:alpha val="8471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8" name="Google Shape;128;p28"/>
          <p:cNvSpPr/>
          <p:nvPr/>
        </p:nvSpPr>
        <p:spPr>
          <a:xfrm rot="-5400000" flipH="1">
            <a:off x="1167680" y="999996"/>
            <a:ext cx="457800" cy="394800"/>
          </a:xfrm>
          <a:prstGeom prst="hexagon">
            <a:avLst>
              <a:gd name="adj" fmla="val 25000"/>
              <a:gd name="vf" fmla="val 115470"/>
            </a:avLst>
          </a:prstGeom>
          <a:solidFill>
            <a:schemeClr val="accent1">
              <a:alpha val="8471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29" name="Google Shape;129;p28"/>
          <p:cNvPicPr preferRelativeResize="0"/>
          <p:nvPr/>
        </p:nvPicPr>
        <p:blipFill rotWithShape="1">
          <a:blip r:embed="rId2">
            <a:alphaModFix/>
          </a:blip>
          <a:srcRect l="1703" r="1490"/>
          <a:stretch/>
        </p:blipFill>
        <p:spPr>
          <a:xfrm>
            <a:off x="381000" y="2126688"/>
            <a:ext cx="2524951" cy="458078"/>
          </a:xfrm>
          <a:prstGeom prst="rect">
            <a:avLst/>
          </a:prstGeom>
          <a:noFill/>
          <a:ln>
            <a:noFill/>
          </a:ln>
        </p:spPr>
      </p:pic>
      <p:sp>
        <p:nvSpPr>
          <p:cNvPr id="130" name="Google Shape;130;p28"/>
          <p:cNvSpPr/>
          <p:nvPr/>
        </p:nvSpPr>
        <p:spPr>
          <a:xfrm rot="5400000">
            <a:off x="4158966" y="-9964"/>
            <a:ext cx="5989200" cy="5163300"/>
          </a:xfrm>
          <a:prstGeom prst="hexagon">
            <a:avLst>
              <a:gd name="adj" fmla="val 25000"/>
              <a:gd name="vf" fmla="val 115470"/>
            </a:avLst>
          </a:prstGeom>
          <a:solidFill>
            <a:schemeClr val="lt1"/>
          </a:solidFill>
          <a:ln>
            <a:noFill/>
          </a:ln>
          <a:effectLst>
            <a:outerShdw blurRad="203200" sx="102000" sy="102000" algn="ctr" rotWithShape="0">
              <a:srgbClr val="595959">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1" name="Google Shape;131;p28"/>
          <p:cNvSpPr/>
          <p:nvPr/>
        </p:nvSpPr>
        <p:spPr>
          <a:xfrm rot="5400000">
            <a:off x="1472987" y="-1329752"/>
            <a:ext cx="2835900" cy="2445000"/>
          </a:xfrm>
          <a:prstGeom prst="hexagon">
            <a:avLst>
              <a:gd name="adj" fmla="val 25000"/>
              <a:gd name="vf" fmla="val 115470"/>
            </a:avLst>
          </a:prstGeom>
          <a:solidFill>
            <a:schemeClr val="lt1"/>
          </a:solidFill>
          <a:ln>
            <a:noFill/>
          </a:ln>
          <a:effectLst>
            <a:outerShdw blurRad="203200" sx="102000" sy="102000" algn="ctr" rotWithShape="0">
              <a:srgbClr val="595959">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32" name="Google Shape;132;p28" descr="A picture containing person, indoor, floor, standing&#10;&#10;Description automatically generated"/>
          <p:cNvPicPr preferRelativeResize="0"/>
          <p:nvPr/>
        </p:nvPicPr>
        <p:blipFill rotWithShape="1">
          <a:blip r:embed="rId3">
            <a:alphaModFix/>
          </a:blip>
          <a:srcRect/>
          <a:stretch/>
        </p:blipFill>
        <p:spPr>
          <a:xfrm>
            <a:off x="4844144" y="-107231"/>
            <a:ext cx="4618929" cy="5357963"/>
          </a:xfrm>
          <a:custGeom>
            <a:avLst/>
            <a:gdLst/>
            <a:ahLst/>
            <a:cxnLst/>
            <a:rect l="l" t="t" r="r" b="b"/>
            <a:pathLst>
              <a:path w="6158572" h="7143950" extrusionOk="0">
                <a:moveTo>
                  <a:pt x="3079286" y="0"/>
                </a:moveTo>
                <a:lnTo>
                  <a:pt x="6158572" y="1539644"/>
                </a:lnTo>
                <a:lnTo>
                  <a:pt x="6158572" y="5604307"/>
                </a:lnTo>
                <a:lnTo>
                  <a:pt x="3079286" y="7143950"/>
                </a:lnTo>
                <a:lnTo>
                  <a:pt x="0" y="5604307"/>
                </a:lnTo>
                <a:lnTo>
                  <a:pt x="0" y="1539644"/>
                </a:lnTo>
                <a:close/>
              </a:path>
            </a:pathLst>
          </a:cu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33"/>
        <p:cNvGrpSpPr/>
        <p:nvPr/>
      </p:nvGrpSpPr>
      <p:grpSpPr>
        <a:xfrm>
          <a:off x="0" y="0"/>
          <a:ext cx="0" cy="0"/>
          <a:chOff x="0" y="0"/>
          <a:chExt cx="0" cy="0"/>
        </a:xfrm>
      </p:grpSpPr>
      <p:pic>
        <p:nvPicPr>
          <p:cNvPr id="134" name="Google Shape;134;p29" descr="A group of tall buildings&#10;&#10;Description automatically generated with low confidence"/>
          <p:cNvPicPr preferRelativeResize="0"/>
          <p:nvPr/>
        </p:nvPicPr>
        <p:blipFill rotWithShape="1">
          <a:blip r:embed="rId2">
            <a:alphaModFix/>
          </a:blip>
          <a:srcRect/>
          <a:stretch/>
        </p:blipFill>
        <p:spPr>
          <a:xfrm flipH="1">
            <a:off x="0" y="0"/>
            <a:ext cx="9144000" cy="5143500"/>
          </a:xfrm>
          <a:custGeom>
            <a:avLst/>
            <a:gdLst/>
            <a:ahLst/>
            <a:cxnLst/>
            <a:rect l="l" t="t" r="r" b="b"/>
            <a:pathLst>
              <a:path w="12192000" h="6858000" extrusionOk="0">
                <a:moveTo>
                  <a:pt x="0" y="0"/>
                </a:moveTo>
                <a:lnTo>
                  <a:pt x="12192000" y="0"/>
                </a:lnTo>
                <a:lnTo>
                  <a:pt x="12192000" y="6858000"/>
                </a:lnTo>
                <a:lnTo>
                  <a:pt x="0" y="6858000"/>
                </a:lnTo>
                <a:close/>
              </a:path>
            </a:pathLst>
          </a:custGeom>
          <a:noFill/>
          <a:ln>
            <a:noFill/>
          </a:ln>
        </p:spPr>
      </p:pic>
      <p:sp>
        <p:nvSpPr>
          <p:cNvPr id="135" name="Google Shape;135;p29"/>
          <p:cNvSpPr/>
          <p:nvPr/>
        </p:nvSpPr>
        <p:spPr>
          <a:xfrm rot="-3860343">
            <a:off x="-1123161" y="-1568328"/>
            <a:ext cx="5934950" cy="5116580"/>
          </a:xfrm>
          <a:prstGeom prst="hexagon">
            <a:avLst>
              <a:gd name="adj" fmla="val 25000"/>
              <a:gd name="vf" fmla="val 115470"/>
            </a:avLst>
          </a:prstGeom>
          <a:solidFill>
            <a:schemeClr val="dk1">
              <a:alpha val="53730"/>
            </a:schemeClr>
          </a:solidFill>
          <a:ln w="1016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6" name="Google Shape;136;p29"/>
          <p:cNvSpPr/>
          <p:nvPr/>
        </p:nvSpPr>
        <p:spPr>
          <a:xfrm rot="-3860210">
            <a:off x="-1913517" y="-266515"/>
            <a:ext cx="4655750" cy="2558109"/>
          </a:xfrm>
          <a:custGeom>
            <a:avLst/>
            <a:gdLst/>
            <a:ahLst/>
            <a:cxnLst/>
            <a:rect l="l" t="t" r="r" b="b"/>
            <a:pathLst>
              <a:path w="243663" h="133881" extrusionOk="0">
                <a:moveTo>
                  <a:pt x="0" y="133881"/>
                </a:moveTo>
                <a:lnTo>
                  <a:pt x="66940" y="0"/>
                </a:lnTo>
                <a:lnTo>
                  <a:pt x="243663" y="0"/>
                </a:lnTo>
              </a:path>
            </a:pathLst>
          </a:custGeom>
          <a:noFill/>
          <a:ln w="1016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7" name="Google Shape;137;p29"/>
          <p:cNvSpPr/>
          <p:nvPr/>
        </p:nvSpPr>
        <p:spPr>
          <a:xfrm rot="6939790">
            <a:off x="946362" y="-311979"/>
            <a:ext cx="4655750" cy="2558109"/>
          </a:xfrm>
          <a:custGeom>
            <a:avLst/>
            <a:gdLst/>
            <a:ahLst/>
            <a:cxnLst/>
            <a:rect l="l" t="t" r="r" b="b"/>
            <a:pathLst>
              <a:path w="243663" h="133881" extrusionOk="0">
                <a:moveTo>
                  <a:pt x="0" y="133881"/>
                </a:moveTo>
                <a:lnTo>
                  <a:pt x="66940" y="0"/>
                </a:lnTo>
                <a:lnTo>
                  <a:pt x="243663" y="0"/>
                </a:lnTo>
              </a:path>
            </a:pathLst>
          </a:custGeom>
          <a:noFill/>
          <a:ln w="1016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8" name="Google Shape;138;p29"/>
          <p:cNvSpPr txBox="1">
            <a:spLocks noGrp="1"/>
          </p:cNvSpPr>
          <p:nvPr>
            <p:ph type="title"/>
          </p:nvPr>
        </p:nvSpPr>
        <p:spPr>
          <a:xfrm>
            <a:off x="402772" y="960011"/>
            <a:ext cx="3581400" cy="1015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300"/>
              <a:buFont typeface="Calibri"/>
              <a:buNone/>
              <a:defRPr sz="3300" b="1">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39" name="Google Shape;139;p29"/>
          <p:cNvPicPr preferRelativeResize="0"/>
          <p:nvPr/>
        </p:nvPicPr>
        <p:blipFill rotWithShape="1">
          <a:blip r:embed="rId3">
            <a:alphaModFix/>
          </a:blip>
          <a:srcRect l="1703" r="1490"/>
          <a:stretch/>
        </p:blipFill>
        <p:spPr>
          <a:xfrm>
            <a:off x="402772" y="304120"/>
            <a:ext cx="3244475" cy="58861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0"/>
        <p:cNvGrpSpPr/>
        <p:nvPr/>
      </p:nvGrpSpPr>
      <p:grpSpPr>
        <a:xfrm>
          <a:off x="0" y="0"/>
          <a:ext cx="0" cy="0"/>
          <a:chOff x="0" y="0"/>
          <a:chExt cx="0" cy="0"/>
        </a:xfrm>
      </p:grpSpPr>
      <p:sp>
        <p:nvSpPr>
          <p:cNvPr id="141" name="Google Shape;141;p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3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3" name="Google Shape;143;p3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 name="Google Shape;144;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
        <p:cNvGrpSpPr/>
        <p:nvPr/>
      </p:nvGrpSpPr>
      <p:grpSpPr>
        <a:xfrm>
          <a:off x="0" y="0"/>
          <a:ext cx="0" cy="0"/>
          <a:chOff x="0" y="0"/>
          <a:chExt cx="0" cy="0"/>
        </a:xfrm>
      </p:grpSpPr>
      <p:sp>
        <p:nvSpPr>
          <p:cNvPr id="148" name="Google Shape;148;p3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9" name="Google Shape;149;p3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0" name="Google Shape;150;p3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1" name="Google Shape;151;p3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2" name="Google Shape;152;p3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3" name="Google Shape;153;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 name="Google Shape;154;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 name="Google Shape;155;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6"/>
        <p:cNvGrpSpPr/>
        <p:nvPr/>
      </p:nvGrpSpPr>
      <p:grpSpPr>
        <a:xfrm>
          <a:off x="0" y="0"/>
          <a:ext cx="0" cy="0"/>
          <a:chOff x="0" y="0"/>
          <a:chExt cx="0" cy="0"/>
        </a:xfrm>
      </p:grpSpPr>
      <p:sp>
        <p:nvSpPr>
          <p:cNvPr id="157" name="Google Shape;157;p3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p3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59" name="Google Shape;159;p3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60" name="Google Shape;160;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1" name="Google Shape;161;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2" name="Google Shape;162;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3"/>
        <p:cNvGrpSpPr/>
        <p:nvPr/>
      </p:nvGrpSpPr>
      <p:grpSpPr>
        <a:xfrm>
          <a:off x="0" y="0"/>
          <a:ext cx="0" cy="0"/>
          <a:chOff x="0" y="0"/>
          <a:chExt cx="0" cy="0"/>
        </a:xfrm>
      </p:grpSpPr>
      <p:sp>
        <p:nvSpPr>
          <p:cNvPr id="164" name="Google Shape;164;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5" name="Google Shape;165;p33"/>
          <p:cNvSpPr>
            <a:spLocks noGrp="1"/>
          </p:cNvSpPr>
          <p:nvPr>
            <p:ph type="pic" idx="2"/>
          </p:nvPr>
        </p:nvSpPr>
        <p:spPr>
          <a:xfrm>
            <a:off x="3887391" y="740569"/>
            <a:ext cx="4629300" cy="3655200"/>
          </a:xfrm>
          <a:prstGeom prst="rect">
            <a:avLst/>
          </a:prstGeom>
          <a:noFill/>
          <a:ln>
            <a:noFill/>
          </a:ln>
        </p:spPr>
      </p:sp>
      <p:sp>
        <p:nvSpPr>
          <p:cNvPr id="166" name="Google Shape;166;p3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67" name="Google Shape;167;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9" name="Google Shape;169;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0"/>
        <p:cNvGrpSpPr/>
        <p:nvPr/>
      </p:nvGrpSpPr>
      <p:grpSpPr>
        <a:xfrm>
          <a:off x="0" y="0"/>
          <a:ext cx="0" cy="0"/>
          <a:chOff x="0" y="0"/>
          <a:chExt cx="0" cy="0"/>
        </a:xfrm>
      </p:grpSpPr>
      <p:sp>
        <p:nvSpPr>
          <p:cNvPr id="171" name="Google Shape;171;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2" name="Google Shape;172;p3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3" name="Google Shape;173;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4" name="Google Shape;174;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5" name="Google Shape;175;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8" name="Google Shape;178;p3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9" name="Google Shape;179;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1" name="Google Shape;181;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82"/>
        <p:cNvGrpSpPr/>
        <p:nvPr/>
      </p:nvGrpSpPr>
      <p:grpSpPr>
        <a:xfrm>
          <a:off x="0" y="0"/>
          <a:ext cx="0" cy="0"/>
          <a:chOff x="0" y="0"/>
          <a:chExt cx="0" cy="0"/>
        </a:xfrm>
      </p:grpSpPr>
      <p:sp>
        <p:nvSpPr>
          <p:cNvPr id="183" name="Google Shape;183;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4" name="Google Shape;184;p3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5" name="Google Shape;185;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6" name="Google Shape;186;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7" name="Google Shape;187;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88"/>
        <p:cNvGrpSpPr/>
        <p:nvPr/>
      </p:nvGrpSpPr>
      <p:grpSpPr>
        <a:xfrm>
          <a:off x="0" y="0"/>
          <a:ext cx="0" cy="0"/>
          <a:chOff x="0" y="0"/>
          <a:chExt cx="0" cy="0"/>
        </a:xfrm>
      </p:grpSpPr>
      <p:sp>
        <p:nvSpPr>
          <p:cNvPr id="189" name="Google Shape;189;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0" name="Google Shape;190;p3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1" name="Google Shape;191;p3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2" name="Google Shape;192;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3" name="Google Shape;193;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4" name="Google Shape;194;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195"/>
        <p:cNvGrpSpPr/>
        <p:nvPr/>
      </p:nvGrpSpPr>
      <p:grpSpPr>
        <a:xfrm>
          <a:off x="0" y="0"/>
          <a:ext cx="0" cy="0"/>
          <a:chOff x="0" y="0"/>
          <a:chExt cx="0" cy="0"/>
        </a:xfrm>
      </p:grpSpPr>
      <p:sp>
        <p:nvSpPr>
          <p:cNvPr id="196" name="Google Shape;196;p3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7" name="Google Shape;197;p3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98" name="Google Shape;198;p3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9" name="Google Shape;199;p3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00" name="Google Shape;200;p3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1" name="Google Shape;201;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2" name="Google Shape;202;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3" name="Google Shape;203;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04"/>
        <p:cNvGrpSpPr/>
        <p:nvPr/>
      </p:nvGrpSpPr>
      <p:grpSpPr>
        <a:xfrm>
          <a:off x="0" y="0"/>
          <a:ext cx="0" cy="0"/>
          <a:chOff x="0" y="0"/>
          <a:chExt cx="0" cy="0"/>
        </a:xfrm>
      </p:grpSpPr>
      <p:sp>
        <p:nvSpPr>
          <p:cNvPr id="205" name="Google Shape;205;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6" name="Google Shape;206;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7" name="Google Shape;207;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p40"/>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11" name="Google Shape;211;p40"/>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12" name="Google Shape;212;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3" name="Google Shape;213;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4" name="Google Shape;214;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215"/>
        <p:cNvGrpSpPr/>
        <p:nvPr/>
      </p:nvGrpSpPr>
      <p:grpSpPr>
        <a:xfrm>
          <a:off x="0" y="0"/>
          <a:ext cx="0" cy="0"/>
          <a:chOff x="0" y="0"/>
          <a:chExt cx="0" cy="0"/>
        </a:xfrm>
      </p:grpSpPr>
      <p:sp>
        <p:nvSpPr>
          <p:cNvPr id="216" name="Google Shape;216;p4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7" name="Google Shape;217;p41"/>
          <p:cNvSpPr>
            <a:spLocks noGrp="1"/>
          </p:cNvSpPr>
          <p:nvPr>
            <p:ph type="pic" idx="2"/>
          </p:nvPr>
        </p:nvSpPr>
        <p:spPr>
          <a:xfrm>
            <a:off x="3887391" y="740569"/>
            <a:ext cx="4629300" cy="3655200"/>
          </a:xfrm>
          <a:prstGeom prst="rect">
            <a:avLst/>
          </a:prstGeom>
          <a:noFill/>
          <a:ln>
            <a:noFill/>
          </a:ln>
        </p:spPr>
      </p:sp>
      <p:sp>
        <p:nvSpPr>
          <p:cNvPr id="218" name="Google Shape;218;p41"/>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19" name="Google Shape;219;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0" name="Google Shape;220;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1" name="Google Shape;221;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222"/>
        <p:cNvGrpSpPr/>
        <p:nvPr/>
      </p:nvGrpSpPr>
      <p:grpSpPr>
        <a:xfrm>
          <a:off x="0" y="0"/>
          <a:ext cx="0" cy="0"/>
          <a:chOff x="0" y="0"/>
          <a:chExt cx="0" cy="0"/>
        </a:xfrm>
      </p:grpSpPr>
      <p:sp>
        <p:nvSpPr>
          <p:cNvPr id="223" name="Google Shape;223;p4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4" name="Google Shape;224;p42"/>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5" name="Google Shape;225;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6" name="Google Shape;226;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 name="Google Shape;227;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p:cSld name="1_Vertical Title and Text">
    <p:spTree>
      <p:nvGrpSpPr>
        <p:cNvPr id="1" name="Shape 228"/>
        <p:cNvGrpSpPr/>
        <p:nvPr/>
      </p:nvGrpSpPr>
      <p:grpSpPr>
        <a:xfrm>
          <a:off x="0" y="0"/>
          <a:ext cx="0" cy="0"/>
          <a:chOff x="0" y="0"/>
          <a:chExt cx="0" cy="0"/>
        </a:xfrm>
      </p:grpSpPr>
      <p:sp>
        <p:nvSpPr>
          <p:cNvPr id="229" name="Google Shape;229;p43"/>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0" name="Google Shape;230;p43"/>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1" name="Google Shape;231;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2" name="Google Shape;232;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3" name="Google Shape;233;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0"/>
        <p:cNvGrpSpPr/>
        <p:nvPr/>
      </p:nvGrpSpPr>
      <p:grpSpPr>
        <a:xfrm>
          <a:off x="0" y="0"/>
          <a:ext cx="0" cy="0"/>
          <a:chOff x="0" y="0"/>
          <a:chExt cx="0" cy="0"/>
        </a:xfrm>
      </p:grpSpPr>
      <p:sp>
        <p:nvSpPr>
          <p:cNvPr id="241" name="Google Shape;241;p4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2" name="Google Shape;242;p4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3" name="Google Shape;243;p4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4"/>
        <p:cNvGrpSpPr/>
        <p:nvPr/>
      </p:nvGrpSpPr>
      <p:grpSpPr>
        <a:xfrm>
          <a:off x="0" y="0"/>
          <a:ext cx="0" cy="0"/>
          <a:chOff x="0" y="0"/>
          <a:chExt cx="0" cy="0"/>
        </a:xfrm>
      </p:grpSpPr>
      <p:sp>
        <p:nvSpPr>
          <p:cNvPr id="245" name="Google Shape;245;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6" name="Google Shape;246;p4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7" name="Google Shape;247;p4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8" name="Google Shape;248;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9"/>
        <p:cNvGrpSpPr/>
        <p:nvPr/>
      </p:nvGrpSpPr>
      <p:grpSpPr>
        <a:xfrm>
          <a:off x="0" y="0"/>
          <a:ext cx="0" cy="0"/>
          <a:chOff x="0" y="0"/>
          <a:chExt cx="0" cy="0"/>
        </a:xfrm>
      </p:grpSpPr>
      <p:sp>
        <p:nvSpPr>
          <p:cNvPr id="250" name="Google Shape;250;p4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1" name="Google Shape;251;p4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2" name="Google Shape;252;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3" name="Google Shape;253;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4" name="Google Shape;254;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5"/>
        <p:cNvGrpSpPr/>
        <p:nvPr/>
      </p:nvGrpSpPr>
      <p:grpSpPr>
        <a:xfrm>
          <a:off x="0" y="0"/>
          <a:ext cx="0" cy="0"/>
          <a:chOff x="0" y="0"/>
          <a:chExt cx="0" cy="0"/>
        </a:xfrm>
      </p:grpSpPr>
      <p:sp>
        <p:nvSpPr>
          <p:cNvPr id="256" name="Google Shape;256;p48"/>
          <p:cNvSpPr txBox="1">
            <a:spLocks noGrp="1"/>
          </p:cNvSpPr>
          <p:nvPr>
            <p:ph type="body" idx="1"/>
          </p:nvPr>
        </p:nvSpPr>
        <p:spPr>
          <a:xfrm>
            <a:off x="737663" y="1152469"/>
            <a:ext cx="79872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pic>
        <p:nvPicPr>
          <p:cNvPr id="257" name="Google Shape;257;p48"/>
          <p:cNvPicPr preferRelativeResize="0"/>
          <p:nvPr/>
        </p:nvPicPr>
        <p:blipFill rotWithShape="1">
          <a:blip r:embed="rId2">
            <a:alphaModFix/>
          </a:blip>
          <a:srcRect/>
          <a:stretch/>
        </p:blipFill>
        <p:spPr>
          <a:xfrm>
            <a:off x="319784" y="4719224"/>
            <a:ext cx="1707523" cy="299876"/>
          </a:xfrm>
          <a:prstGeom prst="rect">
            <a:avLst/>
          </a:prstGeom>
          <a:noFill/>
          <a:ln>
            <a:noFill/>
          </a:ln>
        </p:spPr>
      </p:pic>
      <p:grpSp>
        <p:nvGrpSpPr>
          <p:cNvPr id="258" name="Google Shape;258;p48"/>
          <p:cNvGrpSpPr/>
          <p:nvPr/>
        </p:nvGrpSpPr>
        <p:grpSpPr>
          <a:xfrm>
            <a:off x="319716" y="-31524"/>
            <a:ext cx="835665" cy="83883"/>
            <a:chOff x="3638550" y="1028700"/>
            <a:chExt cx="1225675" cy="180900"/>
          </a:xfrm>
        </p:grpSpPr>
        <p:sp>
          <p:nvSpPr>
            <p:cNvPr id="259" name="Google Shape;259;p48"/>
            <p:cNvSpPr/>
            <p:nvPr/>
          </p:nvSpPr>
          <p:spPr>
            <a:xfrm>
              <a:off x="3638550" y="1028700"/>
              <a:ext cx="612900" cy="180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60" name="Google Shape;260;p48"/>
            <p:cNvSpPr/>
            <p:nvPr/>
          </p:nvSpPr>
          <p:spPr>
            <a:xfrm>
              <a:off x="4251325" y="1028700"/>
              <a:ext cx="612900" cy="180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261" name="Google Shape;261;p48"/>
          <p:cNvSpPr txBox="1">
            <a:spLocks noGrp="1"/>
          </p:cNvSpPr>
          <p:nvPr>
            <p:ph type="sldNum" idx="12"/>
          </p:nvPr>
        </p:nvSpPr>
        <p:spPr>
          <a:xfrm>
            <a:off x="6457950" y="4767263"/>
            <a:ext cx="246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800"/>
          </a:p>
        </p:txBody>
      </p:sp>
      <p:grpSp>
        <p:nvGrpSpPr>
          <p:cNvPr id="262" name="Google Shape;262;p48"/>
          <p:cNvGrpSpPr/>
          <p:nvPr/>
        </p:nvGrpSpPr>
        <p:grpSpPr>
          <a:xfrm>
            <a:off x="8725039" y="4787702"/>
            <a:ext cx="200925" cy="232952"/>
            <a:chOff x="11497860" y="6336915"/>
            <a:chExt cx="267900" cy="310603"/>
          </a:xfrm>
        </p:grpSpPr>
        <p:sp>
          <p:nvSpPr>
            <p:cNvPr id="263" name="Google Shape;263;p48"/>
            <p:cNvSpPr/>
            <p:nvPr/>
          </p:nvSpPr>
          <p:spPr>
            <a:xfrm rot="-5400000">
              <a:off x="11476560" y="6358318"/>
              <a:ext cx="310500" cy="267900"/>
            </a:xfrm>
            <a:prstGeom prst="hexagon">
              <a:avLst>
                <a:gd name="adj" fmla="val 25000"/>
                <a:gd name="vf" fmla="val 115470"/>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800" b="0" i="0" u="none" strike="noStrike" cap="none">
                <a:solidFill>
                  <a:schemeClr val="lt1"/>
                </a:solidFill>
                <a:latin typeface="Calibri"/>
                <a:ea typeface="Calibri"/>
                <a:cs typeface="Calibri"/>
                <a:sym typeface="Calibri"/>
              </a:endParaRPr>
            </a:p>
          </p:txBody>
        </p:sp>
        <p:sp>
          <p:nvSpPr>
            <p:cNvPr id="264" name="Google Shape;264;p48"/>
            <p:cNvSpPr/>
            <p:nvPr/>
          </p:nvSpPr>
          <p:spPr>
            <a:xfrm rot="-5400000">
              <a:off x="11442969" y="645874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65" name="Google Shape;265;p48"/>
            <p:cNvSpPr/>
            <p:nvPr/>
          </p:nvSpPr>
          <p:spPr>
            <a:xfrm rot="5400000">
              <a:off x="11576849" y="639180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266" name="Google Shape;266;p48"/>
          <p:cNvSpPr txBox="1">
            <a:spLocks noGrp="1"/>
          </p:cNvSpPr>
          <p:nvPr>
            <p:ph type="title"/>
          </p:nvPr>
        </p:nvSpPr>
        <p:spPr>
          <a:xfrm>
            <a:off x="737663" y="316481"/>
            <a:ext cx="7987200" cy="3693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accent3"/>
              </a:buClr>
              <a:buSzPts val="2400"/>
              <a:buFont typeface="Calibri"/>
              <a:buNone/>
              <a:defRPr sz="2400" b="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7"/>
        <p:cNvGrpSpPr/>
        <p:nvPr/>
      </p:nvGrpSpPr>
      <p:grpSpPr>
        <a:xfrm>
          <a:off x="0" y="0"/>
          <a:ext cx="0" cy="0"/>
          <a:chOff x="0" y="0"/>
          <a:chExt cx="0" cy="0"/>
        </a:xfrm>
      </p:grpSpPr>
      <p:pic>
        <p:nvPicPr>
          <p:cNvPr id="268" name="Google Shape;268;p49" descr="A person holding a tablet&#10;&#10;Description automatically generated with medium confidence"/>
          <p:cNvPicPr preferRelativeResize="0"/>
          <p:nvPr/>
        </p:nvPicPr>
        <p:blipFill rotWithShape="1">
          <a:blip r:embed="rId2">
            <a:alphaModFix/>
          </a:blip>
          <a:srcRect/>
          <a:stretch/>
        </p:blipFill>
        <p:spPr>
          <a:xfrm>
            <a:off x="0" y="1887342"/>
            <a:ext cx="9144000" cy="3256158"/>
          </a:xfrm>
          <a:custGeom>
            <a:avLst/>
            <a:gdLst/>
            <a:ahLst/>
            <a:cxnLst/>
            <a:rect l="l" t="t" r="r" b="b"/>
            <a:pathLst>
              <a:path w="12192000" h="4341544" extrusionOk="0">
                <a:moveTo>
                  <a:pt x="12192000" y="0"/>
                </a:moveTo>
                <a:lnTo>
                  <a:pt x="12192000" y="4341544"/>
                </a:lnTo>
                <a:lnTo>
                  <a:pt x="0" y="4341544"/>
                </a:lnTo>
                <a:lnTo>
                  <a:pt x="0" y="1661725"/>
                </a:lnTo>
                <a:close/>
              </a:path>
            </a:pathLst>
          </a:custGeom>
          <a:noFill/>
          <a:ln>
            <a:noFill/>
          </a:ln>
        </p:spPr>
      </p:pic>
      <p:sp>
        <p:nvSpPr>
          <p:cNvPr id="269" name="Google Shape;269;p49"/>
          <p:cNvSpPr/>
          <p:nvPr/>
        </p:nvSpPr>
        <p:spPr>
          <a:xfrm>
            <a:off x="0" y="0"/>
            <a:ext cx="9144000" cy="3149114"/>
          </a:xfrm>
          <a:custGeom>
            <a:avLst/>
            <a:gdLst/>
            <a:ahLst/>
            <a:cxnLst/>
            <a:rect l="l" t="t" r="r" b="b"/>
            <a:pathLst>
              <a:path w="12192000" h="4198818" extrusionOk="0">
                <a:moveTo>
                  <a:pt x="0" y="0"/>
                </a:moveTo>
                <a:lnTo>
                  <a:pt x="12192000" y="0"/>
                </a:lnTo>
                <a:lnTo>
                  <a:pt x="12192000" y="2537094"/>
                </a:lnTo>
                <a:lnTo>
                  <a:pt x="0" y="4198818"/>
                </a:lnTo>
                <a:close/>
              </a:path>
            </a:pathLst>
          </a:custGeom>
          <a:solidFill>
            <a:srgbClr val="EAEAE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0" name="Google Shape;270;p49"/>
          <p:cNvSpPr txBox="1">
            <a:spLocks noGrp="1"/>
          </p:cNvSpPr>
          <p:nvPr>
            <p:ph type="ctrTitle"/>
          </p:nvPr>
        </p:nvSpPr>
        <p:spPr>
          <a:xfrm>
            <a:off x="1202871" y="1014025"/>
            <a:ext cx="5679000" cy="3738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accent4"/>
              </a:buClr>
              <a:buSzPts val="2700"/>
              <a:buFont typeface="Calibri"/>
              <a:buNone/>
              <a:defRPr sz="2700" b="1">
                <a:solidFill>
                  <a:schemeClr val="accent4"/>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71" name="Google Shape;271;p49"/>
          <p:cNvPicPr preferRelativeResize="0"/>
          <p:nvPr/>
        </p:nvPicPr>
        <p:blipFill rotWithShape="1">
          <a:blip r:embed="rId3">
            <a:alphaModFix/>
          </a:blip>
          <a:srcRect/>
          <a:stretch/>
        </p:blipFill>
        <p:spPr>
          <a:xfrm>
            <a:off x="6343650" y="809145"/>
            <a:ext cx="4250531" cy="2221706"/>
          </a:xfrm>
          <a:prstGeom prst="rect">
            <a:avLst/>
          </a:prstGeom>
          <a:noFill/>
          <a:ln>
            <a:noFill/>
          </a:ln>
        </p:spPr>
      </p:pic>
      <p:pic>
        <p:nvPicPr>
          <p:cNvPr id="272" name="Google Shape;272;p49"/>
          <p:cNvPicPr preferRelativeResize="0"/>
          <p:nvPr/>
        </p:nvPicPr>
        <p:blipFill rotWithShape="1">
          <a:blip r:embed="rId4">
            <a:alphaModFix/>
          </a:blip>
          <a:srcRect/>
          <a:stretch/>
        </p:blipFill>
        <p:spPr>
          <a:xfrm>
            <a:off x="-192881" y="2316697"/>
            <a:ext cx="2993231" cy="1643063"/>
          </a:xfrm>
          <a:prstGeom prst="rect">
            <a:avLst/>
          </a:prstGeom>
          <a:noFill/>
          <a:ln>
            <a:noFill/>
          </a:ln>
        </p:spPr>
      </p:pic>
      <p:pic>
        <p:nvPicPr>
          <p:cNvPr id="273" name="Google Shape;273;p49"/>
          <p:cNvPicPr preferRelativeResize="0"/>
          <p:nvPr/>
        </p:nvPicPr>
        <p:blipFill rotWithShape="1">
          <a:blip r:embed="rId5">
            <a:alphaModFix/>
          </a:blip>
          <a:srcRect l="1703" r="1490"/>
          <a:stretch/>
        </p:blipFill>
        <p:spPr>
          <a:xfrm>
            <a:off x="571500" y="321854"/>
            <a:ext cx="3244475" cy="58861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4"/>
        <p:cNvGrpSpPr/>
        <p:nvPr/>
      </p:nvGrpSpPr>
      <p:grpSpPr>
        <a:xfrm>
          <a:off x="0" y="0"/>
          <a:ext cx="0" cy="0"/>
          <a:chOff x="0" y="0"/>
          <a:chExt cx="0" cy="0"/>
        </a:xfrm>
      </p:grpSpPr>
      <p:sp>
        <p:nvSpPr>
          <p:cNvPr id="275" name="Google Shape;275;p50"/>
          <p:cNvSpPr txBox="1">
            <a:spLocks noGrp="1"/>
          </p:cNvSpPr>
          <p:nvPr>
            <p:ph type="title"/>
          </p:nvPr>
        </p:nvSpPr>
        <p:spPr>
          <a:xfrm>
            <a:off x="319784" y="159049"/>
            <a:ext cx="8504400" cy="3693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accent3"/>
              </a:buClr>
              <a:buSzPts val="2400"/>
              <a:buFont typeface="Calibri"/>
              <a:buNone/>
              <a:defRPr sz="2400" b="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6" name="Google Shape;276;p50"/>
          <p:cNvSpPr txBox="1">
            <a:spLocks noGrp="1"/>
          </p:cNvSpPr>
          <p:nvPr>
            <p:ph type="sldNum" idx="12"/>
          </p:nvPr>
        </p:nvSpPr>
        <p:spPr>
          <a:xfrm>
            <a:off x="8667299" y="4811454"/>
            <a:ext cx="113100" cy="123000"/>
          </a:xfrm>
          <a:prstGeom prst="rect">
            <a:avLst/>
          </a:prstGeom>
          <a:noFill/>
          <a:ln>
            <a:noFill/>
          </a:ln>
        </p:spPr>
        <p:txBody>
          <a:bodyPr spcFirstLastPara="1" wrap="square" lIns="0" tIns="0" rIns="0" bIns="0" anchor="ctr" anchorCtr="0">
            <a:sp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277" name="Google Shape;277;p50"/>
          <p:cNvPicPr preferRelativeResize="0"/>
          <p:nvPr/>
        </p:nvPicPr>
        <p:blipFill rotWithShape="1">
          <a:blip r:embed="rId2">
            <a:alphaModFix/>
          </a:blip>
          <a:srcRect/>
          <a:stretch/>
        </p:blipFill>
        <p:spPr>
          <a:xfrm>
            <a:off x="319784" y="4719224"/>
            <a:ext cx="1707523" cy="299876"/>
          </a:xfrm>
          <a:prstGeom prst="rect">
            <a:avLst/>
          </a:prstGeom>
          <a:noFill/>
          <a:ln>
            <a:noFill/>
          </a:ln>
        </p:spPr>
      </p:pic>
      <p:grpSp>
        <p:nvGrpSpPr>
          <p:cNvPr id="278" name="Google Shape;278;p50"/>
          <p:cNvGrpSpPr/>
          <p:nvPr/>
        </p:nvGrpSpPr>
        <p:grpSpPr>
          <a:xfrm>
            <a:off x="319719" y="-57"/>
            <a:ext cx="835665" cy="52298"/>
            <a:chOff x="3638550" y="1028700"/>
            <a:chExt cx="1225675" cy="180900"/>
          </a:xfrm>
        </p:grpSpPr>
        <p:sp>
          <p:nvSpPr>
            <p:cNvPr id="279" name="Google Shape;279;p50"/>
            <p:cNvSpPr/>
            <p:nvPr/>
          </p:nvSpPr>
          <p:spPr>
            <a:xfrm>
              <a:off x="3638550" y="1028700"/>
              <a:ext cx="612900" cy="180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0" name="Google Shape;280;p50"/>
            <p:cNvSpPr/>
            <p:nvPr/>
          </p:nvSpPr>
          <p:spPr>
            <a:xfrm>
              <a:off x="4251325" y="1028700"/>
              <a:ext cx="612900" cy="180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grpSp>
        <p:nvGrpSpPr>
          <p:cNvPr id="281" name="Google Shape;281;p50"/>
          <p:cNvGrpSpPr/>
          <p:nvPr/>
        </p:nvGrpSpPr>
        <p:grpSpPr>
          <a:xfrm>
            <a:off x="8623395" y="4752686"/>
            <a:ext cx="200925" cy="232952"/>
            <a:chOff x="11497860" y="6336915"/>
            <a:chExt cx="267900" cy="310603"/>
          </a:xfrm>
        </p:grpSpPr>
        <p:sp>
          <p:nvSpPr>
            <p:cNvPr id="282" name="Google Shape;282;p50"/>
            <p:cNvSpPr/>
            <p:nvPr/>
          </p:nvSpPr>
          <p:spPr>
            <a:xfrm rot="-5400000">
              <a:off x="11476560" y="6358318"/>
              <a:ext cx="310500" cy="267900"/>
            </a:xfrm>
            <a:prstGeom prst="hexagon">
              <a:avLst>
                <a:gd name="adj" fmla="val 25000"/>
                <a:gd name="vf" fmla="val 115470"/>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3" name="Google Shape;283;p50"/>
            <p:cNvSpPr/>
            <p:nvPr/>
          </p:nvSpPr>
          <p:spPr>
            <a:xfrm rot="-5400000">
              <a:off x="11442969" y="645874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4" name="Google Shape;284;p50"/>
            <p:cNvSpPr/>
            <p:nvPr/>
          </p:nvSpPr>
          <p:spPr>
            <a:xfrm rot="5400000">
              <a:off x="11576849" y="639180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85"/>
        <p:cNvGrpSpPr/>
        <p:nvPr/>
      </p:nvGrpSpPr>
      <p:grpSpPr>
        <a:xfrm>
          <a:off x="0" y="0"/>
          <a:ext cx="0" cy="0"/>
          <a:chOff x="0" y="0"/>
          <a:chExt cx="0" cy="0"/>
        </a:xfrm>
      </p:grpSpPr>
      <p:sp>
        <p:nvSpPr>
          <p:cNvPr id="286" name="Google Shape;286;p51"/>
          <p:cNvSpPr txBox="1">
            <a:spLocks noGrp="1"/>
          </p:cNvSpPr>
          <p:nvPr>
            <p:ph type="title"/>
          </p:nvPr>
        </p:nvSpPr>
        <p:spPr>
          <a:xfrm>
            <a:off x="832757" y="2668893"/>
            <a:ext cx="3526800" cy="9234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accent4"/>
              </a:buClr>
              <a:buSzPts val="3000"/>
              <a:buFont typeface="Calibri"/>
              <a:buNone/>
              <a:defRPr sz="3000" b="0">
                <a:solidFill>
                  <a:schemeClr val="accent4"/>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7" name="Google Shape;287;p51"/>
          <p:cNvSpPr/>
          <p:nvPr/>
        </p:nvSpPr>
        <p:spPr>
          <a:xfrm rot="-5400000" flipH="1">
            <a:off x="1243313" y="-1527740"/>
            <a:ext cx="3295500" cy="2841000"/>
          </a:xfrm>
          <a:prstGeom prst="hexagon">
            <a:avLst>
              <a:gd name="adj" fmla="val 25000"/>
              <a:gd name="vf" fmla="val 115470"/>
            </a:avLst>
          </a:prstGeom>
          <a:solidFill>
            <a:schemeClr val="accent2">
              <a:alpha val="851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88" name="Google Shape;288;p51"/>
          <p:cNvSpPr/>
          <p:nvPr/>
        </p:nvSpPr>
        <p:spPr>
          <a:xfrm rot="-5400000" flipH="1">
            <a:off x="1167680" y="999996"/>
            <a:ext cx="457800" cy="394800"/>
          </a:xfrm>
          <a:prstGeom prst="hexagon">
            <a:avLst>
              <a:gd name="adj" fmla="val 25000"/>
              <a:gd name="vf" fmla="val 115470"/>
            </a:avLst>
          </a:prstGeom>
          <a:solidFill>
            <a:schemeClr val="accent1">
              <a:alpha val="8510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89" name="Google Shape;289;p51"/>
          <p:cNvPicPr preferRelativeResize="0"/>
          <p:nvPr/>
        </p:nvPicPr>
        <p:blipFill rotWithShape="1">
          <a:blip r:embed="rId2">
            <a:alphaModFix/>
          </a:blip>
          <a:srcRect l="1703" r="1490"/>
          <a:stretch/>
        </p:blipFill>
        <p:spPr>
          <a:xfrm>
            <a:off x="381000" y="2126688"/>
            <a:ext cx="2524951" cy="458078"/>
          </a:xfrm>
          <a:prstGeom prst="rect">
            <a:avLst/>
          </a:prstGeom>
          <a:noFill/>
          <a:ln>
            <a:noFill/>
          </a:ln>
        </p:spPr>
      </p:pic>
      <p:sp>
        <p:nvSpPr>
          <p:cNvPr id="290" name="Google Shape;290;p51"/>
          <p:cNvSpPr/>
          <p:nvPr/>
        </p:nvSpPr>
        <p:spPr>
          <a:xfrm rot="5400000">
            <a:off x="4158966" y="-9964"/>
            <a:ext cx="5989200" cy="5163300"/>
          </a:xfrm>
          <a:prstGeom prst="hexagon">
            <a:avLst>
              <a:gd name="adj" fmla="val 25000"/>
              <a:gd name="vf" fmla="val 115470"/>
            </a:avLst>
          </a:prstGeom>
          <a:solidFill>
            <a:schemeClr val="lt1"/>
          </a:solidFill>
          <a:ln>
            <a:noFill/>
          </a:ln>
          <a:effectLst>
            <a:outerShdw blurRad="203200" sx="102000" sy="102000" algn="ctr" rotWithShape="0">
              <a:srgbClr val="595959">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1" name="Google Shape;291;p51"/>
          <p:cNvSpPr/>
          <p:nvPr/>
        </p:nvSpPr>
        <p:spPr>
          <a:xfrm rot="5400000">
            <a:off x="1472987" y="-1329752"/>
            <a:ext cx="2835900" cy="2445000"/>
          </a:xfrm>
          <a:prstGeom prst="hexagon">
            <a:avLst>
              <a:gd name="adj" fmla="val 25000"/>
              <a:gd name="vf" fmla="val 115470"/>
            </a:avLst>
          </a:prstGeom>
          <a:solidFill>
            <a:schemeClr val="lt1"/>
          </a:solidFill>
          <a:ln>
            <a:noFill/>
          </a:ln>
          <a:effectLst>
            <a:outerShdw blurRad="203200" sx="102000" sy="102000" algn="ctr" rotWithShape="0">
              <a:srgbClr val="595959">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92" name="Google Shape;292;p51" descr="A picture containing person, indoor, floor, standing&#10;&#10;Description automatically generated"/>
          <p:cNvPicPr preferRelativeResize="0"/>
          <p:nvPr/>
        </p:nvPicPr>
        <p:blipFill rotWithShape="1">
          <a:blip r:embed="rId3">
            <a:alphaModFix/>
          </a:blip>
          <a:srcRect/>
          <a:stretch/>
        </p:blipFill>
        <p:spPr>
          <a:xfrm>
            <a:off x="4844144" y="-107231"/>
            <a:ext cx="4618929" cy="5357963"/>
          </a:xfrm>
          <a:custGeom>
            <a:avLst/>
            <a:gdLst/>
            <a:ahLst/>
            <a:cxnLst/>
            <a:rect l="l" t="t" r="r" b="b"/>
            <a:pathLst>
              <a:path w="6158572" h="7143950" extrusionOk="0">
                <a:moveTo>
                  <a:pt x="3079286" y="0"/>
                </a:moveTo>
                <a:lnTo>
                  <a:pt x="6158572" y="1539644"/>
                </a:lnTo>
                <a:lnTo>
                  <a:pt x="6158572" y="5604307"/>
                </a:lnTo>
                <a:lnTo>
                  <a:pt x="3079286" y="7143950"/>
                </a:lnTo>
                <a:lnTo>
                  <a:pt x="0" y="5604307"/>
                </a:lnTo>
                <a:lnTo>
                  <a:pt x="0" y="1539644"/>
                </a:lnTo>
                <a:close/>
              </a:path>
            </a:pathLst>
          </a:cu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93"/>
        <p:cNvGrpSpPr/>
        <p:nvPr/>
      </p:nvGrpSpPr>
      <p:grpSpPr>
        <a:xfrm>
          <a:off x="0" y="0"/>
          <a:ext cx="0" cy="0"/>
          <a:chOff x="0" y="0"/>
          <a:chExt cx="0" cy="0"/>
        </a:xfrm>
      </p:grpSpPr>
      <p:pic>
        <p:nvPicPr>
          <p:cNvPr id="294" name="Google Shape;294;p52" descr="A group of tall buildings&#10;&#10;Description automatically generated with low confidence"/>
          <p:cNvPicPr preferRelativeResize="0"/>
          <p:nvPr/>
        </p:nvPicPr>
        <p:blipFill rotWithShape="1">
          <a:blip r:embed="rId2">
            <a:alphaModFix/>
          </a:blip>
          <a:srcRect/>
          <a:stretch/>
        </p:blipFill>
        <p:spPr>
          <a:xfrm flipH="1">
            <a:off x="0" y="0"/>
            <a:ext cx="9144000" cy="5143500"/>
          </a:xfrm>
          <a:custGeom>
            <a:avLst/>
            <a:gdLst/>
            <a:ahLst/>
            <a:cxnLst/>
            <a:rect l="l" t="t" r="r" b="b"/>
            <a:pathLst>
              <a:path w="12192000" h="6858000" extrusionOk="0">
                <a:moveTo>
                  <a:pt x="0" y="0"/>
                </a:moveTo>
                <a:lnTo>
                  <a:pt x="12192000" y="0"/>
                </a:lnTo>
                <a:lnTo>
                  <a:pt x="12192000" y="6858000"/>
                </a:lnTo>
                <a:lnTo>
                  <a:pt x="0" y="6858000"/>
                </a:lnTo>
                <a:close/>
              </a:path>
            </a:pathLst>
          </a:custGeom>
          <a:noFill/>
          <a:ln>
            <a:noFill/>
          </a:ln>
        </p:spPr>
      </p:pic>
      <p:sp>
        <p:nvSpPr>
          <p:cNvPr id="295" name="Google Shape;295;p52"/>
          <p:cNvSpPr/>
          <p:nvPr/>
        </p:nvSpPr>
        <p:spPr>
          <a:xfrm rot="-3860343">
            <a:off x="-1123161" y="-1568328"/>
            <a:ext cx="5934950" cy="5116580"/>
          </a:xfrm>
          <a:prstGeom prst="hexagon">
            <a:avLst>
              <a:gd name="adj" fmla="val 25000"/>
              <a:gd name="vf" fmla="val 115470"/>
            </a:avLst>
          </a:prstGeom>
          <a:solidFill>
            <a:schemeClr val="dk1">
              <a:alpha val="54120"/>
            </a:schemeClr>
          </a:solidFill>
          <a:ln w="1016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6" name="Google Shape;296;p52"/>
          <p:cNvSpPr/>
          <p:nvPr/>
        </p:nvSpPr>
        <p:spPr>
          <a:xfrm rot="-3860210">
            <a:off x="-1913517" y="-266515"/>
            <a:ext cx="4655750" cy="2558109"/>
          </a:xfrm>
          <a:custGeom>
            <a:avLst/>
            <a:gdLst/>
            <a:ahLst/>
            <a:cxnLst/>
            <a:rect l="l" t="t" r="r" b="b"/>
            <a:pathLst>
              <a:path w="243663" h="133881" extrusionOk="0">
                <a:moveTo>
                  <a:pt x="0" y="133881"/>
                </a:moveTo>
                <a:lnTo>
                  <a:pt x="66940" y="0"/>
                </a:lnTo>
                <a:lnTo>
                  <a:pt x="243663" y="0"/>
                </a:lnTo>
              </a:path>
            </a:pathLst>
          </a:custGeom>
          <a:noFill/>
          <a:ln w="1016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7" name="Google Shape;297;p52"/>
          <p:cNvSpPr/>
          <p:nvPr/>
        </p:nvSpPr>
        <p:spPr>
          <a:xfrm rot="6939790">
            <a:off x="946362" y="-311979"/>
            <a:ext cx="4655750" cy="2558109"/>
          </a:xfrm>
          <a:custGeom>
            <a:avLst/>
            <a:gdLst/>
            <a:ahLst/>
            <a:cxnLst/>
            <a:rect l="l" t="t" r="r" b="b"/>
            <a:pathLst>
              <a:path w="243663" h="133881" extrusionOk="0">
                <a:moveTo>
                  <a:pt x="0" y="133881"/>
                </a:moveTo>
                <a:lnTo>
                  <a:pt x="66940" y="0"/>
                </a:lnTo>
                <a:lnTo>
                  <a:pt x="243663" y="0"/>
                </a:lnTo>
              </a:path>
            </a:pathLst>
          </a:custGeom>
          <a:noFill/>
          <a:ln w="1016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8" name="Google Shape;298;p52"/>
          <p:cNvSpPr txBox="1">
            <a:spLocks noGrp="1"/>
          </p:cNvSpPr>
          <p:nvPr>
            <p:ph type="title"/>
          </p:nvPr>
        </p:nvSpPr>
        <p:spPr>
          <a:xfrm>
            <a:off x="402772" y="960011"/>
            <a:ext cx="3581400" cy="1015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300"/>
              <a:buFont typeface="Calibri"/>
              <a:buNone/>
              <a:defRPr sz="3300" b="1">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99" name="Google Shape;299;p52"/>
          <p:cNvPicPr preferRelativeResize="0"/>
          <p:nvPr/>
        </p:nvPicPr>
        <p:blipFill rotWithShape="1">
          <a:blip r:embed="rId3">
            <a:alphaModFix/>
          </a:blip>
          <a:srcRect l="1703" r="1490"/>
          <a:stretch/>
        </p:blipFill>
        <p:spPr>
          <a:xfrm>
            <a:off x="402772" y="304120"/>
            <a:ext cx="3244475" cy="58861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0"/>
        <p:cNvGrpSpPr/>
        <p:nvPr/>
      </p:nvGrpSpPr>
      <p:grpSpPr>
        <a:xfrm>
          <a:off x="0" y="0"/>
          <a:ext cx="0" cy="0"/>
          <a:chOff x="0" y="0"/>
          <a:chExt cx="0" cy="0"/>
        </a:xfrm>
      </p:grpSpPr>
      <p:sp>
        <p:nvSpPr>
          <p:cNvPr id="301" name="Google Shape;301;p5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2" name="Google Shape;302;p5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3" name="Google Shape;303;p5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4" name="Google Shape;304;p5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5" name="Google Shape;305;p5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6" name="Google Shape;306;p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7"/>
        <p:cNvGrpSpPr/>
        <p:nvPr/>
      </p:nvGrpSpPr>
      <p:grpSpPr>
        <a:xfrm>
          <a:off x="0" y="0"/>
          <a:ext cx="0" cy="0"/>
          <a:chOff x="0" y="0"/>
          <a:chExt cx="0" cy="0"/>
        </a:xfrm>
      </p:grpSpPr>
      <p:sp>
        <p:nvSpPr>
          <p:cNvPr id="308" name="Google Shape;308;p5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9" name="Google Shape;309;p54"/>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10" name="Google Shape;310;p54"/>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1" name="Google Shape;311;p5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12" name="Google Shape;312;p54"/>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3" name="Google Shape;313;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4" name="Google Shape;314;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5" name="Google Shape;315;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6"/>
        <p:cNvGrpSpPr/>
        <p:nvPr/>
      </p:nvGrpSpPr>
      <p:grpSpPr>
        <a:xfrm>
          <a:off x="0" y="0"/>
          <a:ext cx="0" cy="0"/>
          <a:chOff x="0" y="0"/>
          <a:chExt cx="0" cy="0"/>
        </a:xfrm>
      </p:grpSpPr>
      <p:sp>
        <p:nvSpPr>
          <p:cNvPr id="317" name="Google Shape;317;p5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8" name="Google Shape;318;p5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19" name="Google Shape;319;p5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20" name="Google Shape;320;p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1" name="Google Shape;321;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2" name="Google Shape;322;p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3"/>
        <p:cNvGrpSpPr/>
        <p:nvPr/>
      </p:nvGrpSpPr>
      <p:grpSpPr>
        <a:xfrm>
          <a:off x="0" y="0"/>
          <a:ext cx="0" cy="0"/>
          <a:chOff x="0" y="0"/>
          <a:chExt cx="0" cy="0"/>
        </a:xfrm>
      </p:grpSpPr>
      <p:sp>
        <p:nvSpPr>
          <p:cNvPr id="324" name="Google Shape;324;p5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5" name="Google Shape;325;p56"/>
          <p:cNvSpPr>
            <a:spLocks noGrp="1"/>
          </p:cNvSpPr>
          <p:nvPr>
            <p:ph type="pic" idx="2"/>
          </p:nvPr>
        </p:nvSpPr>
        <p:spPr>
          <a:xfrm>
            <a:off x="3887391" y="740569"/>
            <a:ext cx="4629300" cy="3655200"/>
          </a:xfrm>
          <a:prstGeom prst="rect">
            <a:avLst/>
          </a:prstGeom>
          <a:noFill/>
          <a:ln>
            <a:noFill/>
          </a:ln>
        </p:spPr>
      </p:sp>
      <p:sp>
        <p:nvSpPr>
          <p:cNvPr id="326" name="Google Shape;326;p5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27" name="Google Shape;327;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8" name="Google Shape;328;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0"/>
        <p:cNvGrpSpPr/>
        <p:nvPr/>
      </p:nvGrpSpPr>
      <p:grpSpPr>
        <a:xfrm>
          <a:off x="0" y="0"/>
          <a:ext cx="0" cy="0"/>
          <a:chOff x="0" y="0"/>
          <a:chExt cx="0" cy="0"/>
        </a:xfrm>
      </p:grpSpPr>
      <p:sp>
        <p:nvSpPr>
          <p:cNvPr id="331" name="Google Shape;331;p5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2" name="Google Shape;332;p5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3" name="Google Shape;333;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4" name="Google Shape;334;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5" name="Google Shape;335;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6"/>
        <p:cNvGrpSpPr/>
        <p:nvPr/>
      </p:nvGrpSpPr>
      <p:grpSpPr>
        <a:xfrm>
          <a:off x="0" y="0"/>
          <a:ext cx="0" cy="0"/>
          <a:chOff x="0" y="0"/>
          <a:chExt cx="0" cy="0"/>
        </a:xfrm>
      </p:grpSpPr>
      <p:sp>
        <p:nvSpPr>
          <p:cNvPr id="337" name="Google Shape;337;p5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8" name="Google Shape;338;p5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39" name="Google Shape;339;p5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0" name="Google Shape;340;p5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1" name="Google Shape;341;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42"/>
        <p:cNvGrpSpPr/>
        <p:nvPr/>
      </p:nvGrpSpPr>
      <p:grpSpPr>
        <a:xfrm>
          <a:off x="0" y="0"/>
          <a:ext cx="0" cy="0"/>
          <a:chOff x="0" y="0"/>
          <a:chExt cx="0" cy="0"/>
        </a:xfrm>
      </p:grpSpPr>
      <p:sp>
        <p:nvSpPr>
          <p:cNvPr id="343" name="Google Shape;343;p5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4" name="Google Shape;344;p5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5" name="Google Shape;345;p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6" name="Google Shape;346;p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7" name="Google Shape;347;p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348"/>
        <p:cNvGrpSpPr/>
        <p:nvPr/>
      </p:nvGrpSpPr>
      <p:grpSpPr>
        <a:xfrm>
          <a:off x="0" y="0"/>
          <a:ext cx="0" cy="0"/>
          <a:chOff x="0" y="0"/>
          <a:chExt cx="0" cy="0"/>
        </a:xfrm>
      </p:grpSpPr>
      <p:sp>
        <p:nvSpPr>
          <p:cNvPr id="349" name="Google Shape;349;p6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0" name="Google Shape;350;p6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1" name="Google Shape;351;p6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2" name="Google Shape;352;p6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3" name="Google Shape;353;p6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4" name="Google Shape;354;p6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355"/>
        <p:cNvGrpSpPr/>
        <p:nvPr/>
      </p:nvGrpSpPr>
      <p:grpSpPr>
        <a:xfrm>
          <a:off x="0" y="0"/>
          <a:ext cx="0" cy="0"/>
          <a:chOff x="0" y="0"/>
          <a:chExt cx="0" cy="0"/>
        </a:xfrm>
      </p:grpSpPr>
      <p:sp>
        <p:nvSpPr>
          <p:cNvPr id="356" name="Google Shape;356;p6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7" name="Google Shape;357;p6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58" name="Google Shape;358;p6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9" name="Google Shape;359;p6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60" name="Google Shape;360;p6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1" name="Google Shape;361;p6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2" name="Google Shape;362;p6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3" name="Google Shape;363;p6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364"/>
        <p:cNvGrpSpPr/>
        <p:nvPr/>
      </p:nvGrpSpPr>
      <p:grpSpPr>
        <a:xfrm>
          <a:off x="0" y="0"/>
          <a:ext cx="0" cy="0"/>
          <a:chOff x="0" y="0"/>
          <a:chExt cx="0" cy="0"/>
        </a:xfrm>
      </p:grpSpPr>
      <p:sp>
        <p:nvSpPr>
          <p:cNvPr id="365" name="Google Shape;365;p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6" name="Google Shape;366;p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7" name="Google Shape;367;p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368"/>
        <p:cNvGrpSpPr/>
        <p:nvPr/>
      </p:nvGrpSpPr>
      <p:grpSpPr>
        <a:xfrm>
          <a:off x="0" y="0"/>
          <a:ext cx="0" cy="0"/>
          <a:chOff x="0" y="0"/>
          <a:chExt cx="0" cy="0"/>
        </a:xfrm>
      </p:grpSpPr>
      <p:sp>
        <p:nvSpPr>
          <p:cNvPr id="369" name="Google Shape;369;p6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0" name="Google Shape;370;p6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71" name="Google Shape;371;p6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72" name="Google Shape;372;p6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3" name="Google Shape;373;p6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4" name="Google Shape;374;p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375"/>
        <p:cNvGrpSpPr/>
        <p:nvPr/>
      </p:nvGrpSpPr>
      <p:grpSpPr>
        <a:xfrm>
          <a:off x="0" y="0"/>
          <a:ext cx="0" cy="0"/>
          <a:chOff x="0" y="0"/>
          <a:chExt cx="0" cy="0"/>
        </a:xfrm>
      </p:grpSpPr>
      <p:sp>
        <p:nvSpPr>
          <p:cNvPr id="376" name="Google Shape;376;p6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7" name="Google Shape;377;p64"/>
          <p:cNvSpPr>
            <a:spLocks noGrp="1"/>
          </p:cNvSpPr>
          <p:nvPr>
            <p:ph type="pic" idx="2"/>
          </p:nvPr>
        </p:nvSpPr>
        <p:spPr>
          <a:xfrm>
            <a:off x="3887391" y="740569"/>
            <a:ext cx="4629300" cy="3655200"/>
          </a:xfrm>
          <a:prstGeom prst="rect">
            <a:avLst/>
          </a:prstGeom>
          <a:noFill/>
          <a:ln>
            <a:noFill/>
          </a:ln>
        </p:spPr>
      </p:sp>
      <p:sp>
        <p:nvSpPr>
          <p:cNvPr id="378" name="Google Shape;378;p6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79" name="Google Shape;379;p6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0" name="Google Shape;380;p6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1" name="Google Shape;381;p6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382"/>
        <p:cNvGrpSpPr/>
        <p:nvPr/>
      </p:nvGrpSpPr>
      <p:grpSpPr>
        <a:xfrm>
          <a:off x="0" y="0"/>
          <a:ext cx="0" cy="0"/>
          <a:chOff x="0" y="0"/>
          <a:chExt cx="0" cy="0"/>
        </a:xfrm>
      </p:grpSpPr>
      <p:sp>
        <p:nvSpPr>
          <p:cNvPr id="383" name="Google Shape;383;p6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4" name="Google Shape;384;p6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5" name="Google Shape;385;p6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6" name="Google Shape;386;p6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7" name="Google Shape;387;p6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Vertical Title and Text">
  <p:cSld name="1_Vertical Title and Text">
    <p:spTree>
      <p:nvGrpSpPr>
        <p:cNvPr id="1" name="Shape 388"/>
        <p:cNvGrpSpPr/>
        <p:nvPr/>
      </p:nvGrpSpPr>
      <p:grpSpPr>
        <a:xfrm>
          <a:off x="0" y="0"/>
          <a:ext cx="0" cy="0"/>
          <a:chOff x="0" y="0"/>
          <a:chExt cx="0" cy="0"/>
        </a:xfrm>
      </p:grpSpPr>
      <p:sp>
        <p:nvSpPr>
          <p:cNvPr id="389" name="Google Shape;389;p6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0" name="Google Shape;390;p6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1" name="Google Shape;391;p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2" name="Google Shape;392;p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3" name="Google Shape;393;p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0"/>
        <p:cNvGrpSpPr/>
        <p:nvPr/>
      </p:nvGrpSpPr>
      <p:grpSpPr>
        <a:xfrm>
          <a:off x="0" y="0"/>
          <a:ext cx="0" cy="0"/>
          <a:chOff x="0" y="0"/>
          <a:chExt cx="0" cy="0"/>
        </a:xfrm>
      </p:grpSpPr>
      <p:sp>
        <p:nvSpPr>
          <p:cNvPr id="401" name="Google Shape;401;p6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2" name="Google Shape;402;p6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3" name="Google Shape;403;p6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04"/>
        <p:cNvGrpSpPr/>
        <p:nvPr/>
      </p:nvGrpSpPr>
      <p:grpSpPr>
        <a:xfrm>
          <a:off x="0" y="0"/>
          <a:ext cx="0" cy="0"/>
          <a:chOff x="0" y="0"/>
          <a:chExt cx="0" cy="0"/>
        </a:xfrm>
      </p:grpSpPr>
      <p:sp>
        <p:nvSpPr>
          <p:cNvPr id="405" name="Google Shape;405;p69"/>
          <p:cNvSpPr txBox="1">
            <a:spLocks noGrp="1"/>
          </p:cNvSpPr>
          <p:nvPr>
            <p:ph type="body" idx="1"/>
          </p:nvPr>
        </p:nvSpPr>
        <p:spPr>
          <a:xfrm>
            <a:off x="737663" y="1152469"/>
            <a:ext cx="79872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pic>
        <p:nvPicPr>
          <p:cNvPr id="406" name="Google Shape;406;p69"/>
          <p:cNvPicPr preferRelativeResize="0"/>
          <p:nvPr/>
        </p:nvPicPr>
        <p:blipFill rotWithShape="1">
          <a:blip r:embed="rId2">
            <a:alphaModFix/>
          </a:blip>
          <a:srcRect/>
          <a:stretch/>
        </p:blipFill>
        <p:spPr>
          <a:xfrm>
            <a:off x="319784" y="4719224"/>
            <a:ext cx="1707523" cy="299876"/>
          </a:xfrm>
          <a:prstGeom prst="rect">
            <a:avLst/>
          </a:prstGeom>
          <a:noFill/>
          <a:ln>
            <a:noFill/>
          </a:ln>
        </p:spPr>
      </p:pic>
      <p:grpSp>
        <p:nvGrpSpPr>
          <p:cNvPr id="407" name="Google Shape;407;p69"/>
          <p:cNvGrpSpPr/>
          <p:nvPr/>
        </p:nvGrpSpPr>
        <p:grpSpPr>
          <a:xfrm>
            <a:off x="319716" y="-31526"/>
            <a:ext cx="835665" cy="83883"/>
            <a:chOff x="3638550" y="1028700"/>
            <a:chExt cx="1225675" cy="180900"/>
          </a:xfrm>
        </p:grpSpPr>
        <p:sp>
          <p:nvSpPr>
            <p:cNvPr id="408" name="Google Shape;408;p69"/>
            <p:cNvSpPr/>
            <p:nvPr/>
          </p:nvSpPr>
          <p:spPr>
            <a:xfrm>
              <a:off x="3638550" y="1028700"/>
              <a:ext cx="612900" cy="180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9" name="Google Shape;409;p69"/>
            <p:cNvSpPr/>
            <p:nvPr/>
          </p:nvSpPr>
          <p:spPr>
            <a:xfrm>
              <a:off x="4251325" y="1028700"/>
              <a:ext cx="612900" cy="180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410" name="Google Shape;410;p69"/>
          <p:cNvSpPr txBox="1">
            <a:spLocks noGrp="1"/>
          </p:cNvSpPr>
          <p:nvPr>
            <p:ph type="sldNum" idx="12"/>
          </p:nvPr>
        </p:nvSpPr>
        <p:spPr>
          <a:xfrm>
            <a:off x="6457950" y="4767263"/>
            <a:ext cx="24681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800"/>
          </a:p>
        </p:txBody>
      </p:sp>
      <p:grpSp>
        <p:nvGrpSpPr>
          <p:cNvPr id="411" name="Google Shape;411;p69"/>
          <p:cNvGrpSpPr/>
          <p:nvPr/>
        </p:nvGrpSpPr>
        <p:grpSpPr>
          <a:xfrm>
            <a:off x="8725039" y="4787702"/>
            <a:ext cx="200925" cy="232952"/>
            <a:chOff x="11497860" y="6336915"/>
            <a:chExt cx="267900" cy="310603"/>
          </a:xfrm>
        </p:grpSpPr>
        <p:sp>
          <p:nvSpPr>
            <p:cNvPr id="412" name="Google Shape;412;p69"/>
            <p:cNvSpPr/>
            <p:nvPr/>
          </p:nvSpPr>
          <p:spPr>
            <a:xfrm rot="-5400000">
              <a:off x="11476560" y="6358318"/>
              <a:ext cx="310500" cy="267900"/>
            </a:xfrm>
            <a:prstGeom prst="hexagon">
              <a:avLst>
                <a:gd name="adj" fmla="val 25000"/>
                <a:gd name="vf" fmla="val 115470"/>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800" b="0" i="0" u="none" strike="noStrike" cap="none">
                <a:solidFill>
                  <a:schemeClr val="lt1"/>
                </a:solidFill>
                <a:latin typeface="Calibri"/>
                <a:ea typeface="Calibri"/>
                <a:cs typeface="Calibri"/>
                <a:sym typeface="Calibri"/>
              </a:endParaRPr>
            </a:p>
          </p:txBody>
        </p:sp>
        <p:sp>
          <p:nvSpPr>
            <p:cNvPr id="413" name="Google Shape;413;p69"/>
            <p:cNvSpPr/>
            <p:nvPr/>
          </p:nvSpPr>
          <p:spPr>
            <a:xfrm rot="-5400000">
              <a:off x="11442969" y="645874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14" name="Google Shape;414;p69"/>
            <p:cNvSpPr/>
            <p:nvPr/>
          </p:nvSpPr>
          <p:spPr>
            <a:xfrm rot="5400000">
              <a:off x="11576849" y="639180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415" name="Google Shape;415;p69"/>
          <p:cNvSpPr txBox="1">
            <a:spLocks noGrp="1"/>
          </p:cNvSpPr>
          <p:nvPr>
            <p:ph type="title"/>
          </p:nvPr>
        </p:nvSpPr>
        <p:spPr>
          <a:xfrm>
            <a:off x="737663" y="316481"/>
            <a:ext cx="7987200" cy="3693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accent3"/>
              </a:buClr>
              <a:buSzPts val="2400"/>
              <a:buFont typeface="Calibri"/>
              <a:buNone/>
              <a:defRPr sz="2400" b="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6"/>
        <p:cNvGrpSpPr/>
        <p:nvPr/>
      </p:nvGrpSpPr>
      <p:grpSpPr>
        <a:xfrm>
          <a:off x="0" y="0"/>
          <a:ext cx="0" cy="0"/>
          <a:chOff x="0" y="0"/>
          <a:chExt cx="0" cy="0"/>
        </a:xfrm>
      </p:grpSpPr>
      <p:sp>
        <p:nvSpPr>
          <p:cNvPr id="417" name="Google Shape;417;p7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8" name="Google Shape;418;p7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19" name="Google Shape;419;p7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0" name="Google Shape;420;p7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1" name="Google Shape;421;p7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22"/>
        <p:cNvGrpSpPr/>
        <p:nvPr/>
      </p:nvGrpSpPr>
      <p:grpSpPr>
        <a:xfrm>
          <a:off x="0" y="0"/>
          <a:ext cx="0" cy="0"/>
          <a:chOff x="0" y="0"/>
          <a:chExt cx="0" cy="0"/>
        </a:xfrm>
      </p:grpSpPr>
      <p:pic>
        <p:nvPicPr>
          <p:cNvPr id="423" name="Google Shape;423;p71" descr="A person holding a tablet&#10;&#10;Description automatically generated with medium confidence"/>
          <p:cNvPicPr preferRelativeResize="0"/>
          <p:nvPr/>
        </p:nvPicPr>
        <p:blipFill rotWithShape="1">
          <a:blip r:embed="rId2">
            <a:alphaModFix/>
          </a:blip>
          <a:srcRect/>
          <a:stretch/>
        </p:blipFill>
        <p:spPr>
          <a:xfrm>
            <a:off x="0" y="1887342"/>
            <a:ext cx="9144000" cy="3256158"/>
          </a:xfrm>
          <a:custGeom>
            <a:avLst/>
            <a:gdLst/>
            <a:ahLst/>
            <a:cxnLst/>
            <a:rect l="l" t="t" r="r" b="b"/>
            <a:pathLst>
              <a:path w="12192000" h="4341544" extrusionOk="0">
                <a:moveTo>
                  <a:pt x="12192000" y="0"/>
                </a:moveTo>
                <a:lnTo>
                  <a:pt x="12192000" y="4341544"/>
                </a:lnTo>
                <a:lnTo>
                  <a:pt x="0" y="4341544"/>
                </a:lnTo>
                <a:lnTo>
                  <a:pt x="0" y="1661725"/>
                </a:lnTo>
                <a:close/>
              </a:path>
            </a:pathLst>
          </a:custGeom>
          <a:noFill/>
          <a:ln>
            <a:noFill/>
          </a:ln>
        </p:spPr>
      </p:pic>
      <p:sp>
        <p:nvSpPr>
          <p:cNvPr id="424" name="Google Shape;424;p71"/>
          <p:cNvSpPr/>
          <p:nvPr/>
        </p:nvSpPr>
        <p:spPr>
          <a:xfrm>
            <a:off x="0" y="0"/>
            <a:ext cx="9144000" cy="3149114"/>
          </a:xfrm>
          <a:custGeom>
            <a:avLst/>
            <a:gdLst/>
            <a:ahLst/>
            <a:cxnLst/>
            <a:rect l="l" t="t" r="r" b="b"/>
            <a:pathLst>
              <a:path w="12192000" h="4198818" extrusionOk="0">
                <a:moveTo>
                  <a:pt x="0" y="0"/>
                </a:moveTo>
                <a:lnTo>
                  <a:pt x="12192000" y="0"/>
                </a:lnTo>
                <a:lnTo>
                  <a:pt x="12192000" y="2537094"/>
                </a:lnTo>
                <a:lnTo>
                  <a:pt x="0" y="4198818"/>
                </a:lnTo>
                <a:close/>
              </a:path>
            </a:pathLst>
          </a:custGeom>
          <a:solidFill>
            <a:srgbClr val="EAEAE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25" name="Google Shape;425;p71"/>
          <p:cNvSpPr txBox="1">
            <a:spLocks noGrp="1"/>
          </p:cNvSpPr>
          <p:nvPr>
            <p:ph type="ctrTitle"/>
          </p:nvPr>
        </p:nvSpPr>
        <p:spPr>
          <a:xfrm>
            <a:off x="1202871" y="1014025"/>
            <a:ext cx="5679000" cy="3738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accent4"/>
              </a:buClr>
              <a:buSzPts val="2700"/>
              <a:buFont typeface="Calibri"/>
              <a:buNone/>
              <a:defRPr sz="2700" b="1">
                <a:solidFill>
                  <a:schemeClr val="accent4"/>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26" name="Google Shape;426;p71"/>
          <p:cNvPicPr preferRelativeResize="0"/>
          <p:nvPr/>
        </p:nvPicPr>
        <p:blipFill rotWithShape="1">
          <a:blip r:embed="rId3">
            <a:alphaModFix/>
          </a:blip>
          <a:srcRect/>
          <a:stretch/>
        </p:blipFill>
        <p:spPr>
          <a:xfrm>
            <a:off x="6343650" y="809145"/>
            <a:ext cx="4250531" cy="2221706"/>
          </a:xfrm>
          <a:prstGeom prst="rect">
            <a:avLst/>
          </a:prstGeom>
          <a:noFill/>
          <a:ln>
            <a:noFill/>
          </a:ln>
        </p:spPr>
      </p:pic>
      <p:pic>
        <p:nvPicPr>
          <p:cNvPr id="427" name="Google Shape;427;p71"/>
          <p:cNvPicPr preferRelativeResize="0"/>
          <p:nvPr/>
        </p:nvPicPr>
        <p:blipFill rotWithShape="1">
          <a:blip r:embed="rId4">
            <a:alphaModFix/>
          </a:blip>
          <a:srcRect/>
          <a:stretch/>
        </p:blipFill>
        <p:spPr>
          <a:xfrm>
            <a:off x="-192881" y="2316697"/>
            <a:ext cx="2993231" cy="1643063"/>
          </a:xfrm>
          <a:prstGeom prst="rect">
            <a:avLst/>
          </a:prstGeom>
          <a:noFill/>
          <a:ln>
            <a:noFill/>
          </a:ln>
        </p:spPr>
      </p:pic>
      <p:pic>
        <p:nvPicPr>
          <p:cNvPr id="428" name="Google Shape;428;p71"/>
          <p:cNvPicPr preferRelativeResize="0"/>
          <p:nvPr/>
        </p:nvPicPr>
        <p:blipFill rotWithShape="1">
          <a:blip r:embed="rId5">
            <a:alphaModFix/>
          </a:blip>
          <a:srcRect l="1703" r="1490"/>
          <a:stretch/>
        </p:blipFill>
        <p:spPr>
          <a:xfrm>
            <a:off x="571500" y="321854"/>
            <a:ext cx="3244475" cy="58861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9"/>
        <p:cNvGrpSpPr/>
        <p:nvPr/>
      </p:nvGrpSpPr>
      <p:grpSpPr>
        <a:xfrm>
          <a:off x="0" y="0"/>
          <a:ext cx="0" cy="0"/>
          <a:chOff x="0" y="0"/>
          <a:chExt cx="0" cy="0"/>
        </a:xfrm>
      </p:grpSpPr>
      <p:sp>
        <p:nvSpPr>
          <p:cNvPr id="430" name="Google Shape;430;p72"/>
          <p:cNvSpPr txBox="1">
            <a:spLocks noGrp="1"/>
          </p:cNvSpPr>
          <p:nvPr>
            <p:ph type="title"/>
          </p:nvPr>
        </p:nvSpPr>
        <p:spPr>
          <a:xfrm>
            <a:off x="319784" y="159049"/>
            <a:ext cx="8504400" cy="3693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accent3"/>
              </a:buClr>
              <a:buSzPts val="2400"/>
              <a:buFont typeface="Calibri"/>
              <a:buNone/>
              <a:defRPr sz="2400" b="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1" name="Google Shape;431;p72"/>
          <p:cNvSpPr txBox="1">
            <a:spLocks noGrp="1"/>
          </p:cNvSpPr>
          <p:nvPr>
            <p:ph type="sldNum" idx="12"/>
          </p:nvPr>
        </p:nvSpPr>
        <p:spPr>
          <a:xfrm>
            <a:off x="8667299" y="4811454"/>
            <a:ext cx="113100" cy="123000"/>
          </a:xfrm>
          <a:prstGeom prst="rect">
            <a:avLst/>
          </a:prstGeom>
          <a:noFill/>
          <a:ln>
            <a:noFill/>
          </a:ln>
        </p:spPr>
        <p:txBody>
          <a:bodyPr spcFirstLastPara="1" wrap="square" lIns="0" tIns="0" rIns="0" bIns="0" anchor="ctr" anchorCtr="0">
            <a:spAutoFit/>
          </a:bodyPr>
          <a:lstStyle>
            <a:lvl1pPr marL="0" marR="0" lvl="0"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pic>
        <p:nvPicPr>
          <p:cNvPr id="432" name="Google Shape;432;p72"/>
          <p:cNvPicPr preferRelativeResize="0"/>
          <p:nvPr/>
        </p:nvPicPr>
        <p:blipFill rotWithShape="1">
          <a:blip r:embed="rId2">
            <a:alphaModFix/>
          </a:blip>
          <a:srcRect/>
          <a:stretch/>
        </p:blipFill>
        <p:spPr>
          <a:xfrm>
            <a:off x="319784" y="4719224"/>
            <a:ext cx="1707523" cy="299876"/>
          </a:xfrm>
          <a:prstGeom prst="rect">
            <a:avLst/>
          </a:prstGeom>
          <a:noFill/>
          <a:ln>
            <a:noFill/>
          </a:ln>
        </p:spPr>
      </p:pic>
      <p:grpSp>
        <p:nvGrpSpPr>
          <p:cNvPr id="433" name="Google Shape;433;p72"/>
          <p:cNvGrpSpPr/>
          <p:nvPr/>
        </p:nvGrpSpPr>
        <p:grpSpPr>
          <a:xfrm>
            <a:off x="319719" y="-57"/>
            <a:ext cx="835665" cy="52298"/>
            <a:chOff x="3638550" y="1028700"/>
            <a:chExt cx="1225675" cy="180900"/>
          </a:xfrm>
        </p:grpSpPr>
        <p:sp>
          <p:nvSpPr>
            <p:cNvPr id="434" name="Google Shape;434;p72"/>
            <p:cNvSpPr/>
            <p:nvPr/>
          </p:nvSpPr>
          <p:spPr>
            <a:xfrm>
              <a:off x="3638550" y="1028700"/>
              <a:ext cx="612900" cy="1809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35" name="Google Shape;435;p72"/>
            <p:cNvSpPr/>
            <p:nvPr/>
          </p:nvSpPr>
          <p:spPr>
            <a:xfrm>
              <a:off x="4251325" y="1028700"/>
              <a:ext cx="612900" cy="1809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grpSp>
        <p:nvGrpSpPr>
          <p:cNvPr id="436" name="Google Shape;436;p72"/>
          <p:cNvGrpSpPr/>
          <p:nvPr/>
        </p:nvGrpSpPr>
        <p:grpSpPr>
          <a:xfrm>
            <a:off x="8623395" y="4752686"/>
            <a:ext cx="200925" cy="232952"/>
            <a:chOff x="11497860" y="6336915"/>
            <a:chExt cx="267900" cy="310603"/>
          </a:xfrm>
        </p:grpSpPr>
        <p:sp>
          <p:nvSpPr>
            <p:cNvPr id="437" name="Google Shape;437;p72"/>
            <p:cNvSpPr/>
            <p:nvPr/>
          </p:nvSpPr>
          <p:spPr>
            <a:xfrm rot="-5400000">
              <a:off x="11476560" y="6358318"/>
              <a:ext cx="310500" cy="267900"/>
            </a:xfrm>
            <a:prstGeom prst="hexagon">
              <a:avLst>
                <a:gd name="adj" fmla="val 25000"/>
                <a:gd name="vf" fmla="val 115470"/>
              </a:avLst>
            </a:prstGeom>
            <a:noFill/>
            <a:ln w="381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38" name="Google Shape;438;p72"/>
            <p:cNvSpPr/>
            <p:nvPr/>
          </p:nvSpPr>
          <p:spPr>
            <a:xfrm rot="-5400000">
              <a:off x="11442969" y="645874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39" name="Google Shape;439;p72"/>
            <p:cNvSpPr/>
            <p:nvPr/>
          </p:nvSpPr>
          <p:spPr>
            <a:xfrm rot="5400000">
              <a:off x="11576849" y="6391806"/>
              <a:ext cx="243663" cy="133881"/>
            </a:xfrm>
            <a:custGeom>
              <a:avLst/>
              <a:gdLst/>
              <a:ahLst/>
              <a:cxnLst/>
              <a:rect l="l" t="t" r="r" b="b"/>
              <a:pathLst>
                <a:path w="243663" h="133881" extrusionOk="0">
                  <a:moveTo>
                    <a:pt x="0" y="133881"/>
                  </a:moveTo>
                  <a:lnTo>
                    <a:pt x="66940" y="0"/>
                  </a:lnTo>
                  <a:lnTo>
                    <a:pt x="243663" y="0"/>
                  </a:lnTo>
                </a:path>
              </a:pathLst>
            </a:custGeom>
            <a:noFill/>
            <a:ln w="381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40"/>
        <p:cNvGrpSpPr/>
        <p:nvPr/>
      </p:nvGrpSpPr>
      <p:grpSpPr>
        <a:xfrm>
          <a:off x="0" y="0"/>
          <a:ext cx="0" cy="0"/>
          <a:chOff x="0" y="0"/>
          <a:chExt cx="0" cy="0"/>
        </a:xfrm>
      </p:grpSpPr>
      <p:sp>
        <p:nvSpPr>
          <p:cNvPr id="441" name="Google Shape;441;p73"/>
          <p:cNvSpPr txBox="1">
            <a:spLocks noGrp="1"/>
          </p:cNvSpPr>
          <p:nvPr>
            <p:ph type="title"/>
          </p:nvPr>
        </p:nvSpPr>
        <p:spPr>
          <a:xfrm>
            <a:off x="832757" y="2668893"/>
            <a:ext cx="3526800" cy="9234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accent4"/>
              </a:buClr>
              <a:buSzPts val="3000"/>
              <a:buFont typeface="Calibri"/>
              <a:buNone/>
              <a:defRPr sz="3000" b="0">
                <a:solidFill>
                  <a:schemeClr val="accent4"/>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2" name="Google Shape;442;p73"/>
          <p:cNvSpPr/>
          <p:nvPr/>
        </p:nvSpPr>
        <p:spPr>
          <a:xfrm rot="-5400000" flipH="1">
            <a:off x="1243313" y="-1527740"/>
            <a:ext cx="3295500" cy="2841000"/>
          </a:xfrm>
          <a:prstGeom prst="hexagon">
            <a:avLst>
              <a:gd name="adj" fmla="val 25000"/>
              <a:gd name="vf" fmla="val 115470"/>
            </a:avLst>
          </a:prstGeom>
          <a:solidFill>
            <a:schemeClr val="accent2">
              <a:alpha val="8588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3" name="Google Shape;443;p73"/>
          <p:cNvSpPr/>
          <p:nvPr/>
        </p:nvSpPr>
        <p:spPr>
          <a:xfrm rot="-5400000" flipH="1">
            <a:off x="1167680" y="999996"/>
            <a:ext cx="457800" cy="394800"/>
          </a:xfrm>
          <a:prstGeom prst="hexagon">
            <a:avLst>
              <a:gd name="adj" fmla="val 25000"/>
              <a:gd name="vf" fmla="val 115470"/>
            </a:avLst>
          </a:prstGeom>
          <a:solidFill>
            <a:schemeClr val="accent1">
              <a:alpha val="85880"/>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44" name="Google Shape;444;p73"/>
          <p:cNvPicPr preferRelativeResize="0"/>
          <p:nvPr/>
        </p:nvPicPr>
        <p:blipFill rotWithShape="1">
          <a:blip r:embed="rId2">
            <a:alphaModFix/>
          </a:blip>
          <a:srcRect l="1703" r="1490"/>
          <a:stretch/>
        </p:blipFill>
        <p:spPr>
          <a:xfrm>
            <a:off x="381000" y="2126688"/>
            <a:ext cx="2524951" cy="458078"/>
          </a:xfrm>
          <a:prstGeom prst="rect">
            <a:avLst/>
          </a:prstGeom>
          <a:noFill/>
          <a:ln>
            <a:noFill/>
          </a:ln>
        </p:spPr>
      </p:pic>
      <p:sp>
        <p:nvSpPr>
          <p:cNvPr id="445" name="Google Shape;445;p73"/>
          <p:cNvSpPr/>
          <p:nvPr/>
        </p:nvSpPr>
        <p:spPr>
          <a:xfrm rot="5400000">
            <a:off x="4158966" y="-9964"/>
            <a:ext cx="5989200" cy="5163300"/>
          </a:xfrm>
          <a:prstGeom prst="hexagon">
            <a:avLst>
              <a:gd name="adj" fmla="val 25000"/>
              <a:gd name="vf" fmla="val 115470"/>
            </a:avLst>
          </a:prstGeom>
          <a:solidFill>
            <a:schemeClr val="lt1"/>
          </a:solidFill>
          <a:ln>
            <a:noFill/>
          </a:ln>
          <a:effectLst>
            <a:outerShdw blurRad="203200" sx="102000" sy="102000" algn="ctr" rotWithShape="0">
              <a:srgbClr val="595959">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6" name="Google Shape;446;p73"/>
          <p:cNvSpPr/>
          <p:nvPr/>
        </p:nvSpPr>
        <p:spPr>
          <a:xfrm rot="5400000">
            <a:off x="1472987" y="-1329752"/>
            <a:ext cx="2835900" cy="2445000"/>
          </a:xfrm>
          <a:prstGeom prst="hexagon">
            <a:avLst>
              <a:gd name="adj" fmla="val 25000"/>
              <a:gd name="vf" fmla="val 115470"/>
            </a:avLst>
          </a:prstGeom>
          <a:solidFill>
            <a:schemeClr val="lt1"/>
          </a:solidFill>
          <a:ln>
            <a:noFill/>
          </a:ln>
          <a:effectLst>
            <a:outerShdw blurRad="203200" sx="102000" sy="102000" algn="ctr" rotWithShape="0">
              <a:srgbClr val="595959">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47" name="Google Shape;447;p73" descr="A picture containing person, indoor, floor, standing&#10;&#10;Description automatically generated"/>
          <p:cNvPicPr preferRelativeResize="0"/>
          <p:nvPr/>
        </p:nvPicPr>
        <p:blipFill rotWithShape="1">
          <a:blip r:embed="rId3">
            <a:alphaModFix/>
          </a:blip>
          <a:srcRect/>
          <a:stretch/>
        </p:blipFill>
        <p:spPr>
          <a:xfrm>
            <a:off x="4844144" y="-107231"/>
            <a:ext cx="4618929" cy="5357963"/>
          </a:xfrm>
          <a:custGeom>
            <a:avLst/>
            <a:gdLst/>
            <a:ahLst/>
            <a:cxnLst/>
            <a:rect l="l" t="t" r="r" b="b"/>
            <a:pathLst>
              <a:path w="6158572" h="7143950" extrusionOk="0">
                <a:moveTo>
                  <a:pt x="3079286" y="0"/>
                </a:moveTo>
                <a:lnTo>
                  <a:pt x="6158572" y="1539644"/>
                </a:lnTo>
                <a:lnTo>
                  <a:pt x="6158572" y="5604307"/>
                </a:lnTo>
                <a:lnTo>
                  <a:pt x="3079286" y="7143950"/>
                </a:lnTo>
                <a:lnTo>
                  <a:pt x="0" y="5604307"/>
                </a:lnTo>
                <a:lnTo>
                  <a:pt x="0" y="1539644"/>
                </a:lnTo>
                <a:close/>
              </a:path>
            </a:pathLst>
          </a:cu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48"/>
        <p:cNvGrpSpPr/>
        <p:nvPr/>
      </p:nvGrpSpPr>
      <p:grpSpPr>
        <a:xfrm>
          <a:off x="0" y="0"/>
          <a:ext cx="0" cy="0"/>
          <a:chOff x="0" y="0"/>
          <a:chExt cx="0" cy="0"/>
        </a:xfrm>
      </p:grpSpPr>
      <p:pic>
        <p:nvPicPr>
          <p:cNvPr id="449" name="Google Shape;449;p74" descr="A group of tall buildings&#10;&#10;Description automatically generated with low confidence"/>
          <p:cNvPicPr preferRelativeResize="0"/>
          <p:nvPr/>
        </p:nvPicPr>
        <p:blipFill rotWithShape="1">
          <a:blip r:embed="rId2">
            <a:alphaModFix/>
          </a:blip>
          <a:srcRect/>
          <a:stretch/>
        </p:blipFill>
        <p:spPr>
          <a:xfrm flipH="1">
            <a:off x="0" y="0"/>
            <a:ext cx="9144000" cy="5143500"/>
          </a:xfrm>
          <a:custGeom>
            <a:avLst/>
            <a:gdLst/>
            <a:ahLst/>
            <a:cxnLst/>
            <a:rect l="l" t="t" r="r" b="b"/>
            <a:pathLst>
              <a:path w="12192000" h="6858000" extrusionOk="0">
                <a:moveTo>
                  <a:pt x="0" y="0"/>
                </a:moveTo>
                <a:lnTo>
                  <a:pt x="12192000" y="0"/>
                </a:lnTo>
                <a:lnTo>
                  <a:pt x="12192000" y="6858000"/>
                </a:lnTo>
                <a:lnTo>
                  <a:pt x="0" y="6858000"/>
                </a:lnTo>
                <a:close/>
              </a:path>
            </a:pathLst>
          </a:custGeom>
          <a:noFill/>
          <a:ln>
            <a:noFill/>
          </a:ln>
        </p:spPr>
      </p:pic>
      <p:sp>
        <p:nvSpPr>
          <p:cNvPr id="450" name="Google Shape;450;p74"/>
          <p:cNvSpPr/>
          <p:nvPr/>
        </p:nvSpPr>
        <p:spPr>
          <a:xfrm rot="-3860343">
            <a:off x="-1123145" y="-1568363"/>
            <a:ext cx="5934950" cy="5116580"/>
          </a:xfrm>
          <a:prstGeom prst="hexagon">
            <a:avLst>
              <a:gd name="adj" fmla="val 25000"/>
              <a:gd name="vf" fmla="val 115470"/>
            </a:avLst>
          </a:prstGeom>
          <a:solidFill>
            <a:schemeClr val="dk1">
              <a:alpha val="54900"/>
            </a:schemeClr>
          </a:solidFill>
          <a:ln w="1016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51" name="Google Shape;451;p74"/>
          <p:cNvSpPr/>
          <p:nvPr/>
        </p:nvSpPr>
        <p:spPr>
          <a:xfrm rot="-3860210">
            <a:off x="-1913517" y="-266515"/>
            <a:ext cx="4655750" cy="2558109"/>
          </a:xfrm>
          <a:custGeom>
            <a:avLst/>
            <a:gdLst/>
            <a:ahLst/>
            <a:cxnLst/>
            <a:rect l="l" t="t" r="r" b="b"/>
            <a:pathLst>
              <a:path w="243663" h="133881" extrusionOk="0">
                <a:moveTo>
                  <a:pt x="0" y="133881"/>
                </a:moveTo>
                <a:lnTo>
                  <a:pt x="66940" y="0"/>
                </a:lnTo>
                <a:lnTo>
                  <a:pt x="243663" y="0"/>
                </a:lnTo>
              </a:path>
            </a:pathLst>
          </a:custGeom>
          <a:noFill/>
          <a:ln w="101600" cap="flat" cmpd="sng">
            <a:solidFill>
              <a:schemeClr val="accent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52" name="Google Shape;452;p74"/>
          <p:cNvSpPr/>
          <p:nvPr/>
        </p:nvSpPr>
        <p:spPr>
          <a:xfrm rot="6939790">
            <a:off x="946362" y="-311979"/>
            <a:ext cx="4655750" cy="2558109"/>
          </a:xfrm>
          <a:custGeom>
            <a:avLst/>
            <a:gdLst/>
            <a:ahLst/>
            <a:cxnLst/>
            <a:rect l="l" t="t" r="r" b="b"/>
            <a:pathLst>
              <a:path w="243663" h="133881" extrusionOk="0">
                <a:moveTo>
                  <a:pt x="0" y="133881"/>
                </a:moveTo>
                <a:lnTo>
                  <a:pt x="66940" y="0"/>
                </a:lnTo>
                <a:lnTo>
                  <a:pt x="243663" y="0"/>
                </a:lnTo>
              </a:path>
            </a:pathLst>
          </a:custGeom>
          <a:noFill/>
          <a:ln w="1016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53" name="Google Shape;453;p74"/>
          <p:cNvSpPr txBox="1">
            <a:spLocks noGrp="1"/>
          </p:cNvSpPr>
          <p:nvPr>
            <p:ph type="title"/>
          </p:nvPr>
        </p:nvSpPr>
        <p:spPr>
          <a:xfrm>
            <a:off x="402772" y="960011"/>
            <a:ext cx="3581400" cy="1015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lt1"/>
              </a:buClr>
              <a:buSzPts val="3300"/>
              <a:buFont typeface="Calibri"/>
              <a:buNone/>
              <a:defRPr sz="3300" b="1">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54" name="Google Shape;454;p74"/>
          <p:cNvPicPr preferRelativeResize="0"/>
          <p:nvPr/>
        </p:nvPicPr>
        <p:blipFill rotWithShape="1">
          <a:blip r:embed="rId3">
            <a:alphaModFix/>
          </a:blip>
          <a:srcRect l="1703" r="1490"/>
          <a:stretch/>
        </p:blipFill>
        <p:spPr>
          <a:xfrm>
            <a:off x="402772" y="304120"/>
            <a:ext cx="3244475" cy="588614"/>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5"/>
        <p:cNvGrpSpPr/>
        <p:nvPr/>
      </p:nvGrpSpPr>
      <p:grpSpPr>
        <a:xfrm>
          <a:off x="0" y="0"/>
          <a:ext cx="0" cy="0"/>
          <a:chOff x="0" y="0"/>
          <a:chExt cx="0" cy="0"/>
        </a:xfrm>
      </p:grpSpPr>
      <p:sp>
        <p:nvSpPr>
          <p:cNvPr id="456" name="Google Shape;456;p7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7" name="Google Shape;457;p7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8" name="Google Shape;458;p7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9" name="Google Shape;459;p7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0" name="Google Shape;460;p7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1" name="Google Shape;461;p7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2"/>
        <p:cNvGrpSpPr/>
        <p:nvPr/>
      </p:nvGrpSpPr>
      <p:grpSpPr>
        <a:xfrm>
          <a:off x="0" y="0"/>
          <a:ext cx="0" cy="0"/>
          <a:chOff x="0" y="0"/>
          <a:chExt cx="0" cy="0"/>
        </a:xfrm>
      </p:grpSpPr>
      <p:sp>
        <p:nvSpPr>
          <p:cNvPr id="463" name="Google Shape;463;p7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4" name="Google Shape;464;p76"/>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65" name="Google Shape;465;p76"/>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6" name="Google Shape;466;p7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67" name="Google Shape;467;p76"/>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8" name="Google Shape;468;p7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9" name="Google Shape;469;p7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0" name="Google Shape;470;p7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1"/>
        <p:cNvGrpSpPr/>
        <p:nvPr/>
      </p:nvGrpSpPr>
      <p:grpSpPr>
        <a:xfrm>
          <a:off x="0" y="0"/>
          <a:ext cx="0" cy="0"/>
          <a:chOff x="0" y="0"/>
          <a:chExt cx="0" cy="0"/>
        </a:xfrm>
      </p:grpSpPr>
      <p:sp>
        <p:nvSpPr>
          <p:cNvPr id="472" name="Google Shape;472;p7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3" name="Google Shape;473;p77"/>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474" name="Google Shape;474;p77"/>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475" name="Google Shape;475;p7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6" name="Google Shape;476;p7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7" name="Google Shape;477;p7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8"/>
        <p:cNvGrpSpPr/>
        <p:nvPr/>
      </p:nvGrpSpPr>
      <p:grpSpPr>
        <a:xfrm>
          <a:off x="0" y="0"/>
          <a:ext cx="0" cy="0"/>
          <a:chOff x="0" y="0"/>
          <a:chExt cx="0" cy="0"/>
        </a:xfrm>
      </p:grpSpPr>
      <p:sp>
        <p:nvSpPr>
          <p:cNvPr id="479" name="Google Shape;479;p7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0" name="Google Shape;480;p78"/>
          <p:cNvSpPr>
            <a:spLocks noGrp="1"/>
          </p:cNvSpPr>
          <p:nvPr>
            <p:ph type="pic" idx="2"/>
          </p:nvPr>
        </p:nvSpPr>
        <p:spPr>
          <a:xfrm>
            <a:off x="3887391" y="740569"/>
            <a:ext cx="4629300" cy="3655200"/>
          </a:xfrm>
          <a:prstGeom prst="rect">
            <a:avLst/>
          </a:prstGeom>
          <a:noFill/>
          <a:ln>
            <a:noFill/>
          </a:ln>
        </p:spPr>
      </p:sp>
      <p:sp>
        <p:nvSpPr>
          <p:cNvPr id="481" name="Google Shape;481;p78"/>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482" name="Google Shape;482;p7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3" name="Google Shape;483;p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4" name="Google Shape;484;p7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85"/>
        <p:cNvGrpSpPr/>
        <p:nvPr/>
      </p:nvGrpSpPr>
      <p:grpSpPr>
        <a:xfrm>
          <a:off x="0" y="0"/>
          <a:ext cx="0" cy="0"/>
          <a:chOff x="0" y="0"/>
          <a:chExt cx="0" cy="0"/>
        </a:xfrm>
      </p:grpSpPr>
      <p:sp>
        <p:nvSpPr>
          <p:cNvPr id="486" name="Google Shape;486;p7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7" name="Google Shape;487;p79"/>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88" name="Google Shape;488;p7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9" name="Google Shape;489;p7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0" name="Google Shape;490;p7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1"/>
        <p:cNvGrpSpPr/>
        <p:nvPr/>
      </p:nvGrpSpPr>
      <p:grpSpPr>
        <a:xfrm>
          <a:off x="0" y="0"/>
          <a:ext cx="0" cy="0"/>
          <a:chOff x="0" y="0"/>
          <a:chExt cx="0" cy="0"/>
        </a:xfrm>
      </p:grpSpPr>
      <p:sp>
        <p:nvSpPr>
          <p:cNvPr id="492" name="Google Shape;492;p80"/>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3" name="Google Shape;493;p80"/>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94" name="Google Shape;494;p8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5" name="Google Shape;495;p8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6" name="Google Shape;496;p8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97"/>
        <p:cNvGrpSpPr/>
        <p:nvPr/>
      </p:nvGrpSpPr>
      <p:grpSpPr>
        <a:xfrm>
          <a:off x="0" y="0"/>
          <a:ext cx="0" cy="0"/>
          <a:chOff x="0" y="0"/>
          <a:chExt cx="0" cy="0"/>
        </a:xfrm>
      </p:grpSpPr>
      <p:sp>
        <p:nvSpPr>
          <p:cNvPr id="498" name="Google Shape;498;p8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9" name="Google Shape;499;p8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0" name="Google Shape;500;p8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1" name="Google Shape;501;p8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2" name="Google Shape;502;p8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503"/>
        <p:cNvGrpSpPr/>
        <p:nvPr/>
      </p:nvGrpSpPr>
      <p:grpSpPr>
        <a:xfrm>
          <a:off x="0" y="0"/>
          <a:ext cx="0" cy="0"/>
          <a:chOff x="0" y="0"/>
          <a:chExt cx="0" cy="0"/>
        </a:xfrm>
      </p:grpSpPr>
      <p:sp>
        <p:nvSpPr>
          <p:cNvPr id="504" name="Google Shape;504;p8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5" name="Google Shape;505;p8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6" name="Google Shape;506;p8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7" name="Google Shape;507;p8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8" name="Google Shape;508;p8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9" name="Google Shape;509;p8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510"/>
        <p:cNvGrpSpPr/>
        <p:nvPr/>
      </p:nvGrpSpPr>
      <p:grpSpPr>
        <a:xfrm>
          <a:off x="0" y="0"/>
          <a:ext cx="0" cy="0"/>
          <a:chOff x="0" y="0"/>
          <a:chExt cx="0" cy="0"/>
        </a:xfrm>
      </p:grpSpPr>
      <p:sp>
        <p:nvSpPr>
          <p:cNvPr id="511" name="Google Shape;511;p8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2" name="Google Shape;512;p8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13" name="Google Shape;513;p83"/>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4" name="Google Shape;514;p8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15" name="Google Shape;515;p83"/>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16" name="Google Shape;516;p8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7" name="Google Shape;517;p8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18" name="Google Shape;518;p8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519"/>
        <p:cNvGrpSpPr/>
        <p:nvPr/>
      </p:nvGrpSpPr>
      <p:grpSpPr>
        <a:xfrm>
          <a:off x="0" y="0"/>
          <a:ext cx="0" cy="0"/>
          <a:chOff x="0" y="0"/>
          <a:chExt cx="0" cy="0"/>
        </a:xfrm>
      </p:grpSpPr>
      <p:sp>
        <p:nvSpPr>
          <p:cNvPr id="520" name="Google Shape;520;p8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1" name="Google Shape;521;p8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2" name="Google Shape;522;p8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523"/>
        <p:cNvGrpSpPr/>
        <p:nvPr/>
      </p:nvGrpSpPr>
      <p:grpSpPr>
        <a:xfrm>
          <a:off x="0" y="0"/>
          <a:ext cx="0" cy="0"/>
          <a:chOff x="0" y="0"/>
          <a:chExt cx="0" cy="0"/>
        </a:xfrm>
      </p:grpSpPr>
      <p:sp>
        <p:nvSpPr>
          <p:cNvPr id="524" name="Google Shape;524;p8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5" name="Google Shape;525;p8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526" name="Google Shape;526;p8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27" name="Google Shape;527;p8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8" name="Google Shape;528;p8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9" name="Google Shape;529;p8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530"/>
        <p:cNvGrpSpPr/>
        <p:nvPr/>
      </p:nvGrpSpPr>
      <p:grpSpPr>
        <a:xfrm>
          <a:off x="0" y="0"/>
          <a:ext cx="0" cy="0"/>
          <a:chOff x="0" y="0"/>
          <a:chExt cx="0" cy="0"/>
        </a:xfrm>
      </p:grpSpPr>
      <p:sp>
        <p:nvSpPr>
          <p:cNvPr id="531" name="Google Shape;531;p8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2" name="Google Shape;532;p86"/>
          <p:cNvSpPr>
            <a:spLocks noGrp="1"/>
          </p:cNvSpPr>
          <p:nvPr>
            <p:ph type="pic" idx="2"/>
          </p:nvPr>
        </p:nvSpPr>
        <p:spPr>
          <a:xfrm>
            <a:off x="3887391" y="740569"/>
            <a:ext cx="4629300" cy="3655200"/>
          </a:xfrm>
          <a:prstGeom prst="rect">
            <a:avLst/>
          </a:prstGeom>
          <a:noFill/>
          <a:ln>
            <a:noFill/>
          </a:ln>
        </p:spPr>
      </p:sp>
      <p:sp>
        <p:nvSpPr>
          <p:cNvPr id="533" name="Google Shape;533;p8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34" name="Google Shape;534;p8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5" name="Google Shape;535;p8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6" name="Google Shape;536;p8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537"/>
        <p:cNvGrpSpPr/>
        <p:nvPr/>
      </p:nvGrpSpPr>
      <p:grpSpPr>
        <a:xfrm>
          <a:off x="0" y="0"/>
          <a:ext cx="0" cy="0"/>
          <a:chOff x="0" y="0"/>
          <a:chExt cx="0" cy="0"/>
        </a:xfrm>
      </p:grpSpPr>
      <p:sp>
        <p:nvSpPr>
          <p:cNvPr id="538" name="Google Shape;538;p8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9" name="Google Shape;539;p8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40" name="Google Shape;540;p8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1" name="Google Shape;541;p8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2" name="Google Shape;542;p8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ertical Title and Text">
  <p:cSld name="1_Vertical Title and Text">
    <p:spTree>
      <p:nvGrpSpPr>
        <p:cNvPr id="1" name="Shape 543"/>
        <p:cNvGrpSpPr/>
        <p:nvPr/>
      </p:nvGrpSpPr>
      <p:grpSpPr>
        <a:xfrm>
          <a:off x="0" y="0"/>
          <a:ext cx="0" cy="0"/>
          <a:chOff x="0" y="0"/>
          <a:chExt cx="0" cy="0"/>
        </a:xfrm>
      </p:grpSpPr>
      <p:sp>
        <p:nvSpPr>
          <p:cNvPr id="544" name="Google Shape;544;p8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5" name="Google Shape;545;p8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46" name="Google Shape;546;p8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7" name="Google Shape;547;p8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8" name="Google Shape;548;p8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9"/>
        <p:cNvGrpSpPr/>
        <p:nvPr/>
      </p:nvGrpSpPr>
      <p:grpSpPr>
        <a:xfrm>
          <a:off x="0" y="0"/>
          <a:ext cx="0" cy="0"/>
          <a:chOff x="0" y="0"/>
          <a:chExt cx="0" cy="0"/>
        </a:xfrm>
      </p:grpSpPr>
      <p:sp>
        <p:nvSpPr>
          <p:cNvPr id="550" name="Google Shape;550;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1" name="Google Shape;551;p8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52" name="Google Shape;552;p8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53" name="Google Shape;553;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4.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5.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theme" Target="../theme/theme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5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Google Shape;76;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7" name="Google Shape;7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8" name="Google Shape;78;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9" name="Google Shape;7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234"/>
        <p:cNvGrpSpPr/>
        <p:nvPr/>
      </p:nvGrpSpPr>
      <p:grpSpPr>
        <a:xfrm>
          <a:off x="0" y="0"/>
          <a:ext cx="0" cy="0"/>
          <a:chOff x="0" y="0"/>
          <a:chExt cx="0" cy="0"/>
        </a:xfrm>
      </p:grpSpPr>
      <p:sp>
        <p:nvSpPr>
          <p:cNvPr id="235" name="Google Shape;235;p4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6" name="Google Shape;236;p4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7" name="Google Shape;237;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38" name="Google Shape;238;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39" name="Google Shape;239;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394"/>
        <p:cNvGrpSpPr/>
        <p:nvPr/>
      </p:nvGrpSpPr>
      <p:grpSpPr>
        <a:xfrm>
          <a:off x="0" y="0"/>
          <a:ext cx="0" cy="0"/>
          <a:chOff x="0" y="0"/>
          <a:chExt cx="0" cy="0"/>
        </a:xfrm>
      </p:grpSpPr>
      <p:sp>
        <p:nvSpPr>
          <p:cNvPr id="395" name="Google Shape;395;p6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6" name="Google Shape;396;p6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97" name="Google Shape;397;p6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98" name="Google Shape;398;p6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99" name="Google Shape;399;p6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13.xml"/><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10" Type="http://schemas.openxmlformats.org/officeDocument/2006/relationships/image" Target="../media/image51.png"/><Relationship Id="rId19" Type="http://schemas.openxmlformats.org/officeDocument/2006/relationships/image" Target="../media/image60.png"/><Relationship Id="rId31" Type="http://schemas.openxmlformats.org/officeDocument/2006/relationships/image" Target="../media/image72.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6" Type="http://schemas.openxmlformats.org/officeDocument/2006/relationships/image" Target="../media/image95.jpg"/><Relationship Id="rId21" Type="http://schemas.openxmlformats.org/officeDocument/2006/relationships/image" Target="../media/image90.jpg"/><Relationship Id="rId42" Type="http://schemas.openxmlformats.org/officeDocument/2006/relationships/image" Target="../media/image111.jpg"/><Relationship Id="rId47" Type="http://schemas.openxmlformats.org/officeDocument/2006/relationships/image" Target="../media/image116.png"/><Relationship Id="rId63" Type="http://schemas.openxmlformats.org/officeDocument/2006/relationships/image" Target="../media/image132.png"/><Relationship Id="rId68" Type="http://schemas.openxmlformats.org/officeDocument/2006/relationships/image" Target="../media/image137.jpg"/><Relationship Id="rId84" Type="http://schemas.openxmlformats.org/officeDocument/2006/relationships/image" Target="../media/image153.png"/><Relationship Id="rId16" Type="http://schemas.openxmlformats.org/officeDocument/2006/relationships/image" Target="../media/image85.png"/><Relationship Id="rId11" Type="http://schemas.openxmlformats.org/officeDocument/2006/relationships/image" Target="../media/image80.jpg"/><Relationship Id="rId32" Type="http://schemas.openxmlformats.org/officeDocument/2006/relationships/image" Target="../media/image101.jpg"/><Relationship Id="rId37" Type="http://schemas.openxmlformats.org/officeDocument/2006/relationships/image" Target="../media/image106.jpg"/><Relationship Id="rId53" Type="http://schemas.openxmlformats.org/officeDocument/2006/relationships/image" Target="../media/image122.png"/><Relationship Id="rId58" Type="http://schemas.openxmlformats.org/officeDocument/2006/relationships/image" Target="../media/image127.jpg"/><Relationship Id="rId74" Type="http://schemas.openxmlformats.org/officeDocument/2006/relationships/image" Target="../media/image143.png"/><Relationship Id="rId79" Type="http://schemas.openxmlformats.org/officeDocument/2006/relationships/image" Target="../media/image148.png"/><Relationship Id="rId5" Type="http://schemas.openxmlformats.org/officeDocument/2006/relationships/image" Target="../media/image74.png"/><Relationship Id="rId61" Type="http://schemas.openxmlformats.org/officeDocument/2006/relationships/image" Target="../media/image130.png"/><Relationship Id="rId82" Type="http://schemas.openxmlformats.org/officeDocument/2006/relationships/image" Target="../media/image151.png"/><Relationship Id="rId19" Type="http://schemas.openxmlformats.org/officeDocument/2006/relationships/image" Target="../media/image88.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 Id="rId35" Type="http://schemas.openxmlformats.org/officeDocument/2006/relationships/image" Target="../media/image104.jpg"/><Relationship Id="rId43" Type="http://schemas.openxmlformats.org/officeDocument/2006/relationships/image" Target="../media/image112.png"/><Relationship Id="rId48" Type="http://schemas.openxmlformats.org/officeDocument/2006/relationships/image" Target="../media/image117.png"/><Relationship Id="rId56" Type="http://schemas.openxmlformats.org/officeDocument/2006/relationships/image" Target="../media/image125.png"/><Relationship Id="rId64" Type="http://schemas.openxmlformats.org/officeDocument/2006/relationships/image" Target="../media/image133.jpg"/><Relationship Id="rId69" Type="http://schemas.openxmlformats.org/officeDocument/2006/relationships/image" Target="../media/image138.png"/><Relationship Id="rId77" Type="http://schemas.openxmlformats.org/officeDocument/2006/relationships/image" Target="../media/image146.jpg"/><Relationship Id="rId8" Type="http://schemas.openxmlformats.org/officeDocument/2006/relationships/image" Target="../media/image77.png"/><Relationship Id="rId51" Type="http://schemas.openxmlformats.org/officeDocument/2006/relationships/image" Target="../media/image120.jpg"/><Relationship Id="rId72" Type="http://schemas.openxmlformats.org/officeDocument/2006/relationships/image" Target="../media/image141.jpg"/><Relationship Id="rId80" Type="http://schemas.openxmlformats.org/officeDocument/2006/relationships/image" Target="../media/image149.png"/><Relationship Id="rId3" Type="http://schemas.openxmlformats.org/officeDocument/2006/relationships/image" Target="../media/image12.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33" Type="http://schemas.openxmlformats.org/officeDocument/2006/relationships/image" Target="../media/image102.png"/><Relationship Id="rId38" Type="http://schemas.openxmlformats.org/officeDocument/2006/relationships/image" Target="../media/image107.jpg"/><Relationship Id="rId46" Type="http://schemas.openxmlformats.org/officeDocument/2006/relationships/image" Target="../media/image115.jpg"/><Relationship Id="rId59" Type="http://schemas.openxmlformats.org/officeDocument/2006/relationships/image" Target="../media/image128.png"/><Relationship Id="rId67" Type="http://schemas.openxmlformats.org/officeDocument/2006/relationships/image" Target="../media/image136.png"/><Relationship Id="rId20" Type="http://schemas.openxmlformats.org/officeDocument/2006/relationships/image" Target="../media/image89.png"/><Relationship Id="rId41" Type="http://schemas.openxmlformats.org/officeDocument/2006/relationships/image" Target="../media/image110.png"/><Relationship Id="rId54" Type="http://schemas.openxmlformats.org/officeDocument/2006/relationships/image" Target="../media/image123.jpg"/><Relationship Id="rId62" Type="http://schemas.openxmlformats.org/officeDocument/2006/relationships/image" Target="../media/image131.jpg"/><Relationship Id="rId70" Type="http://schemas.openxmlformats.org/officeDocument/2006/relationships/image" Target="../media/image139.jpg"/><Relationship Id="rId75" Type="http://schemas.openxmlformats.org/officeDocument/2006/relationships/image" Target="../media/image144.jpg"/><Relationship Id="rId83" Type="http://schemas.openxmlformats.org/officeDocument/2006/relationships/image" Target="../media/image152.png"/><Relationship Id="rId1" Type="http://schemas.openxmlformats.org/officeDocument/2006/relationships/slideLayout" Target="../slideLayouts/slideLayout12.xml"/><Relationship Id="rId6" Type="http://schemas.openxmlformats.org/officeDocument/2006/relationships/image" Target="../media/image75.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jpg"/><Relationship Id="rId36" Type="http://schemas.openxmlformats.org/officeDocument/2006/relationships/image" Target="../media/image105.jpg"/><Relationship Id="rId49" Type="http://schemas.openxmlformats.org/officeDocument/2006/relationships/image" Target="../media/image118.png"/><Relationship Id="rId57" Type="http://schemas.openxmlformats.org/officeDocument/2006/relationships/image" Target="../media/image126.jpg"/><Relationship Id="rId10" Type="http://schemas.openxmlformats.org/officeDocument/2006/relationships/image" Target="../media/image79.png"/><Relationship Id="rId31" Type="http://schemas.openxmlformats.org/officeDocument/2006/relationships/image" Target="../media/image100.png"/><Relationship Id="rId44" Type="http://schemas.openxmlformats.org/officeDocument/2006/relationships/image" Target="../media/image113.jpg"/><Relationship Id="rId52" Type="http://schemas.openxmlformats.org/officeDocument/2006/relationships/image" Target="../media/image121.png"/><Relationship Id="rId60" Type="http://schemas.openxmlformats.org/officeDocument/2006/relationships/image" Target="../media/image129.jpg"/><Relationship Id="rId65" Type="http://schemas.openxmlformats.org/officeDocument/2006/relationships/image" Target="../media/image134.png"/><Relationship Id="rId73" Type="http://schemas.openxmlformats.org/officeDocument/2006/relationships/image" Target="../media/image142.png"/><Relationship Id="rId78" Type="http://schemas.openxmlformats.org/officeDocument/2006/relationships/image" Target="../media/image147.png"/><Relationship Id="rId81" Type="http://schemas.openxmlformats.org/officeDocument/2006/relationships/image" Target="../media/image150.png"/><Relationship Id="rId4" Type="http://schemas.openxmlformats.org/officeDocument/2006/relationships/image" Target="../media/image73.png"/><Relationship Id="rId9" Type="http://schemas.openxmlformats.org/officeDocument/2006/relationships/image" Target="../media/image78.png"/><Relationship Id="rId13" Type="http://schemas.openxmlformats.org/officeDocument/2006/relationships/image" Target="../media/image82.png"/><Relationship Id="rId18" Type="http://schemas.openxmlformats.org/officeDocument/2006/relationships/image" Target="../media/image87.png"/><Relationship Id="rId39" Type="http://schemas.openxmlformats.org/officeDocument/2006/relationships/image" Target="../media/image108.png"/><Relationship Id="rId34" Type="http://schemas.openxmlformats.org/officeDocument/2006/relationships/image" Target="../media/image103.png"/><Relationship Id="rId50" Type="http://schemas.openxmlformats.org/officeDocument/2006/relationships/image" Target="../media/image119.png"/><Relationship Id="rId55" Type="http://schemas.openxmlformats.org/officeDocument/2006/relationships/image" Target="../media/image124.png"/><Relationship Id="rId76" Type="http://schemas.openxmlformats.org/officeDocument/2006/relationships/image" Target="../media/image145.jpg"/><Relationship Id="rId7" Type="http://schemas.openxmlformats.org/officeDocument/2006/relationships/image" Target="../media/image76.png"/><Relationship Id="rId71" Type="http://schemas.openxmlformats.org/officeDocument/2006/relationships/image" Target="../media/image140.png"/><Relationship Id="rId2" Type="http://schemas.openxmlformats.org/officeDocument/2006/relationships/notesSlide" Target="../notesSlides/notesSlide15.xml"/><Relationship Id="rId29" Type="http://schemas.openxmlformats.org/officeDocument/2006/relationships/image" Target="../media/image98.png"/><Relationship Id="rId24" Type="http://schemas.openxmlformats.org/officeDocument/2006/relationships/image" Target="../media/image93.png"/><Relationship Id="rId40" Type="http://schemas.openxmlformats.org/officeDocument/2006/relationships/image" Target="../media/image109.jpg"/><Relationship Id="rId45" Type="http://schemas.openxmlformats.org/officeDocument/2006/relationships/image" Target="../media/image114.png"/><Relationship Id="rId66" Type="http://schemas.openxmlformats.org/officeDocument/2006/relationships/image" Target="../media/image135.jpg"/></Relationships>
</file>

<file path=ppt/slides/_rels/slide1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55.png"/></Relationships>
</file>

<file path=ppt/slides/_rels/slide1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1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1.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558"/>
        <p:cNvGrpSpPr/>
        <p:nvPr/>
      </p:nvGrpSpPr>
      <p:grpSpPr>
        <a:xfrm>
          <a:off x="0" y="0"/>
          <a:ext cx="0" cy="0"/>
          <a:chOff x="0" y="0"/>
          <a:chExt cx="0" cy="0"/>
        </a:xfrm>
      </p:grpSpPr>
      <p:sp>
        <p:nvSpPr>
          <p:cNvPr id="559" name="Google Shape;559;p90"/>
          <p:cNvSpPr/>
          <p:nvPr/>
        </p:nvSpPr>
        <p:spPr>
          <a:xfrm>
            <a:off x="71419" y="71419"/>
            <a:ext cx="2813745" cy="4999375"/>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560" name="Google Shape;560;p90" descr="Upgrade-locations.svg"/>
          <p:cNvPicPr preferRelativeResize="0"/>
          <p:nvPr/>
        </p:nvPicPr>
        <p:blipFill rotWithShape="1">
          <a:blip r:embed="rId3">
            <a:alphaModFix/>
          </a:blip>
          <a:srcRect l="-2741" t="-57527" r="-2741" b="-57526"/>
          <a:stretch/>
        </p:blipFill>
        <p:spPr>
          <a:xfrm>
            <a:off x="71419" y="-271481"/>
            <a:ext cx="2813745" cy="4999375"/>
          </a:xfrm>
          <a:prstGeom prst="rect">
            <a:avLst/>
          </a:prstGeom>
          <a:noFill/>
          <a:ln>
            <a:noFill/>
          </a:ln>
        </p:spPr>
      </p:pic>
      <p:sp>
        <p:nvSpPr>
          <p:cNvPr id="561" name="Google Shape;561;p90"/>
          <p:cNvSpPr/>
          <p:nvPr/>
        </p:nvSpPr>
        <p:spPr>
          <a:xfrm>
            <a:off x="4003350" y="1348492"/>
            <a:ext cx="4013148" cy="1140929"/>
          </a:xfrm>
          <a:prstGeom prst="rect">
            <a:avLst/>
          </a:prstGeom>
          <a:noFill/>
          <a:ln>
            <a:noFill/>
          </a:ln>
        </p:spPr>
        <p:txBody>
          <a:bodyPr spcFirstLastPara="1" wrap="square" lIns="0" tIns="0" rIns="0" bIns="0" anchor="ctr" anchorCtr="0">
            <a:noAutofit/>
          </a:bodyPr>
          <a:lstStyle/>
          <a:p>
            <a:pPr marL="0" marR="0" lvl="0" indent="0" algn="ctr" rtl="0">
              <a:lnSpc>
                <a:spcPct val="106506"/>
              </a:lnSpc>
              <a:spcBef>
                <a:spcPts val="0"/>
              </a:spcBef>
              <a:spcAft>
                <a:spcPts val="0"/>
              </a:spcAft>
              <a:buClr>
                <a:srgbClr val="059669"/>
              </a:buClr>
              <a:buSzPts val="4200"/>
              <a:buFont typeface="Roboto"/>
              <a:buNone/>
            </a:pPr>
            <a:endParaRPr sz="1400" b="0" i="0" u="none" strike="noStrike" cap="none">
              <a:solidFill>
                <a:schemeClr val="dk1"/>
              </a:solidFill>
              <a:latin typeface="Arial"/>
              <a:ea typeface="Arial"/>
              <a:cs typeface="Arial"/>
              <a:sym typeface="Arial"/>
            </a:endParaRPr>
          </a:p>
        </p:txBody>
      </p:sp>
      <p:sp>
        <p:nvSpPr>
          <p:cNvPr id="562" name="Google Shape;562;p90"/>
          <p:cNvSpPr/>
          <p:nvPr/>
        </p:nvSpPr>
        <p:spPr>
          <a:xfrm>
            <a:off x="3422731" y="1858900"/>
            <a:ext cx="5174400" cy="1140900"/>
          </a:xfrm>
          <a:prstGeom prst="rect">
            <a:avLst/>
          </a:prstGeom>
          <a:noFill/>
          <a:ln>
            <a:noFill/>
          </a:ln>
        </p:spPr>
        <p:txBody>
          <a:bodyPr spcFirstLastPara="1" wrap="square" lIns="0" tIns="0" rIns="0" bIns="0" anchor="ctr" anchorCtr="0">
            <a:noAutofit/>
          </a:bodyPr>
          <a:lstStyle/>
          <a:p>
            <a:pPr marL="0" marR="0" lvl="0" indent="0" algn="ctr" rtl="0">
              <a:lnSpc>
                <a:spcPct val="106506"/>
              </a:lnSpc>
              <a:spcBef>
                <a:spcPts val="0"/>
              </a:spcBef>
              <a:spcAft>
                <a:spcPts val="0"/>
              </a:spcAft>
              <a:buClr>
                <a:srgbClr val="64748B"/>
              </a:buClr>
              <a:buSzPts val="4200"/>
              <a:buFont typeface="Roboto"/>
              <a:buNone/>
            </a:pPr>
            <a:endParaRPr sz="4200" b="1">
              <a:solidFill>
                <a:srgbClr val="64748B"/>
              </a:solidFill>
              <a:latin typeface="Roboto"/>
              <a:ea typeface="Roboto"/>
              <a:cs typeface="Roboto"/>
              <a:sym typeface="Roboto"/>
            </a:endParaRPr>
          </a:p>
          <a:p>
            <a:pPr marL="0" marR="0" lvl="0" indent="0" algn="ctr" rtl="0">
              <a:lnSpc>
                <a:spcPct val="106506"/>
              </a:lnSpc>
              <a:spcBef>
                <a:spcPts val="0"/>
              </a:spcBef>
              <a:spcAft>
                <a:spcPts val="0"/>
              </a:spcAft>
              <a:buClr>
                <a:srgbClr val="64748B"/>
              </a:buClr>
              <a:buSzPts val="4200"/>
              <a:buFont typeface="Roboto"/>
              <a:buNone/>
            </a:pPr>
            <a:r>
              <a:rPr lang="en-GB" sz="4200" b="1" i="0" u="none" strike="noStrike" cap="none">
                <a:solidFill>
                  <a:srgbClr val="64748B"/>
                </a:solidFill>
                <a:latin typeface="Roboto"/>
                <a:ea typeface="Roboto"/>
                <a:cs typeface="Roboto"/>
                <a:sym typeface="Roboto"/>
              </a:rPr>
              <a:t>Digital infrastruktur for ombruk</a:t>
            </a:r>
            <a:endParaRPr sz="1400" b="0" i="0" u="none" strike="noStrike" cap="none">
              <a:solidFill>
                <a:schemeClr val="dk1"/>
              </a:solidFill>
              <a:latin typeface="Arial"/>
              <a:ea typeface="Arial"/>
              <a:cs typeface="Arial"/>
              <a:sym typeface="Arial"/>
            </a:endParaRPr>
          </a:p>
        </p:txBody>
      </p:sp>
      <p:sp>
        <p:nvSpPr>
          <p:cNvPr id="563" name="Google Shape;563;p90"/>
          <p:cNvSpPr/>
          <p:nvPr/>
        </p:nvSpPr>
        <p:spPr>
          <a:xfrm>
            <a:off x="2961673" y="4437280"/>
            <a:ext cx="6096503" cy="243385"/>
          </a:xfrm>
          <a:prstGeom prst="rect">
            <a:avLst/>
          </a:prstGeom>
          <a:noFill/>
          <a:ln>
            <a:noFill/>
          </a:ln>
        </p:spPr>
        <p:txBody>
          <a:bodyPr spcFirstLastPara="1" wrap="square" lIns="0" tIns="0" rIns="0" bIns="0" anchor="ctr" anchorCtr="0">
            <a:noAutofit/>
          </a:bodyPr>
          <a:lstStyle/>
          <a:p>
            <a:pPr marL="0" marR="0" lvl="0" indent="0" algn="ctr" rtl="0">
              <a:lnSpc>
                <a:spcPct val="113600"/>
              </a:lnSpc>
              <a:spcBef>
                <a:spcPts val="0"/>
              </a:spcBef>
              <a:spcAft>
                <a:spcPts val="0"/>
              </a:spcAft>
              <a:buClr>
                <a:srgbClr val="64748B"/>
              </a:buClr>
              <a:buSzPts val="1700"/>
              <a:buFont typeface="Roboto"/>
              <a:buNone/>
            </a:pPr>
            <a:endParaRPr sz="1400" b="0" i="0" u="none" strike="noStrike" cap="none">
              <a:solidFill>
                <a:schemeClr val="dk1"/>
              </a:solidFill>
              <a:latin typeface="Arial"/>
              <a:ea typeface="Arial"/>
              <a:cs typeface="Arial"/>
              <a:sym typeface="Arial"/>
            </a:endParaRPr>
          </a:p>
        </p:txBody>
      </p:sp>
      <p:pic>
        <p:nvPicPr>
          <p:cNvPr id="564" name="Google Shape;564;p90" title="Loopfront-Logo-Grey.png"/>
          <p:cNvPicPr preferRelativeResize="0"/>
          <p:nvPr/>
        </p:nvPicPr>
        <p:blipFill rotWithShape="1">
          <a:blip r:embed="rId4">
            <a:alphaModFix/>
          </a:blip>
          <a:srcRect t="19787" b="19793"/>
          <a:stretch/>
        </p:blipFill>
        <p:spPr>
          <a:xfrm>
            <a:off x="2224384" y="285398"/>
            <a:ext cx="6173669" cy="1063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678"/>
        <p:cNvGrpSpPr/>
        <p:nvPr/>
      </p:nvGrpSpPr>
      <p:grpSpPr>
        <a:xfrm>
          <a:off x="0" y="0"/>
          <a:ext cx="0" cy="0"/>
          <a:chOff x="0" y="0"/>
          <a:chExt cx="0" cy="0"/>
        </a:xfrm>
      </p:grpSpPr>
      <p:sp>
        <p:nvSpPr>
          <p:cNvPr id="679" name="Google Shape;679;p99"/>
          <p:cNvSpPr/>
          <p:nvPr/>
        </p:nvSpPr>
        <p:spPr>
          <a:xfrm>
            <a:off x="357098" y="300632"/>
            <a:ext cx="9141714" cy="324513"/>
          </a:xfrm>
          <a:prstGeom prst="rect">
            <a:avLst/>
          </a:prstGeom>
          <a:noFill/>
          <a:ln>
            <a:noFill/>
          </a:ln>
        </p:spPr>
        <p:txBody>
          <a:bodyPr spcFirstLastPara="1" wrap="square" lIns="0" tIns="0" rIns="0" bIns="0" anchor="t" anchorCtr="0">
            <a:noAutofit/>
          </a:bodyPr>
          <a:lstStyle/>
          <a:p>
            <a:pPr marL="0" marR="0" lvl="0" indent="0" algn="l" rtl="0">
              <a:lnSpc>
                <a:spcPct val="113600"/>
              </a:lnSpc>
              <a:spcBef>
                <a:spcPts val="0"/>
              </a:spcBef>
              <a:spcAft>
                <a:spcPts val="0"/>
              </a:spcAft>
              <a:buClr>
                <a:srgbClr val="64748B"/>
              </a:buClr>
              <a:buSzPts val="2300"/>
              <a:buFont typeface="Roboto"/>
              <a:buNone/>
            </a:pPr>
            <a:r>
              <a:rPr lang="en-GB" sz="2300" b="0" i="0" u="none" strike="noStrike" cap="none">
                <a:solidFill>
                  <a:srgbClr val="64748B"/>
                </a:solidFill>
                <a:latin typeface="Roboto"/>
                <a:ea typeface="Roboto"/>
                <a:cs typeface="Roboto"/>
                <a:sym typeface="Roboto"/>
              </a:rPr>
              <a:t>Netto positive resultater i Trondheim kommune </a:t>
            </a:r>
            <a:r>
              <a:rPr lang="en-GB" sz="2300">
                <a:solidFill>
                  <a:srgbClr val="64748B"/>
                </a:solidFill>
                <a:latin typeface="Roboto"/>
                <a:ea typeface="Roboto"/>
                <a:cs typeface="Roboto"/>
                <a:sym typeface="Roboto"/>
              </a:rPr>
              <a:t>4 </a:t>
            </a:r>
            <a:r>
              <a:rPr lang="en-GB" sz="2300" b="0" i="0" u="none" strike="noStrike" cap="none">
                <a:solidFill>
                  <a:srgbClr val="64748B"/>
                </a:solidFill>
                <a:latin typeface="Roboto"/>
                <a:ea typeface="Roboto"/>
                <a:cs typeface="Roboto"/>
                <a:sym typeface="Roboto"/>
              </a:rPr>
              <a:t>år på rad</a:t>
            </a:r>
            <a:endParaRPr sz="1400" b="0" i="0" u="none" strike="noStrike" cap="none">
              <a:solidFill>
                <a:schemeClr val="dk1"/>
              </a:solidFill>
              <a:latin typeface="Arial"/>
              <a:ea typeface="Arial"/>
              <a:cs typeface="Arial"/>
              <a:sym typeface="Arial"/>
            </a:endParaRPr>
          </a:p>
        </p:txBody>
      </p:sp>
      <p:sp>
        <p:nvSpPr>
          <p:cNvPr id="680" name="Google Shape;680;p99"/>
          <p:cNvSpPr/>
          <p:nvPr/>
        </p:nvSpPr>
        <p:spPr>
          <a:xfrm>
            <a:off x="71419" y="992733"/>
            <a:ext cx="2952012" cy="4078061"/>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81" name="Google Shape;681;p99" descr="image.png"/>
          <p:cNvPicPr preferRelativeResize="0"/>
          <p:nvPr/>
        </p:nvPicPr>
        <p:blipFill rotWithShape="1">
          <a:blip r:embed="rId3">
            <a:alphaModFix/>
          </a:blip>
          <a:srcRect l="-1980" t="-15308" r="-1979" b="-15307"/>
          <a:stretch/>
        </p:blipFill>
        <p:spPr>
          <a:xfrm>
            <a:off x="71419" y="992733"/>
            <a:ext cx="2952012" cy="4078061"/>
          </a:xfrm>
          <a:prstGeom prst="rect">
            <a:avLst/>
          </a:prstGeom>
          <a:noFill/>
          <a:ln>
            <a:noFill/>
          </a:ln>
        </p:spPr>
      </p:pic>
      <p:sp>
        <p:nvSpPr>
          <p:cNvPr id="682" name="Google Shape;682;p99"/>
          <p:cNvSpPr/>
          <p:nvPr/>
        </p:nvSpPr>
        <p:spPr>
          <a:xfrm>
            <a:off x="3094838" y="-95267"/>
            <a:ext cx="2952000" cy="2003400"/>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83" name="Google Shape;683;p99" descr="image.png"/>
          <p:cNvPicPr preferRelativeResize="0"/>
          <p:nvPr/>
        </p:nvPicPr>
        <p:blipFill rotWithShape="1">
          <a:blip r:embed="rId4">
            <a:alphaModFix/>
          </a:blip>
          <a:srcRect l="-3214" t="-172816" r="-3214" b="-172816"/>
          <a:stretch/>
        </p:blipFill>
        <p:spPr>
          <a:xfrm>
            <a:off x="3094851" y="992733"/>
            <a:ext cx="2952012" cy="2003321"/>
          </a:xfrm>
          <a:prstGeom prst="rect">
            <a:avLst/>
          </a:prstGeom>
          <a:noFill/>
          <a:ln>
            <a:noFill/>
          </a:ln>
        </p:spPr>
      </p:pic>
      <p:sp>
        <p:nvSpPr>
          <p:cNvPr id="684" name="Google Shape;684;p99"/>
          <p:cNvSpPr/>
          <p:nvPr/>
        </p:nvSpPr>
        <p:spPr>
          <a:xfrm>
            <a:off x="6118283" y="992733"/>
            <a:ext cx="2952012" cy="2003321"/>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85" name="Google Shape;685;p99" descr="image.png"/>
          <p:cNvPicPr preferRelativeResize="0"/>
          <p:nvPr/>
        </p:nvPicPr>
        <p:blipFill rotWithShape="1">
          <a:blip r:embed="rId5">
            <a:alphaModFix/>
          </a:blip>
          <a:srcRect l="-3096" t="-173294" r="-3095" b="-173294"/>
          <a:stretch/>
        </p:blipFill>
        <p:spPr>
          <a:xfrm>
            <a:off x="6118283" y="992733"/>
            <a:ext cx="2952012" cy="2003321"/>
          </a:xfrm>
          <a:prstGeom prst="rect">
            <a:avLst/>
          </a:prstGeom>
          <a:noFill/>
          <a:ln>
            <a:noFill/>
          </a:ln>
        </p:spPr>
      </p:pic>
      <p:sp>
        <p:nvSpPr>
          <p:cNvPr id="686" name="Google Shape;686;p99"/>
          <p:cNvSpPr/>
          <p:nvPr/>
        </p:nvSpPr>
        <p:spPr>
          <a:xfrm>
            <a:off x="3094851" y="3067474"/>
            <a:ext cx="2952012" cy="2003321"/>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87" name="Google Shape;687;p99" descr="image.png"/>
          <p:cNvPicPr preferRelativeResize="0"/>
          <p:nvPr/>
        </p:nvPicPr>
        <p:blipFill rotWithShape="1">
          <a:blip r:embed="rId6">
            <a:alphaModFix/>
          </a:blip>
          <a:srcRect l="-716" t="-158997" r="-715" b="-158997"/>
          <a:stretch/>
        </p:blipFill>
        <p:spPr>
          <a:xfrm>
            <a:off x="3094851" y="3067474"/>
            <a:ext cx="2952012" cy="2003321"/>
          </a:xfrm>
          <a:prstGeom prst="rect">
            <a:avLst/>
          </a:prstGeom>
          <a:noFill/>
          <a:ln>
            <a:noFill/>
          </a:ln>
        </p:spPr>
      </p:pic>
      <p:sp>
        <p:nvSpPr>
          <p:cNvPr id="688" name="Google Shape;688;p99"/>
          <p:cNvSpPr/>
          <p:nvPr/>
        </p:nvSpPr>
        <p:spPr>
          <a:xfrm>
            <a:off x="6118283" y="3067474"/>
            <a:ext cx="2952012" cy="2003321"/>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689" name="Google Shape;689;p99" descr="image.png"/>
          <p:cNvPicPr preferRelativeResize="0"/>
          <p:nvPr/>
        </p:nvPicPr>
        <p:blipFill rotWithShape="1">
          <a:blip r:embed="rId7">
            <a:alphaModFix/>
          </a:blip>
          <a:srcRect t="-161315" b="-161315"/>
          <a:stretch/>
        </p:blipFill>
        <p:spPr>
          <a:xfrm>
            <a:off x="6118283" y="3067474"/>
            <a:ext cx="2952012" cy="2003321"/>
          </a:xfrm>
          <a:prstGeom prst="rect">
            <a:avLst/>
          </a:prstGeom>
          <a:noFill/>
          <a:ln>
            <a:noFill/>
          </a:ln>
        </p:spPr>
      </p:pic>
      <p:sp>
        <p:nvSpPr>
          <p:cNvPr id="690" name="Google Shape;690;p99"/>
          <p:cNvSpPr/>
          <p:nvPr/>
        </p:nvSpPr>
        <p:spPr>
          <a:xfrm>
            <a:off x="3211768" y="1421251"/>
            <a:ext cx="1161300" cy="271500"/>
          </a:xfrm>
          <a:prstGeom prst="roundRect">
            <a:avLst>
              <a:gd name="adj" fmla="val 25269"/>
            </a:avLst>
          </a:prstGeom>
          <a:solidFill>
            <a:srgbClr val="64748B">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91" name="Google Shape;691;p99"/>
          <p:cNvSpPr/>
          <p:nvPr/>
        </p:nvSpPr>
        <p:spPr>
          <a:xfrm>
            <a:off x="3232296" y="1458746"/>
            <a:ext cx="1120200" cy="194700"/>
          </a:xfrm>
          <a:prstGeom prst="rect">
            <a:avLst/>
          </a:prstGeom>
          <a:noFill/>
          <a:ln>
            <a:noFill/>
          </a:ln>
        </p:spPr>
        <p:txBody>
          <a:bodyPr spcFirstLastPara="1" wrap="square" lIns="0" tIns="0" rIns="0" bIns="0" anchor="ctr" anchorCtr="0">
            <a:noAutofit/>
          </a:bodyPr>
          <a:lstStyle/>
          <a:p>
            <a:pPr marL="0" marR="0" lvl="0" indent="0" algn="ctr" rtl="0">
              <a:lnSpc>
                <a:spcPct val="113611"/>
              </a:lnSpc>
              <a:spcBef>
                <a:spcPts val="0"/>
              </a:spcBef>
              <a:spcAft>
                <a:spcPts val="0"/>
              </a:spcAft>
              <a:buClr>
                <a:srgbClr val="64748B"/>
              </a:buClr>
              <a:buSzPts val="1400"/>
              <a:buFont typeface="Roboto"/>
              <a:buNone/>
            </a:pPr>
            <a:r>
              <a:rPr lang="en-GB" sz="1400" b="0" i="0" u="none" strike="noStrike" cap="none">
                <a:solidFill>
                  <a:srgbClr val="64748B"/>
                </a:solidFill>
                <a:latin typeface="Roboto"/>
                <a:ea typeface="Roboto"/>
                <a:cs typeface="Roboto"/>
                <a:sym typeface="Roboto"/>
              </a:rPr>
              <a:t>År 1 (2022)</a:t>
            </a:r>
            <a:endParaRPr sz="1400" b="0" i="0" u="none" strike="noStrike" cap="none">
              <a:solidFill>
                <a:schemeClr val="dk1"/>
              </a:solidFill>
              <a:latin typeface="Arial"/>
              <a:ea typeface="Arial"/>
              <a:cs typeface="Arial"/>
              <a:sym typeface="Arial"/>
            </a:endParaRPr>
          </a:p>
        </p:txBody>
      </p:sp>
      <p:sp>
        <p:nvSpPr>
          <p:cNvPr id="692" name="Google Shape;692;p99"/>
          <p:cNvSpPr/>
          <p:nvPr/>
        </p:nvSpPr>
        <p:spPr>
          <a:xfrm>
            <a:off x="6230132" y="1421251"/>
            <a:ext cx="1152294" cy="271395"/>
          </a:xfrm>
          <a:prstGeom prst="roundRect">
            <a:avLst>
              <a:gd name="adj" fmla="val 25269"/>
            </a:avLst>
          </a:prstGeom>
          <a:solidFill>
            <a:srgbClr val="64748B">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93" name="Google Shape;693;p99"/>
          <p:cNvSpPr/>
          <p:nvPr/>
        </p:nvSpPr>
        <p:spPr>
          <a:xfrm>
            <a:off x="6251101" y="1458746"/>
            <a:ext cx="1110296" cy="194618"/>
          </a:xfrm>
          <a:prstGeom prst="rect">
            <a:avLst/>
          </a:prstGeom>
          <a:noFill/>
          <a:ln>
            <a:noFill/>
          </a:ln>
        </p:spPr>
        <p:txBody>
          <a:bodyPr spcFirstLastPara="1" wrap="square" lIns="0" tIns="0" rIns="0" bIns="0" anchor="ctr" anchorCtr="0">
            <a:noAutofit/>
          </a:bodyPr>
          <a:lstStyle/>
          <a:p>
            <a:pPr marL="0" marR="0" lvl="0" indent="0" algn="ctr" rtl="0">
              <a:lnSpc>
                <a:spcPct val="113611"/>
              </a:lnSpc>
              <a:spcBef>
                <a:spcPts val="0"/>
              </a:spcBef>
              <a:spcAft>
                <a:spcPts val="0"/>
              </a:spcAft>
              <a:buClr>
                <a:srgbClr val="64748B"/>
              </a:buClr>
              <a:buSzPts val="1400"/>
              <a:buFont typeface="Roboto"/>
              <a:buNone/>
            </a:pPr>
            <a:r>
              <a:rPr lang="en-GB" sz="1400" b="0" i="0" u="none" strike="noStrike" cap="none">
                <a:solidFill>
                  <a:srgbClr val="64748B"/>
                </a:solidFill>
                <a:latin typeface="Roboto"/>
                <a:ea typeface="Roboto"/>
                <a:cs typeface="Roboto"/>
                <a:sym typeface="Roboto"/>
              </a:rPr>
              <a:t>År 2 (2023)</a:t>
            </a:r>
            <a:endParaRPr sz="1400" b="0" i="0" u="none" strike="noStrike" cap="none">
              <a:solidFill>
                <a:schemeClr val="dk1"/>
              </a:solidFill>
              <a:latin typeface="Arial"/>
              <a:ea typeface="Arial"/>
              <a:cs typeface="Arial"/>
              <a:sym typeface="Arial"/>
            </a:endParaRPr>
          </a:p>
        </p:txBody>
      </p:sp>
      <p:sp>
        <p:nvSpPr>
          <p:cNvPr id="694" name="Google Shape;694;p99"/>
          <p:cNvSpPr/>
          <p:nvPr/>
        </p:nvSpPr>
        <p:spPr>
          <a:xfrm>
            <a:off x="3129412" y="3513847"/>
            <a:ext cx="1240185" cy="271394"/>
          </a:xfrm>
          <a:prstGeom prst="roundRect">
            <a:avLst>
              <a:gd name="adj" fmla="val 25270"/>
            </a:avLst>
          </a:prstGeom>
          <a:solidFill>
            <a:srgbClr val="64748B">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95" name="Google Shape;695;p99"/>
          <p:cNvSpPr/>
          <p:nvPr/>
        </p:nvSpPr>
        <p:spPr>
          <a:xfrm>
            <a:off x="3145990" y="3551341"/>
            <a:ext cx="1207025" cy="194618"/>
          </a:xfrm>
          <a:prstGeom prst="rect">
            <a:avLst/>
          </a:prstGeom>
          <a:noFill/>
          <a:ln>
            <a:noFill/>
          </a:ln>
        </p:spPr>
        <p:txBody>
          <a:bodyPr spcFirstLastPara="1" wrap="square" lIns="0" tIns="0" rIns="0" bIns="0" anchor="ctr" anchorCtr="0">
            <a:noAutofit/>
          </a:bodyPr>
          <a:lstStyle/>
          <a:p>
            <a:pPr marL="0" marR="0" lvl="0" indent="0" algn="ctr" rtl="0">
              <a:lnSpc>
                <a:spcPct val="113611"/>
              </a:lnSpc>
              <a:spcBef>
                <a:spcPts val="0"/>
              </a:spcBef>
              <a:spcAft>
                <a:spcPts val="0"/>
              </a:spcAft>
              <a:buClr>
                <a:srgbClr val="64748B"/>
              </a:buClr>
              <a:buSzPts val="1400"/>
              <a:buFont typeface="Roboto"/>
              <a:buNone/>
            </a:pPr>
            <a:r>
              <a:rPr lang="en-GB" sz="1400" b="0" i="0" u="none" strike="noStrike" cap="none">
                <a:solidFill>
                  <a:srgbClr val="64748B"/>
                </a:solidFill>
                <a:latin typeface="Roboto"/>
                <a:ea typeface="Roboto"/>
                <a:cs typeface="Roboto"/>
                <a:sym typeface="Roboto"/>
              </a:rPr>
              <a:t>År 3 (2024)</a:t>
            </a:r>
            <a:endParaRPr sz="1400" b="0" i="0" u="none" strike="noStrike" cap="none">
              <a:solidFill>
                <a:schemeClr val="dk1"/>
              </a:solidFill>
              <a:latin typeface="Arial"/>
              <a:ea typeface="Arial"/>
              <a:cs typeface="Arial"/>
              <a:sym typeface="Arial"/>
            </a:endParaRPr>
          </a:p>
        </p:txBody>
      </p:sp>
      <p:sp>
        <p:nvSpPr>
          <p:cNvPr id="696" name="Google Shape;696;p99"/>
          <p:cNvSpPr/>
          <p:nvPr/>
        </p:nvSpPr>
        <p:spPr>
          <a:xfrm>
            <a:off x="6143313" y="3513847"/>
            <a:ext cx="1240198" cy="271394"/>
          </a:xfrm>
          <a:prstGeom prst="roundRect">
            <a:avLst>
              <a:gd name="adj" fmla="val 25270"/>
            </a:avLst>
          </a:prstGeom>
          <a:solidFill>
            <a:srgbClr val="64748B">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97" name="Google Shape;697;p99"/>
          <p:cNvSpPr/>
          <p:nvPr/>
        </p:nvSpPr>
        <p:spPr>
          <a:xfrm>
            <a:off x="6159899" y="3551341"/>
            <a:ext cx="1207025" cy="194618"/>
          </a:xfrm>
          <a:prstGeom prst="rect">
            <a:avLst/>
          </a:prstGeom>
          <a:noFill/>
          <a:ln>
            <a:noFill/>
          </a:ln>
        </p:spPr>
        <p:txBody>
          <a:bodyPr spcFirstLastPara="1" wrap="square" lIns="0" tIns="0" rIns="0" bIns="0" anchor="ctr" anchorCtr="0">
            <a:noAutofit/>
          </a:bodyPr>
          <a:lstStyle/>
          <a:p>
            <a:pPr marL="0" marR="0" lvl="0" indent="0" algn="ctr" rtl="0">
              <a:lnSpc>
                <a:spcPct val="113611"/>
              </a:lnSpc>
              <a:spcBef>
                <a:spcPts val="0"/>
              </a:spcBef>
              <a:spcAft>
                <a:spcPts val="0"/>
              </a:spcAft>
              <a:buClr>
                <a:srgbClr val="64748B"/>
              </a:buClr>
              <a:buSzPts val="1400"/>
              <a:buFont typeface="Roboto"/>
              <a:buNone/>
            </a:pPr>
            <a:r>
              <a:rPr lang="en-GB" sz="1400" b="0" i="0" u="none" strike="noStrike" cap="none">
                <a:solidFill>
                  <a:srgbClr val="64748B"/>
                </a:solidFill>
                <a:latin typeface="Roboto"/>
                <a:ea typeface="Roboto"/>
                <a:cs typeface="Roboto"/>
                <a:sym typeface="Roboto"/>
              </a:rPr>
              <a:t>År 4 (2025)</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702"/>
        <p:cNvGrpSpPr/>
        <p:nvPr/>
      </p:nvGrpSpPr>
      <p:grpSpPr>
        <a:xfrm>
          <a:off x="0" y="0"/>
          <a:ext cx="0" cy="0"/>
          <a:chOff x="0" y="0"/>
          <a:chExt cx="0" cy="0"/>
        </a:xfrm>
      </p:grpSpPr>
      <p:sp>
        <p:nvSpPr>
          <p:cNvPr id="703" name="Google Shape;703;p100"/>
          <p:cNvSpPr/>
          <p:nvPr/>
        </p:nvSpPr>
        <p:spPr>
          <a:xfrm>
            <a:off x="357098" y="286460"/>
            <a:ext cx="9141714" cy="405641"/>
          </a:xfrm>
          <a:prstGeom prst="rect">
            <a:avLst/>
          </a:prstGeom>
          <a:noFill/>
          <a:ln>
            <a:noFill/>
          </a:ln>
        </p:spPr>
        <p:txBody>
          <a:bodyPr spcFirstLastPara="1" wrap="square" lIns="0" tIns="0" rIns="0" bIns="0" anchor="t" anchorCtr="0">
            <a:noAutofit/>
          </a:bodyPr>
          <a:lstStyle/>
          <a:p>
            <a:pPr marL="0" marR="0" lvl="0" indent="0" algn="l" rtl="0">
              <a:lnSpc>
                <a:spcPct val="113600"/>
              </a:lnSpc>
              <a:spcBef>
                <a:spcPts val="0"/>
              </a:spcBef>
              <a:spcAft>
                <a:spcPts val="0"/>
              </a:spcAft>
              <a:buClr>
                <a:srgbClr val="64748B"/>
              </a:buClr>
              <a:buSzPts val="2800"/>
              <a:buFont typeface="Roboto"/>
              <a:buNone/>
            </a:pPr>
            <a:r>
              <a:rPr lang="en-GB" sz="2800" b="0" i="0" u="none" strike="noStrike" cap="none">
                <a:solidFill>
                  <a:srgbClr val="64748B"/>
                </a:solidFill>
                <a:latin typeface="Roboto"/>
                <a:ea typeface="Roboto"/>
                <a:cs typeface="Roboto"/>
                <a:sym typeface="Roboto"/>
              </a:rPr>
              <a:t>Loopfront hjelper med </a:t>
            </a:r>
            <a:r>
              <a:rPr lang="en-GB" sz="2800">
                <a:solidFill>
                  <a:srgbClr val="64748B"/>
                </a:solidFill>
                <a:latin typeface="Roboto"/>
                <a:ea typeface="Roboto"/>
                <a:cs typeface="Roboto"/>
                <a:sym typeface="Roboto"/>
              </a:rPr>
              <a:t>3</a:t>
            </a:r>
            <a:r>
              <a:rPr lang="en-GB" sz="2800" b="0" i="0" u="none" strike="noStrike" cap="none">
                <a:solidFill>
                  <a:srgbClr val="64748B"/>
                </a:solidFill>
                <a:latin typeface="Roboto"/>
                <a:ea typeface="Roboto"/>
                <a:cs typeface="Roboto"/>
                <a:sym typeface="Roboto"/>
              </a:rPr>
              <a:t> problemer</a:t>
            </a:r>
            <a:endParaRPr sz="1400" b="0" i="0" u="none" strike="noStrike" cap="none">
              <a:solidFill>
                <a:schemeClr val="dk1"/>
              </a:solidFill>
              <a:latin typeface="Arial"/>
              <a:ea typeface="Arial"/>
              <a:cs typeface="Arial"/>
              <a:sym typeface="Arial"/>
            </a:endParaRPr>
          </a:p>
        </p:txBody>
      </p:sp>
      <p:pic>
        <p:nvPicPr>
          <p:cNvPr id="704" name="Google Shape;704;p100"/>
          <p:cNvPicPr preferRelativeResize="0"/>
          <p:nvPr/>
        </p:nvPicPr>
        <p:blipFill rotWithShape="1">
          <a:blip r:embed="rId3">
            <a:alphaModFix/>
          </a:blip>
          <a:srcRect/>
          <a:stretch/>
        </p:blipFill>
        <p:spPr>
          <a:xfrm>
            <a:off x="357098" y="2399700"/>
            <a:ext cx="1806917" cy="892745"/>
          </a:xfrm>
          <a:prstGeom prst="rect">
            <a:avLst/>
          </a:prstGeom>
          <a:noFill/>
          <a:ln>
            <a:noFill/>
          </a:ln>
        </p:spPr>
      </p:pic>
      <p:sp>
        <p:nvSpPr>
          <p:cNvPr id="705" name="Google Shape;705;p100"/>
          <p:cNvSpPr/>
          <p:nvPr/>
        </p:nvSpPr>
        <p:spPr>
          <a:xfrm>
            <a:off x="434945" y="2681585"/>
            <a:ext cx="1429821" cy="330985"/>
          </a:xfrm>
          <a:prstGeom prst="rect">
            <a:avLst/>
          </a:prstGeom>
          <a:noFill/>
          <a:ln>
            <a:noFill/>
          </a:ln>
        </p:spPr>
        <p:txBody>
          <a:bodyPr spcFirstLastPara="1" wrap="square" lIns="0" tIns="0" rIns="0" bIns="0" anchor="t" anchorCtr="0">
            <a:noAutofit/>
          </a:bodyPr>
          <a:lstStyle/>
          <a:p>
            <a:pPr marL="0" marR="0" lvl="0" indent="0" algn="ctr" rtl="0">
              <a:lnSpc>
                <a:spcPct val="113594"/>
              </a:lnSpc>
              <a:spcBef>
                <a:spcPts val="0"/>
              </a:spcBef>
              <a:spcAft>
                <a:spcPts val="0"/>
              </a:spcAft>
              <a:buClr>
                <a:srgbClr val="64748B"/>
              </a:buClr>
              <a:buSzPts val="1100"/>
              <a:buFont typeface="Roboto"/>
              <a:buNone/>
            </a:pPr>
            <a:r>
              <a:rPr lang="en-GB" sz="1100" b="1" i="0" u="none" strike="noStrike" cap="none">
                <a:solidFill>
                  <a:srgbClr val="64748B"/>
                </a:solidFill>
                <a:latin typeface="Roboto"/>
                <a:ea typeface="Roboto"/>
                <a:cs typeface="Roboto"/>
                <a:sym typeface="Roboto"/>
              </a:rPr>
              <a:t>Ombrukskartlegging </a:t>
            </a:r>
            <a:r>
              <a:rPr lang="en-GB" sz="1100" b="0" i="0" u="none" strike="noStrike" cap="none">
                <a:solidFill>
                  <a:srgbClr val="64748B"/>
                </a:solidFill>
                <a:latin typeface="Roboto"/>
                <a:ea typeface="Roboto"/>
                <a:cs typeface="Roboto"/>
                <a:sym typeface="Roboto"/>
              </a:rPr>
              <a:t>(TEK17, BREEAM)</a:t>
            </a:r>
            <a:endParaRPr sz="1400" b="0" i="0" u="none" strike="noStrike" cap="none">
              <a:solidFill>
                <a:schemeClr val="dk1"/>
              </a:solidFill>
              <a:latin typeface="Arial"/>
              <a:ea typeface="Arial"/>
              <a:cs typeface="Arial"/>
              <a:sym typeface="Arial"/>
            </a:endParaRPr>
          </a:p>
        </p:txBody>
      </p:sp>
      <p:pic>
        <p:nvPicPr>
          <p:cNvPr id="706" name="Google Shape;706;p100"/>
          <p:cNvPicPr preferRelativeResize="0"/>
          <p:nvPr/>
        </p:nvPicPr>
        <p:blipFill rotWithShape="1">
          <a:blip r:embed="rId4">
            <a:alphaModFix/>
          </a:blip>
          <a:srcRect/>
          <a:stretch/>
        </p:blipFill>
        <p:spPr>
          <a:xfrm>
            <a:off x="2014032" y="2399700"/>
            <a:ext cx="1806917" cy="892745"/>
          </a:xfrm>
          <a:prstGeom prst="rect">
            <a:avLst/>
          </a:prstGeom>
          <a:noFill/>
          <a:ln>
            <a:noFill/>
          </a:ln>
        </p:spPr>
      </p:pic>
      <p:sp>
        <p:nvSpPr>
          <p:cNvPr id="707" name="Google Shape;707;p100"/>
          <p:cNvSpPr/>
          <p:nvPr/>
        </p:nvSpPr>
        <p:spPr>
          <a:xfrm>
            <a:off x="2316853" y="2513748"/>
            <a:ext cx="1194137" cy="661971"/>
          </a:xfrm>
          <a:prstGeom prst="rect">
            <a:avLst/>
          </a:prstGeom>
          <a:noFill/>
          <a:ln>
            <a:noFill/>
          </a:ln>
        </p:spPr>
        <p:txBody>
          <a:bodyPr spcFirstLastPara="1" wrap="square" lIns="0" tIns="0" rIns="0" bIns="0" anchor="ctr" anchorCtr="0">
            <a:noAutofit/>
          </a:bodyPr>
          <a:lstStyle/>
          <a:p>
            <a:pPr marL="0" marR="0" lvl="0" indent="0" algn="ctr" rtl="0">
              <a:lnSpc>
                <a:spcPct val="113594"/>
              </a:lnSpc>
              <a:spcBef>
                <a:spcPts val="0"/>
              </a:spcBef>
              <a:spcAft>
                <a:spcPts val="0"/>
              </a:spcAft>
              <a:buClr>
                <a:srgbClr val="64748B"/>
              </a:buClr>
              <a:buSzPts val="1100"/>
              <a:buFont typeface="Roboto"/>
              <a:buNone/>
            </a:pPr>
            <a:r>
              <a:rPr lang="en-GB" sz="1100" b="1" i="0" u="none" strike="noStrike" cap="none">
                <a:solidFill>
                  <a:srgbClr val="64748B"/>
                </a:solidFill>
                <a:latin typeface="Roboto"/>
                <a:ea typeface="Roboto"/>
                <a:cs typeface="Roboto"/>
                <a:sym typeface="Roboto"/>
              </a:rPr>
              <a:t>Planlegging </a:t>
            </a:r>
            <a:r>
              <a:rPr lang="en-GB" sz="1100" b="0" i="0" u="none" strike="noStrike" cap="none">
                <a:solidFill>
                  <a:srgbClr val="64748B"/>
                </a:solidFill>
                <a:latin typeface="Roboto"/>
                <a:ea typeface="Roboto"/>
                <a:cs typeface="Roboto"/>
                <a:sym typeface="Roboto"/>
              </a:rPr>
              <a:t>av tiltak</a:t>
            </a:r>
            <a:endParaRPr sz="1400" b="0" i="0" u="none" strike="noStrike" cap="none">
              <a:solidFill>
                <a:schemeClr val="dk1"/>
              </a:solidFill>
              <a:latin typeface="Arial"/>
              <a:ea typeface="Arial"/>
              <a:cs typeface="Arial"/>
              <a:sym typeface="Arial"/>
            </a:endParaRPr>
          </a:p>
        </p:txBody>
      </p:sp>
      <p:pic>
        <p:nvPicPr>
          <p:cNvPr id="708" name="Google Shape;708;p100"/>
          <p:cNvPicPr preferRelativeResize="0"/>
          <p:nvPr/>
        </p:nvPicPr>
        <p:blipFill rotWithShape="1">
          <a:blip r:embed="rId4">
            <a:alphaModFix/>
          </a:blip>
          <a:srcRect/>
          <a:stretch/>
        </p:blipFill>
        <p:spPr>
          <a:xfrm>
            <a:off x="3670967" y="2399700"/>
            <a:ext cx="1806917" cy="892745"/>
          </a:xfrm>
          <a:prstGeom prst="rect">
            <a:avLst/>
          </a:prstGeom>
          <a:noFill/>
          <a:ln>
            <a:noFill/>
          </a:ln>
        </p:spPr>
      </p:pic>
      <p:sp>
        <p:nvSpPr>
          <p:cNvPr id="709" name="Google Shape;709;p100"/>
          <p:cNvSpPr/>
          <p:nvPr/>
        </p:nvSpPr>
        <p:spPr>
          <a:xfrm>
            <a:off x="3973789" y="2513748"/>
            <a:ext cx="1194136" cy="661971"/>
          </a:xfrm>
          <a:prstGeom prst="rect">
            <a:avLst/>
          </a:prstGeom>
          <a:noFill/>
          <a:ln>
            <a:noFill/>
          </a:ln>
        </p:spPr>
        <p:txBody>
          <a:bodyPr spcFirstLastPara="1" wrap="square" lIns="0" tIns="0" rIns="0" bIns="0" anchor="ctr" anchorCtr="0">
            <a:noAutofit/>
          </a:bodyPr>
          <a:lstStyle/>
          <a:p>
            <a:pPr marL="0" marR="0" lvl="0" indent="0" algn="ctr" rtl="0">
              <a:lnSpc>
                <a:spcPct val="113594"/>
              </a:lnSpc>
              <a:spcBef>
                <a:spcPts val="0"/>
              </a:spcBef>
              <a:spcAft>
                <a:spcPts val="0"/>
              </a:spcAft>
              <a:buClr>
                <a:srgbClr val="64748B"/>
              </a:buClr>
              <a:buSzPts val="1100"/>
              <a:buFont typeface="Roboto"/>
              <a:buNone/>
            </a:pPr>
            <a:r>
              <a:rPr lang="en-GB" sz="1100" b="1" i="0" u="none" strike="noStrike" cap="none">
                <a:solidFill>
                  <a:srgbClr val="64748B"/>
                </a:solidFill>
                <a:latin typeface="Roboto"/>
                <a:ea typeface="Roboto"/>
                <a:cs typeface="Roboto"/>
                <a:sym typeface="Roboto"/>
              </a:rPr>
              <a:t>Lager/Inventar management</a:t>
            </a:r>
            <a:r>
              <a:rPr lang="en-GB" sz="1100" b="0" i="0" u="none" strike="noStrike" cap="none">
                <a:solidFill>
                  <a:srgbClr val="64748B"/>
                </a:solidFill>
                <a:latin typeface="Roboto"/>
                <a:ea typeface="Roboto"/>
                <a:cs typeface="Roboto"/>
                <a:sym typeface="Roboto"/>
              </a:rPr>
              <a:t> </a:t>
            </a:r>
            <a:endParaRPr sz="1400" b="0" i="0" u="none" strike="noStrike" cap="none">
              <a:solidFill>
                <a:schemeClr val="dk1"/>
              </a:solidFill>
              <a:latin typeface="Arial"/>
              <a:ea typeface="Arial"/>
              <a:cs typeface="Arial"/>
              <a:sym typeface="Arial"/>
            </a:endParaRPr>
          </a:p>
        </p:txBody>
      </p:sp>
      <p:pic>
        <p:nvPicPr>
          <p:cNvPr id="710" name="Google Shape;710;p100"/>
          <p:cNvPicPr preferRelativeResize="0"/>
          <p:nvPr/>
        </p:nvPicPr>
        <p:blipFill rotWithShape="1">
          <a:blip r:embed="rId4">
            <a:alphaModFix/>
          </a:blip>
          <a:srcRect/>
          <a:stretch/>
        </p:blipFill>
        <p:spPr>
          <a:xfrm>
            <a:off x="5327904" y="2399700"/>
            <a:ext cx="1806917" cy="892745"/>
          </a:xfrm>
          <a:prstGeom prst="rect">
            <a:avLst/>
          </a:prstGeom>
          <a:noFill/>
          <a:ln>
            <a:noFill/>
          </a:ln>
        </p:spPr>
      </p:pic>
      <p:sp>
        <p:nvSpPr>
          <p:cNvPr id="711" name="Google Shape;711;p100"/>
          <p:cNvSpPr/>
          <p:nvPr/>
        </p:nvSpPr>
        <p:spPr>
          <a:xfrm>
            <a:off x="5630725" y="2681585"/>
            <a:ext cx="1194137" cy="330985"/>
          </a:xfrm>
          <a:prstGeom prst="rect">
            <a:avLst/>
          </a:prstGeom>
          <a:noFill/>
          <a:ln>
            <a:noFill/>
          </a:ln>
        </p:spPr>
        <p:txBody>
          <a:bodyPr spcFirstLastPara="1" wrap="square" lIns="0" tIns="0" rIns="0" bIns="0" anchor="t" anchorCtr="0">
            <a:noAutofit/>
          </a:bodyPr>
          <a:lstStyle/>
          <a:p>
            <a:pPr marL="0" marR="0" lvl="0" indent="0" algn="ctr" rtl="0">
              <a:lnSpc>
                <a:spcPct val="113594"/>
              </a:lnSpc>
              <a:spcBef>
                <a:spcPts val="0"/>
              </a:spcBef>
              <a:spcAft>
                <a:spcPts val="0"/>
              </a:spcAft>
              <a:buClr>
                <a:srgbClr val="64748B"/>
              </a:buClr>
              <a:buSzPts val="1100"/>
              <a:buFont typeface="Roboto"/>
              <a:buNone/>
            </a:pPr>
            <a:r>
              <a:rPr lang="en-GB" sz="1100" b="1" i="0" u="none" strike="noStrike" cap="none">
                <a:solidFill>
                  <a:srgbClr val="64748B"/>
                </a:solidFill>
                <a:latin typeface="Roboto"/>
                <a:ea typeface="Roboto"/>
                <a:cs typeface="Roboto"/>
                <a:sym typeface="Roboto"/>
              </a:rPr>
              <a:t>Intern </a:t>
            </a:r>
            <a:r>
              <a:rPr lang="en-GB" sz="1100" b="0" i="0" u="none" strike="noStrike" cap="none">
                <a:solidFill>
                  <a:srgbClr val="64748B"/>
                </a:solidFill>
                <a:latin typeface="Roboto"/>
                <a:ea typeface="Roboto"/>
                <a:cs typeface="Roboto"/>
                <a:sym typeface="Roboto"/>
              </a:rPr>
              <a:t>markedsplass</a:t>
            </a:r>
            <a:endParaRPr sz="1400" b="0" i="0" u="none" strike="noStrike" cap="none">
              <a:solidFill>
                <a:schemeClr val="dk1"/>
              </a:solidFill>
              <a:latin typeface="Arial"/>
              <a:ea typeface="Arial"/>
              <a:cs typeface="Arial"/>
              <a:sym typeface="Arial"/>
            </a:endParaRPr>
          </a:p>
        </p:txBody>
      </p:sp>
      <p:pic>
        <p:nvPicPr>
          <p:cNvPr id="712" name="Google Shape;712;p100"/>
          <p:cNvPicPr preferRelativeResize="0"/>
          <p:nvPr/>
        </p:nvPicPr>
        <p:blipFill rotWithShape="1">
          <a:blip r:embed="rId4">
            <a:alphaModFix/>
          </a:blip>
          <a:srcRect/>
          <a:stretch/>
        </p:blipFill>
        <p:spPr>
          <a:xfrm>
            <a:off x="6984842" y="2399700"/>
            <a:ext cx="1806917" cy="892745"/>
          </a:xfrm>
          <a:prstGeom prst="rect">
            <a:avLst/>
          </a:prstGeom>
          <a:noFill/>
          <a:ln>
            <a:noFill/>
          </a:ln>
        </p:spPr>
      </p:pic>
      <p:sp>
        <p:nvSpPr>
          <p:cNvPr id="713" name="Google Shape;713;p100"/>
          <p:cNvSpPr/>
          <p:nvPr/>
        </p:nvSpPr>
        <p:spPr>
          <a:xfrm>
            <a:off x="7287660" y="2681585"/>
            <a:ext cx="1194137" cy="330985"/>
          </a:xfrm>
          <a:prstGeom prst="rect">
            <a:avLst/>
          </a:prstGeom>
          <a:noFill/>
          <a:ln>
            <a:noFill/>
          </a:ln>
        </p:spPr>
        <p:txBody>
          <a:bodyPr spcFirstLastPara="1" wrap="square" lIns="0" tIns="0" rIns="0" bIns="0" anchor="t" anchorCtr="0">
            <a:noAutofit/>
          </a:bodyPr>
          <a:lstStyle/>
          <a:p>
            <a:pPr marL="0" marR="0" lvl="0" indent="0" algn="ctr" rtl="0">
              <a:lnSpc>
                <a:spcPct val="113594"/>
              </a:lnSpc>
              <a:spcBef>
                <a:spcPts val="0"/>
              </a:spcBef>
              <a:spcAft>
                <a:spcPts val="0"/>
              </a:spcAft>
              <a:buClr>
                <a:srgbClr val="64748B"/>
              </a:buClr>
              <a:buSzPts val="1100"/>
              <a:buFont typeface="Roboto"/>
              <a:buNone/>
            </a:pPr>
            <a:r>
              <a:rPr lang="en-GB" sz="1100" b="1" i="0" u="none" strike="noStrike" cap="none">
                <a:solidFill>
                  <a:srgbClr val="64748B"/>
                </a:solidFill>
                <a:latin typeface="Roboto"/>
                <a:ea typeface="Roboto"/>
                <a:cs typeface="Roboto"/>
                <a:sym typeface="Roboto"/>
              </a:rPr>
              <a:t>Ekstern/regional</a:t>
            </a:r>
            <a:r>
              <a:rPr lang="en-GB" sz="1100" b="0" i="0" u="none" strike="noStrike" cap="none">
                <a:solidFill>
                  <a:srgbClr val="64748B"/>
                </a:solidFill>
                <a:latin typeface="Roboto"/>
                <a:ea typeface="Roboto"/>
                <a:cs typeface="Roboto"/>
                <a:sym typeface="Roboto"/>
              </a:rPr>
              <a:t> markedsplass</a:t>
            </a:r>
            <a:endParaRPr sz="1400" b="0" i="0" u="none" strike="noStrike" cap="none">
              <a:solidFill>
                <a:schemeClr val="dk1"/>
              </a:solidFill>
              <a:latin typeface="Arial"/>
              <a:ea typeface="Arial"/>
              <a:cs typeface="Arial"/>
              <a:sym typeface="Arial"/>
            </a:endParaRPr>
          </a:p>
        </p:txBody>
      </p:sp>
      <p:pic>
        <p:nvPicPr>
          <p:cNvPr id="714" name="Google Shape;714;p100"/>
          <p:cNvPicPr preferRelativeResize="0"/>
          <p:nvPr/>
        </p:nvPicPr>
        <p:blipFill rotWithShape="1">
          <a:blip r:embed="rId5">
            <a:alphaModFix/>
          </a:blip>
          <a:srcRect/>
          <a:stretch/>
        </p:blipFill>
        <p:spPr>
          <a:xfrm>
            <a:off x="121414" y="4892668"/>
            <a:ext cx="742764" cy="113427"/>
          </a:xfrm>
          <a:prstGeom prst="rect">
            <a:avLst/>
          </a:prstGeom>
          <a:noFill/>
          <a:ln>
            <a:noFill/>
          </a:ln>
        </p:spPr>
      </p:pic>
      <p:sp>
        <p:nvSpPr>
          <p:cNvPr id="715" name="Google Shape;715;p100"/>
          <p:cNvSpPr/>
          <p:nvPr/>
        </p:nvSpPr>
        <p:spPr>
          <a:xfrm>
            <a:off x="721338" y="4915568"/>
            <a:ext cx="7699037" cy="91729"/>
          </a:xfrm>
          <a:prstGeom prst="rect">
            <a:avLst/>
          </a:prstGeom>
          <a:noFill/>
          <a:ln>
            <a:noFill/>
          </a:ln>
        </p:spPr>
        <p:txBody>
          <a:bodyPr spcFirstLastPara="1" wrap="square" lIns="0" tIns="0" rIns="0" bIns="0" anchor="ctr" anchorCtr="0">
            <a:noAutofit/>
          </a:bodyPr>
          <a:lstStyle/>
          <a:p>
            <a:pPr marL="0" marR="0" lvl="0" indent="0" algn="ctr" rtl="0">
              <a:lnSpc>
                <a:spcPct val="116848"/>
              </a:lnSpc>
              <a:spcBef>
                <a:spcPts val="0"/>
              </a:spcBef>
              <a:spcAft>
                <a:spcPts val="0"/>
              </a:spcAft>
              <a:buClr>
                <a:srgbClr val="000000"/>
              </a:buClr>
              <a:buSzPts val="600"/>
              <a:buFont typeface="Inter"/>
              <a:buNone/>
            </a:pPr>
            <a:r>
              <a:rPr lang="en-GB" sz="600" b="0" i="0" u="none" strike="noStrike" cap="none">
                <a:solidFill>
                  <a:srgbClr val="000000"/>
                </a:solidFill>
                <a:latin typeface="Inter"/>
                <a:ea typeface="Inter"/>
                <a:cs typeface="Inter"/>
                <a:sym typeface="Inter"/>
              </a:rPr>
              <a:t>2025, Loopfront™ | All Rights Reserved</a:t>
            </a:r>
            <a:endParaRPr sz="1400" b="0" i="0" u="none" strike="noStrike" cap="none">
              <a:solidFill>
                <a:schemeClr val="dk1"/>
              </a:solidFill>
              <a:latin typeface="Arial"/>
              <a:ea typeface="Arial"/>
              <a:cs typeface="Arial"/>
              <a:sym typeface="Arial"/>
            </a:endParaRPr>
          </a:p>
        </p:txBody>
      </p:sp>
      <p:sp>
        <p:nvSpPr>
          <p:cNvPr id="716" name="Google Shape;716;p100"/>
          <p:cNvSpPr/>
          <p:nvPr/>
        </p:nvSpPr>
        <p:spPr>
          <a:xfrm>
            <a:off x="8898887" y="4887447"/>
            <a:ext cx="99988" cy="15009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17" name="Google Shape;717;p100"/>
          <p:cNvSpPr/>
          <p:nvPr/>
        </p:nvSpPr>
        <p:spPr>
          <a:xfrm>
            <a:off x="301524" y="1305863"/>
            <a:ext cx="4194022" cy="457086"/>
          </a:xfrm>
          <a:prstGeom prst="roundRect">
            <a:avLst>
              <a:gd name="adj" fmla="val 15004"/>
            </a:avLst>
          </a:prstGeom>
          <a:solidFill>
            <a:srgbClr val="059669">
              <a:alpha val="29803"/>
            </a:srgbClr>
          </a:solidFill>
          <a:ln w="25400" cap="flat" cmpd="sng">
            <a:solidFill>
              <a:srgbClr val="059669"/>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18" name="Google Shape;718;p100"/>
          <p:cNvSpPr/>
          <p:nvPr/>
        </p:nvSpPr>
        <p:spPr>
          <a:xfrm>
            <a:off x="248995" y="1402407"/>
            <a:ext cx="4299161" cy="265815"/>
          </a:xfrm>
          <a:prstGeom prst="rect">
            <a:avLst/>
          </a:prstGeom>
          <a:noFill/>
          <a:ln>
            <a:noFill/>
          </a:ln>
        </p:spPr>
        <p:txBody>
          <a:bodyPr spcFirstLastPara="1" wrap="square" lIns="0" tIns="0" rIns="0" bIns="0" anchor="ctr" anchorCtr="0">
            <a:noAutofit/>
          </a:bodyPr>
          <a:lstStyle/>
          <a:p>
            <a:pPr marL="0" marR="0" lvl="0" indent="0" algn="ctr" rtl="0">
              <a:lnSpc>
                <a:spcPct val="113634"/>
              </a:lnSpc>
              <a:spcBef>
                <a:spcPts val="0"/>
              </a:spcBef>
              <a:spcAft>
                <a:spcPts val="0"/>
              </a:spcAft>
              <a:buClr>
                <a:srgbClr val="64748B"/>
              </a:buClr>
              <a:buSzPts val="1800"/>
              <a:buFont typeface="Roboto"/>
              <a:buNone/>
            </a:pPr>
            <a:r>
              <a:rPr lang="en-GB" sz="1800" b="0" i="0" u="none" strike="noStrike" cap="none">
                <a:solidFill>
                  <a:srgbClr val="64748B"/>
                </a:solidFill>
                <a:latin typeface="Roboto"/>
                <a:ea typeface="Roboto"/>
                <a:cs typeface="Roboto"/>
                <a:sym typeface="Roboto"/>
              </a:rPr>
              <a:t>Hva? + Hvor?</a:t>
            </a:r>
            <a:endParaRPr sz="1400" b="0" i="0" u="none" strike="noStrike" cap="none">
              <a:solidFill>
                <a:schemeClr val="dk1"/>
              </a:solidFill>
              <a:latin typeface="Arial"/>
              <a:ea typeface="Arial"/>
              <a:cs typeface="Arial"/>
              <a:sym typeface="Arial"/>
            </a:endParaRPr>
          </a:p>
        </p:txBody>
      </p:sp>
      <p:sp>
        <p:nvSpPr>
          <p:cNvPr id="719" name="Google Shape;719;p100"/>
          <p:cNvSpPr/>
          <p:nvPr/>
        </p:nvSpPr>
        <p:spPr>
          <a:xfrm>
            <a:off x="4545968" y="1306868"/>
            <a:ext cx="4141058" cy="457085"/>
          </a:xfrm>
          <a:prstGeom prst="roundRect">
            <a:avLst>
              <a:gd name="adj" fmla="val 15004"/>
            </a:avLst>
          </a:prstGeom>
          <a:solidFill>
            <a:srgbClr val="059669">
              <a:alpha val="29803"/>
            </a:srgbClr>
          </a:solidFill>
          <a:ln w="25400" cap="flat" cmpd="sng">
            <a:solidFill>
              <a:srgbClr val="059669"/>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20" name="Google Shape;720;p100"/>
          <p:cNvSpPr/>
          <p:nvPr/>
        </p:nvSpPr>
        <p:spPr>
          <a:xfrm>
            <a:off x="4496152" y="1403503"/>
            <a:ext cx="4240853" cy="265815"/>
          </a:xfrm>
          <a:prstGeom prst="rect">
            <a:avLst/>
          </a:prstGeom>
          <a:noFill/>
          <a:ln>
            <a:noFill/>
          </a:ln>
        </p:spPr>
        <p:txBody>
          <a:bodyPr spcFirstLastPara="1" wrap="square" lIns="0" tIns="0" rIns="0" bIns="0" anchor="ctr" anchorCtr="0">
            <a:noAutofit/>
          </a:bodyPr>
          <a:lstStyle/>
          <a:p>
            <a:pPr marL="0" marR="0" lvl="0" indent="0" algn="ctr" rtl="0">
              <a:lnSpc>
                <a:spcPct val="113634"/>
              </a:lnSpc>
              <a:spcBef>
                <a:spcPts val="0"/>
              </a:spcBef>
              <a:spcAft>
                <a:spcPts val="0"/>
              </a:spcAft>
              <a:buClr>
                <a:srgbClr val="64748B"/>
              </a:buClr>
              <a:buSzPts val="1800"/>
              <a:buFont typeface="Roboto"/>
              <a:buNone/>
            </a:pPr>
            <a:r>
              <a:rPr lang="en-GB" sz="1800" b="0" i="0" u="none" strike="noStrike" cap="none">
                <a:solidFill>
                  <a:srgbClr val="64748B"/>
                </a:solidFill>
                <a:latin typeface="Roboto"/>
                <a:ea typeface="Roboto"/>
                <a:cs typeface="Roboto"/>
                <a:sym typeface="Roboto"/>
              </a:rPr>
              <a:t>Planlegging, koordinering</a:t>
            </a:r>
            <a:endParaRPr sz="1400" b="0" i="0" u="none" strike="noStrike" cap="none">
              <a:solidFill>
                <a:schemeClr val="dk1"/>
              </a:solidFill>
              <a:latin typeface="Arial"/>
              <a:ea typeface="Arial"/>
              <a:cs typeface="Arial"/>
              <a:sym typeface="Arial"/>
            </a:endParaRPr>
          </a:p>
        </p:txBody>
      </p:sp>
      <p:sp>
        <p:nvSpPr>
          <p:cNvPr id="721" name="Google Shape;721;p100"/>
          <p:cNvSpPr/>
          <p:nvPr/>
        </p:nvSpPr>
        <p:spPr>
          <a:xfrm>
            <a:off x="593761" y="3886589"/>
            <a:ext cx="1500526" cy="298066"/>
          </a:xfrm>
          <a:prstGeom prst="rect">
            <a:avLst/>
          </a:prstGeom>
          <a:noFill/>
          <a:ln>
            <a:noFill/>
          </a:ln>
        </p:spPr>
        <p:txBody>
          <a:bodyPr spcFirstLastPara="1" wrap="square" lIns="0" tIns="0" rIns="0" bIns="0" anchor="t" anchorCtr="0">
            <a:noAutofit/>
          </a:bodyPr>
          <a:lstStyle/>
          <a:p>
            <a:pPr marL="0" marR="0" lvl="0" indent="0" algn="ctr" rtl="0">
              <a:lnSpc>
                <a:spcPct val="113606"/>
              </a:lnSpc>
              <a:spcBef>
                <a:spcPts val="0"/>
              </a:spcBef>
              <a:spcAft>
                <a:spcPts val="0"/>
              </a:spcAft>
              <a:buClr>
                <a:srgbClr val="64748B"/>
              </a:buClr>
              <a:buSzPts val="2100"/>
              <a:buFont typeface="Roboto"/>
              <a:buNone/>
            </a:pPr>
            <a:r>
              <a:rPr lang="en-GB" sz="2100" b="0" i="0" u="none" strike="noStrike" cap="none">
                <a:solidFill>
                  <a:srgbClr val="64748B"/>
                </a:solidFill>
                <a:latin typeface="Roboto"/>
                <a:ea typeface="Roboto"/>
                <a:cs typeface="Roboto"/>
                <a:sym typeface="Roboto"/>
              </a:rPr>
              <a:t>Oversikt</a:t>
            </a:r>
            <a:endParaRPr sz="1400" b="0" i="0" u="none" strike="noStrike" cap="none">
              <a:solidFill>
                <a:schemeClr val="dk1"/>
              </a:solidFill>
              <a:latin typeface="Arial"/>
              <a:ea typeface="Arial"/>
              <a:cs typeface="Arial"/>
              <a:sym typeface="Arial"/>
            </a:endParaRPr>
          </a:p>
        </p:txBody>
      </p:sp>
      <p:sp>
        <p:nvSpPr>
          <p:cNvPr id="722" name="Google Shape;722;p100"/>
          <p:cNvSpPr/>
          <p:nvPr/>
        </p:nvSpPr>
        <p:spPr>
          <a:xfrm>
            <a:off x="3916892" y="3873753"/>
            <a:ext cx="942739" cy="298066"/>
          </a:xfrm>
          <a:prstGeom prst="rect">
            <a:avLst/>
          </a:prstGeom>
          <a:noFill/>
          <a:ln>
            <a:noFill/>
          </a:ln>
        </p:spPr>
        <p:txBody>
          <a:bodyPr spcFirstLastPara="1" wrap="square" lIns="0" tIns="0" rIns="0" bIns="0" anchor="t" anchorCtr="0">
            <a:noAutofit/>
          </a:bodyPr>
          <a:lstStyle/>
          <a:p>
            <a:pPr marL="0" marR="0" lvl="0" indent="0" algn="ctr" rtl="0">
              <a:lnSpc>
                <a:spcPct val="113606"/>
              </a:lnSpc>
              <a:spcBef>
                <a:spcPts val="0"/>
              </a:spcBef>
              <a:spcAft>
                <a:spcPts val="0"/>
              </a:spcAft>
              <a:buClr>
                <a:srgbClr val="64748B"/>
              </a:buClr>
              <a:buSzPts val="2100"/>
              <a:buFont typeface="Roboto"/>
              <a:buNone/>
            </a:pPr>
            <a:r>
              <a:rPr lang="en-GB" sz="2100" b="0" i="0" u="none" strike="noStrike" cap="none">
                <a:solidFill>
                  <a:srgbClr val="64748B"/>
                </a:solidFill>
                <a:latin typeface="Roboto"/>
                <a:ea typeface="Roboto"/>
                <a:cs typeface="Roboto"/>
                <a:sym typeface="Roboto"/>
              </a:rPr>
              <a:t>Verdi</a:t>
            </a:r>
            <a:endParaRPr sz="1400" b="0" i="0" u="none" strike="noStrike" cap="none">
              <a:solidFill>
                <a:schemeClr val="dk1"/>
              </a:solidFill>
              <a:latin typeface="Arial"/>
              <a:ea typeface="Arial"/>
              <a:cs typeface="Arial"/>
              <a:sym typeface="Arial"/>
            </a:endParaRPr>
          </a:p>
        </p:txBody>
      </p:sp>
      <p:pic>
        <p:nvPicPr>
          <p:cNvPr id="723" name="Google Shape;723;p100"/>
          <p:cNvPicPr preferRelativeResize="0"/>
          <p:nvPr/>
        </p:nvPicPr>
        <p:blipFill rotWithShape="1">
          <a:blip r:embed="rId6">
            <a:alphaModFix/>
          </a:blip>
          <a:srcRect/>
          <a:stretch/>
        </p:blipFill>
        <p:spPr>
          <a:xfrm>
            <a:off x="2526958" y="3560727"/>
            <a:ext cx="1107004" cy="978449"/>
          </a:xfrm>
          <a:prstGeom prst="rect">
            <a:avLst/>
          </a:prstGeom>
          <a:noFill/>
          <a:ln>
            <a:noFill/>
          </a:ln>
        </p:spPr>
      </p:pic>
      <p:sp>
        <p:nvSpPr>
          <p:cNvPr id="724" name="Google Shape;724;p100"/>
          <p:cNvSpPr/>
          <p:nvPr/>
        </p:nvSpPr>
        <p:spPr>
          <a:xfrm>
            <a:off x="302752" y="1871195"/>
            <a:ext cx="8421805" cy="457086"/>
          </a:xfrm>
          <a:prstGeom prst="roundRect">
            <a:avLst>
              <a:gd name="adj" fmla="val 15004"/>
            </a:avLst>
          </a:prstGeom>
          <a:solidFill>
            <a:srgbClr val="059669">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25" name="Google Shape;725;p100"/>
          <p:cNvSpPr/>
          <p:nvPr/>
        </p:nvSpPr>
        <p:spPr>
          <a:xfrm>
            <a:off x="88560" y="1967723"/>
            <a:ext cx="8850233" cy="265815"/>
          </a:xfrm>
          <a:prstGeom prst="rect">
            <a:avLst/>
          </a:prstGeom>
          <a:noFill/>
          <a:ln>
            <a:noFill/>
          </a:ln>
        </p:spPr>
        <p:txBody>
          <a:bodyPr spcFirstLastPara="1" wrap="square" lIns="0" tIns="0" rIns="0" bIns="0" anchor="ctr" anchorCtr="0">
            <a:noAutofit/>
          </a:bodyPr>
          <a:lstStyle/>
          <a:p>
            <a:pPr marL="0" marR="0" lvl="0" indent="0" algn="ctr" rtl="0">
              <a:lnSpc>
                <a:spcPct val="113634"/>
              </a:lnSpc>
              <a:spcBef>
                <a:spcPts val="0"/>
              </a:spcBef>
              <a:spcAft>
                <a:spcPts val="0"/>
              </a:spcAft>
              <a:buClr>
                <a:srgbClr val="64748B"/>
              </a:buClr>
              <a:buSzPts val="1800"/>
              <a:buFont typeface="Roboto"/>
              <a:buNone/>
            </a:pPr>
            <a:r>
              <a:rPr lang="en-GB" sz="1800" b="0" i="0" u="none" strike="noStrike" cap="none">
                <a:solidFill>
                  <a:srgbClr val="64748B"/>
                </a:solidFill>
                <a:latin typeface="Roboto"/>
                <a:ea typeface="Roboto"/>
                <a:cs typeface="Roboto"/>
                <a:sym typeface="Roboto"/>
              </a:rPr>
              <a:t>Innsikter</a:t>
            </a:r>
            <a:endParaRPr sz="1400" b="0" i="0" u="none" strike="noStrike" cap="none">
              <a:solidFill>
                <a:schemeClr val="dk1"/>
              </a:solidFill>
              <a:latin typeface="Arial"/>
              <a:ea typeface="Arial"/>
              <a:cs typeface="Arial"/>
              <a:sym typeface="Arial"/>
            </a:endParaRPr>
          </a:p>
        </p:txBody>
      </p:sp>
      <p:pic>
        <p:nvPicPr>
          <p:cNvPr id="726" name="Google Shape;726;p100"/>
          <p:cNvPicPr preferRelativeResize="0"/>
          <p:nvPr/>
        </p:nvPicPr>
        <p:blipFill rotWithShape="1">
          <a:blip r:embed="rId6">
            <a:alphaModFix/>
          </a:blip>
          <a:srcRect/>
          <a:stretch/>
        </p:blipFill>
        <p:spPr>
          <a:xfrm>
            <a:off x="5351494" y="3582822"/>
            <a:ext cx="1107004" cy="978449"/>
          </a:xfrm>
          <a:prstGeom prst="rect">
            <a:avLst/>
          </a:prstGeom>
          <a:noFill/>
          <a:ln>
            <a:noFill/>
          </a:ln>
        </p:spPr>
      </p:pic>
      <p:sp>
        <p:nvSpPr>
          <p:cNvPr id="727" name="Google Shape;727;p100"/>
          <p:cNvSpPr/>
          <p:nvPr/>
        </p:nvSpPr>
        <p:spPr>
          <a:xfrm>
            <a:off x="6737254" y="3890894"/>
            <a:ext cx="1586945" cy="298066"/>
          </a:xfrm>
          <a:prstGeom prst="rect">
            <a:avLst/>
          </a:prstGeom>
          <a:noFill/>
          <a:ln>
            <a:noFill/>
          </a:ln>
        </p:spPr>
        <p:txBody>
          <a:bodyPr spcFirstLastPara="1" wrap="square" lIns="0" tIns="0" rIns="0" bIns="0" anchor="t" anchorCtr="0">
            <a:noAutofit/>
          </a:bodyPr>
          <a:lstStyle/>
          <a:p>
            <a:pPr marL="0" marR="0" lvl="0" indent="0" algn="ctr" rtl="0">
              <a:lnSpc>
                <a:spcPct val="113606"/>
              </a:lnSpc>
              <a:spcBef>
                <a:spcPts val="0"/>
              </a:spcBef>
              <a:spcAft>
                <a:spcPts val="0"/>
              </a:spcAft>
              <a:buClr>
                <a:srgbClr val="64748B"/>
              </a:buClr>
              <a:buSzPts val="2100"/>
              <a:buFont typeface="Roboto"/>
              <a:buNone/>
            </a:pPr>
            <a:r>
              <a:rPr lang="en-GB" sz="2100" b="1">
                <a:solidFill>
                  <a:srgbClr val="F18A78"/>
                </a:solidFill>
                <a:latin typeface="Roboto"/>
                <a:ea typeface="Roboto"/>
                <a:cs typeface="Roboto"/>
                <a:sym typeface="Roboto"/>
              </a:rPr>
              <a:t>Rapportering</a:t>
            </a:r>
            <a:endParaRPr sz="1400" b="0" i="0" u="none" strike="noStrike" cap="none">
              <a:solidFill>
                <a:schemeClr val="dk1"/>
              </a:solidFill>
              <a:latin typeface="Arial"/>
              <a:ea typeface="Arial"/>
              <a:cs typeface="Arial"/>
              <a:sym typeface="Arial"/>
            </a:endParaRPr>
          </a:p>
        </p:txBody>
      </p:sp>
      <p:sp>
        <p:nvSpPr>
          <p:cNvPr id="728" name="Google Shape;728;p100"/>
          <p:cNvSpPr/>
          <p:nvPr/>
        </p:nvSpPr>
        <p:spPr>
          <a:xfrm>
            <a:off x="1567949" y="879360"/>
            <a:ext cx="1744067" cy="298066"/>
          </a:xfrm>
          <a:prstGeom prst="rect">
            <a:avLst/>
          </a:prstGeom>
          <a:noFill/>
          <a:ln>
            <a:noFill/>
          </a:ln>
        </p:spPr>
        <p:txBody>
          <a:bodyPr spcFirstLastPara="1" wrap="square" lIns="0" tIns="0" rIns="0" bIns="0" anchor="t" anchorCtr="0">
            <a:noAutofit/>
          </a:bodyPr>
          <a:lstStyle/>
          <a:p>
            <a:pPr marL="0" marR="0" lvl="0" indent="0" algn="ctr" rtl="0">
              <a:lnSpc>
                <a:spcPct val="113606"/>
              </a:lnSpc>
              <a:spcBef>
                <a:spcPts val="0"/>
              </a:spcBef>
              <a:spcAft>
                <a:spcPts val="0"/>
              </a:spcAft>
              <a:buClr>
                <a:srgbClr val="F18A78"/>
              </a:buClr>
              <a:buSzPts val="2100"/>
              <a:buFont typeface="Roboto"/>
              <a:buNone/>
            </a:pPr>
            <a:r>
              <a:rPr lang="en-GB" sz="2100" b="1" i="0" u="none" strike="noStrike" cap="none">
                <a:solidFill>
                  <a:srgbClr val="F18A78"/>
                </a:solidFill>
                <a:latin typeface="Roboto"/>
                <a:ea typeface="Roboto"/>
                <a:cs typeface="Roboto"/>
                <a:sym typeface="Roboto"/>
              </a:rPr>
              <a:t>Synlighet</a:t>
            </a:r>
            <a:endParaRPr sz="1400" b="0" i="0" u="none" strike="noStrike" cap="none">
              <a:solidFill>
                <a:schemeClr val="dk1"/>
              </a:solidFill>
              <a:latin typeface="Arial"/>
              <a:ea typeface="Arial"/>
              <a:cs typeface="Arial"/>
              <a:sym typeface="Arial"/>
            </a:endParaRPr>
          </a:p>
        </p:txBody>
      </p:sp>
      <p:sp>
        <p:nvSpPr>
          <p:cNvPr id="729" name="Google Shape;729;p100"/>
          <p:cNvSpPr/>
          <p:nvPr/>
        </p:nvSpPr>
        <p:spPr>
          <a:xfrm>
            <a:off x="5627162" y="892286"/>
            <a:ext cx="1704787" cy="298066"/>
          </a:xfrm>
          <a:prstGeom prst="rect">
            <a:avLst/>
          </a:prstGeom>
          <a:noFill/>
          <a:ln>
            <a:noFill/>
          </a:ln>
        </p:spPr>
        <p:txBody>
          <a:bodyPr spcFirstLastPara="1" wrap="square" lIns="0" tIns="0" rIns="0" bIns="0" anchor="t" anchorCtr="0">
            <a:noAutofit/>
          </a:bodyPr>
          <a:lstStyle/>
          <a:p>
            <a:pPr marL="0" marR="0" lvl="0" indent="0" algn="ctr" rtl="0">
              <a:lnSpc>
                <a:spcPct val="113606"/>
              </a:lnSpc>
              <a:spcBef>
                <a:spcPts val="0"/>
              </a:spcBef>
              <a:spcAft>
                <a:spcPts val="0"/>
              </a:spcAft>
              <a:buClr>
                <a:srgbClr val="F18A78"/>
              </a:buClr>
              <a:buSzPts val="2100"/>
              <a:buFont typeface="Roboto"/>
              <a:buNone/>
            </a:pPr>
            <a:r>
              <a:rPr lang="en-GB" sz="2100" b="1" i="0" u="none" strike="noStrike" cap="none">
                <a:solidFill>
                  <a:srgbClr val="F18A78"/>
                </a:solidFill>
                <a:latin typeface="Roboto"/>
                <a:ea typeface="Roboto"/>
                <a:cs typeface="Roboto"/>
                <a:sym typeface="Roboto"/>
              </a:rPr>
              <a:t>Samarbeid</a:t>
            </a:r>
            <a:endParaRPr sz="1400" b="0" i="0" u="none" strike="noStrike" cap="none">
              <a:solidFill>
                <a:schemeClr val="dk1"/>
              </a:solidFill>
              <a:latin typeface="Arial"/>
              <a:ea typeface="Arial"/>
              <a:cs typeface="Arial"/>
              <a:sym typeface="Arial"/>
            </a:endParaRPr>
          </a:p>
        </p:txBody>
      </p:sp>
      <p:sp>
        <p:nvSpPr>
          <p:cNvPr id="730" name="Google Shape;730;p100"/>
          <p:cNvSpPr txBox="1">
            <a:spLocks noGrp="1"/>
          </p:cNvSpPr>
          <p:nvPr>
            <p:ph type="sldNum" idx="12"/>
          </p:nvPr>
        </p:nvSpPr>
        <p:spPr>
          <a:xfrm>
            <a:off x="8869680" y="4886325"/>
            <a:ext cx="600000" cy="225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GB" sz="800" b="0" i="0" u="none" strike="noStrike" cap="none">
                <a:solidFill>
                  <a:schemeClr val="dk1"/>
                </a:solidFill>
                <a:latin typeface="Arial"/>
                <a:ea typeface="Arial"/>
                <a:cs typeface="Arial"/>
                <a:sym typeface="Arial"/>
              </a:rPr>
              <a:t>11</a:t>
            </a:fld>
            <a:endParaRPr sz="8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735"/>
        <p:cNvGrpSpPr/>
        <p:nvPr/>
      </p:nvGrpSpPr>
      <p:grpSpPr>
        <a:xfrm>
          <a:off x="0" y="0"/>
          <a:ext cx="0" cy="0"/>
          <a:chOff x="0" y="0"/>
          <a:chExt cx="0" cy="0"/>
        </a:xfrm>
      </p:grpSpPr>
      <p:pic>
        <p:nvPicPr>
          <p:cNvPr id="736" name="Google Shape;736;p101" descr="image (20).png"/>
          <p:cNvPicPr preferRelativeResize="0"/>
          <p:nvPr/>
        </p:nvPicPr>
        <p:blipFill rotWithShape="1">
          <a:blip r:embed="rId3">
            <a:alphaModFix/>
          </a:blip>
          <a:srcRect/>
          <a:stretch/>
        </p:blipFill>
        <p:spPr>
          <a:xfrm>
            <a:off x="0" y="0"/>
            <a:ext cx="9141714" cy="51422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741"/>
        <p:cNvGrpSpPr/>
        <p:nvPr/>
      </p:nvGrpSpPr>
      <p:grpSpPr>
        <a:xfrm>
          <a:off x="0" y="0"/>
          <a:ext cx="0" cy="0"/>
          <a:chOff x="0" y="0"/>
          <a:chExt cx="0" cy="0"/>
        </a:xfrm>
      </p:grpSpPr>
      <p:sp>
        <p:nvSpPr>
          <p:cNvPr id="742" name="Google Shape;742;p102"/>
          <p:cNvSpPr/>
          <p:nvPr/>
        </p:nvSpPr>
        <p:spPr>
          <a:xfrm>
            <a:off x="357098" y="286460"/>
            <a:ext cx="9141714" cy="405641"/>
          </a:xfrm>
          <a:prstGeom prst="rect">
            <a:avLst/>
          </a:prstGeom>
          <a:noFill/>
          <a:ln>
            <a:noFill/>
          </a:ln>
        </p:spPr>
        <p:txBody>
          <a:bodyPr spcFirstLastPara="1" wrap="square" lIns="0" tIns="0" rIns="0" bIns="0" anchor="t" anchorCtr="0">
            <a:noAutofit/>
          </a:bodyPr>
          <a:lstStyle/>
          <a:p>
            <a:pPr marL="0" marR="0" lvl="0" indent="0" algn="l" rtl="0">
              <a:lnSpc>
                <a:spcPct val="113600"/>
              </a:lnSpc>
              <a:spcBef>
                <a:spcPts val="0"/>
              </a:spcBef>
              <a:spcAft>
                <a:spcPts val="0"/>
              </a:spcAft>
              <a:buClr>
                <a:srgbClr val="64748B"/>
              </a:buClr>
              <a:buSzPts val="2800"/>
              <a:buFont typeface="Roboto"/>
              <a:buNone/>
            </a:pPr>
            <a:r>
              <a:rPr lang="en-GB" sz="2800" b="0" i="0" u="none" strike="noStrike" cap="none">
                <a:solidFill>
                  <a:srgbClr val="64748B"/>
                </a:solidFill>
                <a:latin typeface="Roboto"/>
                <a:ea typeface="Roboto"/>
                <a:cs typeface="Roboto"/>
                <a:sym typeface="Roboto"/>
              </a:rPr>
              <a:t>Samhandling</a:t>
            </a:r>
            <a:endParaRPr sz="1400" b="0" i="0" u="none" strike="noStrike" cap="none">
              <a:solidFill>
                <a:schemeClr val="dk1"/>
              </a:solidFill>
              <a:latin typeface="Arial"/>
              <a:ea typeface="Arial"/>
              <a:cs typeface="Arial"/>
              <a:sym typeface="Arial"/>
            </a:endParaRPr>
          </a:p>
        </p:txBody>
      </p:sp>
      <p:sp>
        <p:nvSpPr>
          <p:cNvPr id="743" name="Google Shape;743;p102"/>
          <p:cNvSpPr/>
          <p:nvPr/>
        </p:nvSpPr>
        <p:spPr>
          <a:xfrm>
            <a:off x="357098" y="400872"/>
            <a:ext cx="9141600" cy="405600"/>
          </a:xfrm>
          <a:prstGeom prst="rect">
            <a:avLst/>
          </a:prstGeom>
          <a:noFill/>
          <a:ln>
            <a:noFill/>
          </a:ln>
        </p:spPr>
        <p:txBody>
          <a:bodyPr spcFirstLastPara="1" wrap="square" lIns="0" tIns="0" rIns="0" bIns="0" anchor="t" anchorCtr="0">
            <a:noAutofit/>
          </a:bodyPr>
          <a:lstStyle/>
          <a:p>
            <a:pPr marL="0" marR="0" lvl="0" indent="0" algn="l" rtl="0">
              <a:lnSpc>
                <a:spcPct val="113600"/>
              </a:lnSpc>
              <a:spcBef>
                <a:spcPts val="0"/>
              </a:spcBef>
              <a:spcAft>
                <a:spcPts val="0"/>
              </a:spcAft>
              <a:buClr>
                <a:srgbClr val="64748B"/>
              </a:buClr>
              <a:buSzPts val="2800"/>
              <a:buFont typeface="Roboto"/>
              <a:buNone/>
            </a:pPr>
            <a:r>
              <a:rPr lang="en-GB" sz="2800" b="0" i="0" u="none" strike="noStrike" cap="none">
                <a:solidFill>
                  <a:srgbClr val="64748B"/>
                </a:solidFill>
                <a:latin typeface="Roboto"/>
                <a:ea typeface="Roboto"/>
                <a:cs typeface="Roboto"/>
                <a:sym typeface="Roboto"/>
              </a:rPr>
              <a:t> </a:t>
            </a:r>
            <a:endParaRPr sz="1400" b="0" i="0" u="none" strike="noStrike" cap="none">
              <a:solidFill>
                <a:schemeClr val="dk1"/>
              </a:solidFill>
              <a:latin typeface="Arial"/>
              <a:ea typeface="Arial"/>
              <a:cs typeface="Arial"/>
              <a:sym typeface="Arial"/>
            </a:endParaRPr>
          </a:p>
        </p:txBody>
      </p:sp>
      <p:sp>
        <p:nvSpPr>
          <p:cNvPr id="744" name="Google Shape;744;p102"/>
          <p:cNvSpPr/>
          <p:nvPr/>
        </p:nvSpPr>
        <p:spPr>
          <a:xfrm>
            <a:off x="357098" y="1656936"/>
            <a:ext cx="3071712" cy="3128180"/>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45" name="Google Shape;745;p102" descr="Onboarding.svg"/>
          <p:cNvPicPr preferRelativeResize="0"/>
          <p:nvPr/>
        </p:nvPicPr>
        <p:blipFill rotWithShape="1">
          <a:blip r:embed="rId3">
            <a:alphaModFix/>
          </a:blip>
          <a:srcRect l="-6318" t="-7353" r="-6317" b="-7352"/>
          <a:stretch/>
        </p:blipFill>
        <p:spPr>
          <a:xfrm>
            <a:off x="357098" y="1656936"/>
            <a:ext cx="3071712" cy="3128180"/>
          </a:xfrm>
          <a:prstGeom prst="rect">
            <a:avLst/>
          </a:prstGeom>
          <a:noFill/>
          <a:ln>
            <a:noFill/>
          </a:ln>
        </p:spPr>
      </p:pic>
      <p:pic>
        <p:nvPicPr>
          <p:cNvPr id="746" name="Google Shape;746;p102"/>
          <p:cNvPicPr preferRelativeResize="0"/>
          <p:nvPr/>
        </p:nvPicPr>
        <p:blipFill rotWithShape="1">
          <a:blip r:embed="rId4">
            <a:alphaModFix/>
          </a:blip>
          <a:srcRect/>
          <a:stretch/>
        </p:blipFill>
        <p:spPr>
          <a:xfrm>
            <a:off x="6278344" y="1685756"/>
            <a:ext cx="14284" cy="635635"/>
          </a:xfrm>
          <a:prstGeom prst="rect">
            <a:avLst/>
          </a:prstGeom>
          <a:noFill/>
          <a:ln>
            <a:noFill/>
          </a:ln>
        </p:spPr>
      </p:pic>
      <p:pic>
        <p:nvPicPr>
          <p:cNvPr id="747" name="Google Shape;747;p102"/>
          <p:cNvPicPr preferRelativeResize="0"/>
          <p:nvPr/>
        </p:nvPicPr>
        <p:blipFill rotWithShape="1">
          <a:blip r:embed="rId5">
            <a:alphaModFix/>
          </a:blip>
          <a:srcRect/>
          <a:stretch/>
        </p:blipFill>
        <p:spPr>
          <a:xfrm>
            <a:off x="6242635" y="1614336"/>
            <a:ext cx="85703" cy="85703"/>
          </a:xfrm>
          <a:prstGeom prst="rect">
            <a:avLst/>
          </a:prstGeom>
          <a:noFill/>
          <a:ln>
            <a:noFill/>
          </a:ln>
        </p:spPr>
      </p:pic>
      <p:pic>
        <p:nvPicPr>
          <p:cNvPr id="748" name="Google Shape;748;p102"/>
          <p:cNvPicPr preferRelativeResize="0"/>
          <p:nvPr/>
        </p:nvPicPr>
        <p:blipFill rotWithShape="1">
          <a:blip r:embed="rId6">
            <a:alphaModFix/>
          </a:blip>
          <a:srcRect/>
          <a:stretch/>
        </p:blipFill>
        <p:spPr>
          <a:xfrm>
            <a:off x="6242635" y="2307106"/>
            <a:ext cx="85703" cy="92846"/>
          </a:xfrm>
          <a:prstGeom prst="rect">
            <a:avLst/>
          </a:prstGeom>
          <a:noFill/>
          <a:ln>
            <a:noFill/>
          </a:ln>
        </p:spPr>
      </p:pic>
      <p:pic>
        <p:nvPicPr>
          <p:cNvPr id="749" name="Google Shape;749;p102"/>
          <p:cNvPicPr preferRelativeResize="0"/>
          <p:nvPr/>
        </p:nvPicPr>
        <p:blipFill rotWithShape="1">
          <a:blip r:embed="rId7">
            <a:alphaModFix/>
          </a:blip>
          <a:srcRect/>
          <a:stretch/>
        </p:blipFill>
        <p:spPr>
          <a:xfrm>
            <a:off x="5207049" y="1564342"/>
            <a:ext cx="1085579" cy="757049"/>
          </a:xfrm>
          <a:prstGeom prst="rect">
            <a:avLst/>
          </a:prstGeom>
          <a:noFill/>
          <a:ln>
            <a:noFill/>
          </a:ln>
        </p:spPr>
      </p:pic>
      <p:pic>
        <p:nvPicPr>
          <p:cNvPr id="750" name="Google Shape;750;p102"/>
          <p:cNvPicPr preferRelativeResize="0"/>
          <p:nvPr/>
        </p:nvPicPr>
        <p:blipFill rotWithShape="1">
          <a:blip r:embed="rId6">
            <a:alphaModFix/>
          </a:blip>
          <a:srcRect/>
          <a:stretch/>
        </p:blipFill>
        <p:spPr>
          <a:xfrm>
            <a:off x="6242635" y="2307106"/>
            <a:ext cx="85703" cy="92846"/>
          </a:xfrm>
          <a:prstGeom prst="rect">
            <a:avLst/>
          </a:prstGeom>
          <a:noFill/>
          <a:ln>
            <a:noFill/>
          </a:ln>
        </p:spPr>
      </p:pic>
      <p:pic>
        <p:nvPicPr>
          <p:cNvPr id="751" name="Google Shape;751;p102"/>
          <p:cNvPicPr preferRelativeResize="0"/>
          <p:nvPr/>
        </p:nvPicPr>
        <p:blipFill rotWithShape="1">
          <a:blip r:embed="rId8">
            <a:alphaModFix/>
          </a:blip>
          <a:srcRect/>
          <a:stretch/>
        </p:blipFill>
        <p:spPr>
          <a:xfrm>
            <a:off x="5207049" y="1642904"/>
            <a:ext cx="1085579" cy="678487"/>
          </a:xfrm>
          <a:prstGeom prst="rect">
            <a:avLst/>
          </a:prstGeom>
          <a:noFill/>
          <a:ln>
            <a:noFill/>
          </a:ln>
        </p:spPr>
      </p:pic>
      <p:pic>
        <p:nvPicPr>
          <p:cNvPr id="752" name="Google Shape;752;p102"/>
          <p:cNvPicPr preferRelativeResize="0"/>
          <p:nvPr/>
        </p:nvPicPr>
        <p:blipFill rotWithShape="1">
          <a:blip r:embed="rId9">
            <a:alphaModFix/>
          </a:blip>
          <a:srcRect/>
          <a:stretch/>
        </p:blipFill>
        <p:spPr>
          <a:xfrm>
            <a:off x="5171340" y="1571485"/>
            <a:ext cx="85703" cy="92846"/>
          </a:xfrm>
          <a:prstGeom prst="rect">
            <a:avLst/>
          </a:prstGeom>
          <a:noFill/>
          <a:ln>
            <a:noFill/>
          </a:ln>
        </p:spPr>
      </p:pic>
      <p:pic>
        <p:nvPicPr>
          <p:cNvPr id="753" name="Google Shape;753;p102"/>
          <p:cNvPicPr preferRelativeResize="0"/>
          <p:nvPr/>
        </p:nvPicPr>
        <p:blipFill rotWithShape="1">
          <a:blip r:embed="rId6">
            <a:alphaModFix/>
          </a:blip>
          <a:srcRect/>
          <a:stretch/>
        </p:blipFill>
        <p:spPr>
          <a:xfrm>
            <a:off x="6242635" y="2307106"/>
            <a:ext cx="85703" cy="92846"/>
          </a:xfrm>
          <a:prstGeom prst="rect">
            <a:avLst/>
          </a:prstGeom>
          <a:noFill/>
          <a:ln>
            <a:noFill/>
          </a:ln>
        </p:spPr>
      </p:pic>
      <p:pic>
        <p:nvPicPr>
          <p:cNvPr id="754" name="Google Shape;754;p102"/>
          <p:cNvPicPr preferRelativeResize="0"/>
          <p:nvPr/>
        </p:nvPicPr>
        <p:blipFill rotWithShape="1">
          <a:blip r:embed="rId10">
            <a:alphaModFix/>
          </a:blip>
          <a:srcRect/>
          <a:stretch/>
        </p:blipFill>
        <p:spPr>
          <a:xfrm>
            <a:off x="4553561" y="2082135"/>
            <a:ext cx="1742639" cy="242827"/>
          </a:xfrm>
          <a:prstGeom prst="rect">
            <a:avLst/>
          </a:prstGeom>
          <a:noFill/>
          <a:ln>
            <a:noFill/>
          </a:ln>
        </p:spPr>
      </p:pic>
      <p:pic>
        <p:nvPicPr>
          <p:cNvPr id="755" name="Google Shape;755;p102"/>
          <p:cNvPicPr preferRelativeResize="0"/>
          <p:nvPr/>
        </p:nvPicPr>
        <p:blipFill rotWithShape="1">
          <a:blip r:embed="rId11">
            <a:alphaModFix/>
          </a:blip>
          <a:srcRect/>
          <a:stretch/>
        </p:blipFill>
        <p:spPr>
          <a:xfrm>
            <a:off x="4482140" y="2046425"/>
            <a:ext cx="92846" cy="85703"/>
          </a:xfrm>
          <a:prstGeom prst="rect">
            <a:avLst/>
          </a:prstGeom>
          <a:noFill/>
          <a:ln>
            <a:noFill/>
          </a:ln>
        </p:spPr>
      </p:pic>
      <p:pic>
        <p:nvPicPr>
          <p:cNvPr id="756" name="Google Shape;756;p102"/>
          <p:cNvPicPr preferRelativeResize="0"/>
          <p:nvPr/>
        </p:nvPicPr>
        <p:blipFill rotWithShape="1">
          <a:blip r:embed="rId6">
            <a:alphaModFix/>
          </a:blip>
          <a:srcRect/>
          <a:stretch/>
        </p:blipFill>
        <p:spPr>
          <a:xfrm>
            <a:off x="6242635" y="2307106"/>
            <a:ext cx="85703" cy="92846"/>
          </a:xfrm>
          <a:prstGeom prst="rect">
            <a:avLst/>
          </a:prstGeom>
          <a:noFill/>
          <a:ln>
            <a:noFill/>
          </a:ln>
        </p:spPr>
      </p:pic>
      <p:pic>
        <p:nvPicPr>
          <p:cNvPr id="757" name="Google Shape;757;p102"/>
          <p:cNvPicPr preferRelativeResize="0"/>
          <p:nvPr/>
        </p:nvPicPr>
        <p:blipFill rotWithShape="1">
          <a:blip r:embed="rId12">
            <a:alphaModFix/>
          </a:blip>
          <a:srcRect/>
          <a:stretch/>
        </p:blipFill>
        <p:spPr>
          <a:xfrm>
            <a:off x="6278344" y="2082135"/>
            <a:ext cx="1671220" cy="242827"/>
          </a:xfrm>
          <a:prstGeom prst="rect">
            <a:avLst/>
          </a:prstGeom>
          <a:noFill/>
          <a:ln>
            <a:noFill/>
          </a:ln>
        </p:spPr>
      </p:pic>
      <p:pic>
        <p:nvPicPr>
          <p:cNvPr id="758" name="Google Shape;758;p102"/>
          <p:cNvPicPr preferRelativeResize="0"/>
          <p:nvPr/>
        </p:nvPicPr>
        <p:blipFill rotWithShape="1">
          <a:blip r:embed="rId13">
            <a:alphaModFix/>
          </a:blip>
          <a:srcRect/>
          <a:stretch/>
        </p:blipFill>
        <p:spPr>
          <a:xfrm>
            <a:off x="7931709" y="2046425"/>
            <a:ext cx="92846" cy="85703"/>
          </a:xfrm>
          <a:prstGeom prst="rect">
            <a:avLst/>
          </a:prstGeom>
          <a:noFill/>
          <a:ln>
            <a:noFill/>
          </a:ln>
        </p:spPr>
      </p:pic>
      <p:pic>
        <p:nvPicPr>
          <p:cNvPr id="759" name="Google Shape;759;p102"/>
          <p:cNvPicPr preferRelativeResize="0"/>
          <p:nvPr/>
        </p:nvPicPr>
        <p:blipFill rotWithShape="1">
          <a:blip r:embed="rId6">
            <a:alphaModFix/>
          </a:blip>
          <a:srcRect/>
          <a:stretch/>
        </p:blipFill>
        <p:spPr>
          <a:xfrm>
            <a:off x="6242635" y="2307106"/>
            <a:ext cx="85703" cy="92846"/>
          </a:xfrm>
          <a:prstGeom prst="rect">
            <a:avLst/>
          </a:prstGeom>
          <a:noFill/>
          <a:ln>
            <a:noFill/>
          </a:ln>
        </p:spPr>
      </p:pic>
      <p:pic>
        <p:nvPicPr>
          <p:cNvPr id="760" name="Google Shape;760;p102"/>
          <p:cNvPicPr preferRelativeResize="0"/>
          <p:nvPr/>
        </p:nvPicPr>
        <p:blipFill rotWithShape="1">
          <a:blip r:embed="rId14">
            <a:alphaModFix/>
          </a:blip>
          <a:srcRect/>
          <a:stretch/>
        </p:blipFill>
        <p:spPr>
          <a:xfrm>
            <a:off x="6278344" y="1642904"/>
            <a:ext cx="1085579" cy="678487"/>
          </a:xfrm>
          <a:prstGeom prst="rect">
            <a:avLst/>
          </a:prstGeom>
          <a:noFill/>
          <a:ln>
            <a:noFill/>
          </a:ln>
        </p:spPr>
      </p:pic>
      <p:pic>
        <p:nvPicPr>
          <p:cNvPr id="761" name="Google Shape;761;p102"/>
          <p:cNvPicPr preferRelativeResize="0"/>
          <p:nvPr/>
        </p:nvPicPr>
        <p:blipFill rotWithShape="1">
          <a:blip r:embed="rId15">
            <a:alphaModFix/>
          </a:blip>
          <a:srcRect/>
          <a:stretch/>
        </p:blipFill>
        <p:spPr>
          <a:xfrm>
            <a:off x="7313929" y="1571485"/>
            <a:ext cx="92846" cy="92846"/>
          </a:xfrm>
          <a:prstGeom prst="rect">
            <a:avLst/>
          </a:prstGeom>
          <a:noFill/>
          <a:ln>
            <a:noFill/>
          </a:ln>
        </p:spPr>
      </p:pic>
      <p:pic>
        <p:nvPicPr>
          <p:cNvPr id="762" name="Google Shape;762;p102"/>
          <p:cNvPicPr preferRelativeResize="0"/>
          <p:nvPr/>
        </p:nvPicPr>
        <p:blipFill rotWithShape="1">
          <a:blip r:embed="rId6">
            <a:alphaModFix/>
          </a:blip>
          <a:srcRect/>
          <a:stretch/>
        </p:blipFill>
        <p:spPr>
          <a:xfrm>
            <a:off x="6242635" y="2307106"/>
            <a:ext cx="85703" cy="92846"/>
          </a:xfrm>
          <a:prstGeom prst="rect">
            <a:avLst/>
          </a:prstGeom>
          <a:noFill/>
          <a:ln>
            <a:noFill/>
          </a:ln>
        </p:spPr>
      </p:pic>
      <p:pic>
        <p:nvPicPr>
          <p:cNvPr id="763" name="Google Shape;763;p102"/>
          <p:cNvPicPr preferRelativeResize="0"/>
          <p:nvPr/>
        </p:nvPicPr>
        <p:blipFill rotWithShape="1">
          <a:blip r:embed="rId16">
            <a:alphaModFix/>
          </a:blip>
          <a:srcRect/>
          <a:stretch/>
        </p:blipFill>
        <p:spPr>
          <a:xfrm>
            <a:off x="6278344" y="2990949"/>
            <a:ext cx="14284" cy="128555"/>
          </a:xfrm>
          <a:prstGeom prst="rect">
            <a:avLst/>
          </a:prstGeom>
          <a:noFill/>
          <a:ln>
            <a:noFill/>
          </a:ln>
        </p:spPr>
      </p:pic>
      <p:pic>
        <p:nvPicPr>
          <p:cNvPr id="764" name="Google Shape;764;p102"/>
          <p:cNvPicPr preferRelativeResize="0"/>
          <p:nvPr/>
        </p:nvPicPr>
        <p:blipFill rotWithShape="1">
          <a:blip r:embed="rId17">
            <a:alphaModFix/>
          </a:blip>
          <a:srcRect/>
          <a:stretch/>
        </p:blipFill>
        <p:spPr>
          <a:xfrm>
            <a:off x="6247134" y="2928457"/>
            <a:ext cx="78562" cy="78562"/>
          </a:xfrm>
          <a:prstGeom prst="rect">
            <a:avLst/>
          </a:prstGeom>
          <a:noFill/>
          <a:ln>
            <a:noFill/>
          </a:ln>
        </p:spPr>
      </p:pic>
      <p:pic>
        <p:nvPicPr>
          <p:cNvPr id="765" name="Google Shape;765;p102"/>
          <p:cNvPicPr preferRelativeResize="0"/>
          <p:nvPr/>
        </p:nvPicPr>
        <p:blipFill rotWithShape="1">
          <a:blip r:embed="rId18">
            <a:alphaModFix/>
          </a:blip>
          <a:srcRect/>
          <a:stretch/>
        </p:blipFill>
        <p:spPr>
          <a:xfrm>
            <a:off x="6247134" y="3101650"/>
            <a:ext cx="78562" cy="78562"/>
          </a:xfrm>
          <a:prstGeom prst="rect">
            <a:avLst/>
          </a:prstGeom>
          <a:noFill/>
          <a:ln>
            <a:noFill/>
          </a:ln>
        </p:spPr>
      </p:pic>
      <p:pic>
        <p:nvPicPr>
          <p:cNvPr id="766" name="Google Shape;766;p102"/>
          <p:cNvPicPr preferRelativeResize="0"/>
          <p:nvPr/>
        </p:nvPicPr>
        <p:blipFill rotWithShape="1">
          <a:blip r:embed="rId19">
            <a:alphaModFix/>
          </a:blip>
          <a:srcRect/>
          <a:stretch/>
        </p:blipFill>
        <p:spPr>
          <a:xfrm>
            <a:off x="5267757" y="3439107"/>
            <a:ext cx="757049" cy="14284"/>
          </a:xfrm>
          <a:prstGeom prst="rect">
            <a:avLst/>
          </a:prstGeom>
          <a:noFill/>
          <a:ln>
            <a:noFill/>
          </a:ln>
        </p:spPr>
      </p:pic>
      <p:pic>
        <p:nvPicPr>
          <p:cNvPr id="767" name="Google Shape;767;p102"/>
          <p:cNvPicPr preferRelativeResize="0"/>
          <p:nvPr/>
        </p:nvPicPr>
        <p:blipFill rotWithShape="1">
          <a:blip r:embed="rId20">
            <a:alphaModFix/>
          </a:blip>
          <a:srcRect/>
          <a:stretch/>
        </p:blipFill>
        <p:spPr>
          <a:xfrm>
            <a:off x="5196337" y="3403398"/>
            <a:ext cx="92846" cy="92846"/>
          </a:xfrm>
          <a:prstGeom prst="rect">
            <a:avLst/>
          </a:prstGeom>
          <a:noFill/>
          <a:ln>
            <a:noFill/>
          </a:ln>
        </p:spPr>
      </p:pic>
      <p:pic>
        <p:nvPicPr>
          <p:cNvPr id="768" name="Google Shape;768;p102"/>
          <p:cNvPicPr preferRelativeResize="0"/>
          <p:nvPr/>
        </p:nvPicPr>
        <p:blipFill rotWithShape="1">
          <a:blip r:embed="rId21">
            <a:alphaModFix/>
          </a:blip>
          <a:srcRect/>
          <a:stretch/>
        </p:blipFill>
        <p:spPr>
          <a:xfrm>
            <a:off x="6546167" y="3439107"/>
            <a:ext cx="971307" cy="14284"/>
          </a:xfrm>
          <a:prstGeom prst="rect">
            <a:avLst/>
          </a:prstGeom>
          <a:noFill/>
          <a:ln>
            <a:noFill/>
          </a:ln>
        </p:spPr>
      </p:pic>
      <p:pic>
        <p:nvPicPr>
          <p:cNvPr id="769" name="Google Shape;769;p102"/>
          <p:cNvPicPr preferRelativeResize="0"/>
          <p:nvPr/>
        </p:nvPicPr>
        <p:blipFill rotWithShape="1">
          <a:blip r:embed="rId22">
            <a:alphaModFix/>
          </a:blip>
          <a:srcRect/>
          <a:stretch/>
        </p:blipFill>
        <p:spPr>
          <a:xfrm>
            <a:off x="7503191" y="3403398"/>
            <a:ext cx="92846" cy="92846"/>
          </a:xfrm>
          <a:prstGeom prst="rect">
            <a:avLst/>
          </a:prstGeom>
          <a:noFill/>
          <a:ln>
            <a:noFill/>
          </a:ln>
        </p:spPr>
      </p:pic>
      <p:pic>
        <p:nvPicPr>
          <p:cNvPr id="770" name="Google Shape;770;p102"/>
          <p:cNvPicPr preferRelativeResize="0"/>
          <p:nvPr/>
        </p:nvPicPr>
        <p:blipFill rotWithShape="1">
          <a:blip r:embed="rId23">
            <a:alphaModFix/>
          </a:blip>
          <a:srcRect/>
          <a:stretch/>
        </p:blipFill>
        <p:spPr>
          <a:xfrm>
            <a:off x="6278343" y="3706918"/>
            <a:ext cx="14287" cy="227136"/>
          </a:xfrm>
          <a:prstGeom prst="rect">
            <a:avLst/>
          </a:prstGeom>
          <a:noFill/>
          <a:ln>
            <a:noFill/>
          </a:ln>
        </p:spPr>
      </p:pic>
      <p:pic>
        <p:nvPicPr>
          <p:cNvPr id="771" name="Google Shape;771;p102"/>
          <p:cNvPicPr preferRelativeResize="0"/>
          <p:nvPr/>
        </p:nvPicPr>
        <p:blipFill rotWithShape="1">
          <a:blip r:embed="rId6">
            <a:alphaModFix/>
          </a:blip>
          <a:srcRect/>
          <a:stretch/>
        </p:blipFill>
        <p:spPr>
          <a:xfrm>
            <a:off x="6242625" y="3901606"/>
            <a:ext cx="85725" cy="210911"/>
          </a:xfrm>
          <a:prstGeom prst="rect">
            <a:avLst/>
          </a:prstGeom>
          <a:noFill/>
          <a:ln>
            <a:noFill/>
          </a:ln>
        </p:spPr>
      </p:pic>
      <p:sp>
        <p:nvSpPr>
          <p:cNvPr id="772" name="Google Shape;772;p102"/>
          <p:cNvSpPr/>
          <p:nvPr/>
        </p:nvSpPr>
        <p:spPr>
          <a:xfrm>
            <a:off x="7089067" y="1035837"/>
            <a:ext cx="535500" cy="535500"/>
          </a:xfrm>
          <a:prstGeom prst="roundRect">
            <a:avLst>
              <a:gd name="adj" fmla="val 12803"/>
            </a:avLst>
          </a:prstGeom>
          <a:solidFill>
            <a:srgbClr val="059669">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73" name="Google Shape;773;p102"/>
          <p:cNvPicPr preferRelativeResize="0"/>
          <p:nvPr/>
        </p:nvPicPr>
        <p:blipFill rotWithShape="1">
          <a:blip r:embed="rId24">
            <a:alphaModFix/>
          </a:blip>
          <a:srcRect/>
          <a:stretch/>
        </p:blipFill>
        <p:spPr>
          <a:xfrm>
            <a:off x="7246931" y="1203228"/>
            <a:ext cx="221401" cy="207117"/>
          </a:xfrm>
          <a:prstGeom prst="rect">
            <a:avLst/>
          </a:prstGeom>
          <a:noFill/>
          <a:ln>
            <a:noFill/>
          </a:ln>
        </p:spPr>
      </p:pic>
      <p:sp>
        <p:nvSpPr>
          <p:cNvPr id="774" name="Google Shape;774;p102"/>
          <p:cNvSpPr/>
          <p:nvPr/>
        </p:nvSpPr>
        <p:spPr>
          <a:xfrm>
            <a:off x="6571274" y="792452"/>
            <a:ext cx="1571100" cy="166800"/>
          </a:xfrm>
          <a:prstGeom prst="rect">
            <a:avLst/>
          </a:prstGeom>
          <a:noFill/>
          <a:ln>
            <a:noFill/>
          </a:ln>
        </p:spPr>
        <p:txBody>
          <a:bodyPr spcFirstLastPara="1" wrap="square" lIns="0" tIns="0" rIns="0" bIns="0" anchor="t" anchorCtr="0">
            <a:noAutofit/>
          </a:bodyPr>
          <a:lstStyle/>
          <a:p>
            <a:pPr marL="0" marR="0" lvl="0" indent="0" algn="ctr" rtl="0">
              <a:lnSpc>
                <a:spcPct val="116799"/>
              </a:lnSpc>
              <a:spcBef>
                <a:spcPts val="0"/>
              </a:spcBef>
              <a:spcAft>
                <a:spcPts val="0"/>
              </a:spcAft>
              <a:buClr>
                <a:srgbClr val="000000"/>
              </a:buClr>
              <a:buSzPts val="1100"/>
              <a:buFont typeface="Inter"/>
              <a:buNone/>
            </a:pPr>
            <a:r>
              <a:rPr lang="en-GB" sz="1100" b="0" i="0" u="none" strike="noStrike" cap="none">
                <a:solidFill>
                  <a:srgbClr val="000000"/>
                </a:solidFill>
                <a:latin typeface="Inter"/>
                <a:ea typeface="Inter"/>
                <a:cs typeface="Inter"/>
                <a:sym typeface="Inter"/>
              </a:rPr>
              <a:t>Rådgivere</a:t>
            </a:r>
            <a:endParaRPr sz="1400" b="0" i="0" u="none" strike="noStrike" cap="none">
              <a:solidFill>
                <a:schemeClr val="dk1"/>
              </a:solidFill>
              <a:latin typeface="Arial"/>
              <a:ea typeface="Arial"/>
              <a:cs typeface="Arial"/>
              <a:sym typeface="Arial"/>
            </a:endParaRPr>
          </a:p>
        </p:txBody>
      </p:sp>
      <p:sp>
        <p:nvSpPr>
          <p:cNvPr id="775" name="Google Shape;775;p102"/>
          <p:cNvSpPr/>
          <p:nvPr/>
        </p:nvSpPr>
        <p:spPr>
          <a:xfrm>
            <a:off x="3946602" y="1821453"/>
            <a:ext cx="535500" cy="535500"/>
          </a:xfrm>
          <a:prstGeom prst="roundRect">
            <a:avLst>
              <a:gd name="adj" fmla="val 12803"/>
            </a:avLst>
          </a:prstGeom>
          <a:solidFill>
            <a:srgbClr val="059669">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76" name="Google Shape;776;p102"/>
          <p:cNvPicPr preferRelativeResize="0"/>
          <p:nvPr/>
        </p:nvPicPr>
        <p:blipFill rotWithShape="1">
          <a:blip r:embed="rId25">
            <a:alphaModFix/>
          </a:blip>
          <a:srcRect/>
          <a:stretch/>
        </p:blipFill>
        <p:spPr>
          <a:xfrm>
            <a:off x="4085625" y="1970012"/>
            <a:ext cx="264253" cy="242827"/>
          </a:xfrm>
          <a:prstGeom prst="rect">
            <a:avLst/>
          </a:prstGeom>
          <a:noFill/>
          <a:ln>
            <a:noFill/>
          </a:ln>
        </p:spPr>
      </p:pic>
      <p:sp>
        <p:nvSpPr>
          <p:cNvPr id="777" name="Google Shape;777;p102"/>
          <p:cNvSpPr/>
          <p:nvPr/>
        </p:nvSpPr>
        <p:spPr>
          <a:xfrm>
            <a:off x="3428810" y="1578068"/>
            <a:ext cx="1571100" cy="166800"/>
          </a:xfrm>
          <a:prstGeom prst="rect">
            <a:avLst/>
          </a:prstGeom>
          <a:noFill/>
          <a:ln>
            <a:noFill/>
          </a:ln>
        </p:spPr>
        <p:txBody>
          <a:bodyPr spcFirstLastPara="1" wrap="square" lIns="0" tIns="0" rIns="0" bIns="0" anchor="t" anchorCtr="0">
            <a:noAutofit/>
          </a:bodyPr>
          <a:lstStyle/>
          <a:p>
            <a:pPr marL="0" marR="0" lvl="0" indent="0" algn="ctr" rtl="0">
              <a:lnSpc>
                <a:spcPct val="116799"/>
              </a:lnSpc>
              <a:spcBef>
                <a:spcPts val="0"/>
              </a:spcBef>
              <a:spcAft>
                <a:spcPts val="0"/>
              </a:spcAft>
              <a:buClr>
                <a:srgbClr val="000000"/>
              </a:buClr>
              <a:buSzPts val="1100"/>
              <a:buFont typeface="Inter"/>
              <a:buNone/>
            </a:pPr>
            <a:r>
              <a:rPr lang="en-GB" sz="1100" b="0" i="0" u="none" strike="noStrike" cap="none">
                <a:solidFill>
                  <a:srgbClr val="000000"/>
                </a:solidFill>
                <a:latin typeface="Inter"/>
                <a:ea typeface="Inter"/>
                <a:cs typeface="Inter"/>
                <a:sym typeface="Inter"/>
              </a:rPr>
              <a:t>Arkitekter</a:t>
            </a:r>
            <a:endParaRPr sz="1400" b="0" i="0" u="none" strike="noStrike" cap="none">
              <a:solidFill>
                <a:schemeClr val="dk1"/>
              </a:solidFill>
              <a:latin typeface="Arial"/>
              <a:ea typeface="Arial"/>
              <a:cs typeface="Arial"/>
              <a:sym typeface="Arial"/>
            </a:endParaRPr>
          </a:p>
        </p:txBody>
      </p:sp>
      <p:sp>
        <p:nvSpPr>
          <p:cNvPr id="778" name="Google Shape;778;p102"/>
          <p:cNvSpPr/>
          <p:nvPr/>
        </p:nvSpPr>
        <p:spPr>
          <a:xfrm>
            <a:off x="8017522" y="1821453"/>
            <a:ext cx="535500" cy="535500"/>
          </a:xfrm>
          <a:prstGeom prst="roundRect">
            <a:avLst>
              <a:gd name="adj" fmla="val 12803"/>
            </a:avLst>
          </a:prstGeom>
          <a:solidFill>
            <a:srgbClr val="059669">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79" name="Google Shape;779;p102"/>
          <p:cNvPicPr preferRelativeResize="0"/>
          <p:nvPr/>
        </p:nvPicPr>
        <p:blipFill rotWithShape="1">
          <a:blip r:embed="rId26">
            <a:alphaModFix/>
          </a:blip>
          <a:srcRect/>
          <a:stretch/>
        </p:blipFill>
        <p:spPr>
          <a:xfrm>
            <a:off x="8165971" y="1960594"/>
            <a:ext cx="242827" cy="257110"/>
          </a:xfrm>
          <a:prstGeom prst="rect">
            <a:avLst/>
          </a:prstGeom>
          <a:noFill/>
          <a:ln>
            <a:noFill/>
          </a:ln>
        </p:spPr>
      </p:pic>
      <p:sp>
        <p:nvSpPr>
          <p:cNvPr id="780" name="Google Shape;780;p102"/>
          <p:cNvSpPr/>
          <p:nvPr/>
        </p:nvSpPr>
        <p:spPr>
          <a:xfrm>
            <a:off x="7499729" y="1578068"/>
            <a:ext cx="1571100" cy="166800"/>
          </a:xfrm>
          <a:prstGeom prst="rect">
            <a:avLst/>
          </a:prstGeom>
          <a:noFill/>
          <a:ln>
            <a:noFill/>
          </a:ln>
        </p:spPr>
        <p:txBody>
          <a:bodyPr spcFirstLastPara="1" wrap="square" lIns="0" tIns="0" rIns="0" bIns="0" anchor="t" anchorCtr="0">
            <a:noAutofit/>
          </a:bodyPr>
          <a:lstStyle/>
          <a:p>
            <a:pPr marL="0" marR="0" lvl="0" indent="0" algn="ctr" rtl="0">
              <a:lnSpc>
                <a:spcPct val="116799"/>
              </a:lnSpc>
              <a:spcBef>
                <a:spcPts val="0"/>
              </a:spcBef>
              <a:spcAft>
                <a:spcPts val="0"/>
              </a:spcAft>
              <a:buClr>
                <a:srgbClr val="000000"/>
              </a:buClr>
              <a:buSzPts val="1100"/>
              <a:buFont typeface="Inter"/>
              <a:buNone/>
            </a:pPr>
            <a:r>
              <a:rPr lang="en-GB" sz="1100" b="0" i="0" u="none" strike="noStrike" cap="none">
                <a:solidFill>
                  <a:srgbClr val="000000"/>
                </a:solidFill>
                <a:latin typeface="Inter"/>
                <a:ea typeface="Inter"/>
                <a:cs typeface="Inter"/>
                <a:sym typeface="Inter"/>
              </a:rPr>
              <a:t>Entreprenører</a:t>
            </a:r>
            <a:endParaRPr sz="1400" b="0" i="0" u="none" strike="noStrike" cap="none">
              <a:solidFill>
                <a:schemeClr val="dk1"/>
              </a:solidFill>
              <a:latin typeface="Arial"/>
              <a:ea typeface="Arial"/>
              <a:cs typeface="Arial"/>
              <a:sym typeface="Arial"/>
            </a:endParaRPr>
          </a:p>
        </p:txBody>
      </p:sp>
      <p:sp>
        <p:nvSpPr>
          <p:cNvPr id="781" name="Google Shape;781;p102"/>
          <p:cNvSpPr/>
          <p:nvPr/>
        </p:nvSpPr>
        <p:spPr>
          <a:xfrm>
            <a:off x="4946477" y="1035837"/>
            <a:ext cx="535500" cy="535500"/>
          </a:xfrm>
          <a:prstGeom prst="roundRect">
            <a:avLst>
              <a:gd name="adj" fmla="val 12803"/>
            </a:avLst>
          </a:prstGeom>
          <a:solidFill>
            <a:srgbClr val="059669">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82" name="Google Shape;782;p102"/>
          <p:cNvPicPr preferRelativeResize="0"/>
          <p:nvPr/>
        </p:nvPicPr>
        <p:blipFill rotWithShape="1">
          <a:blip r:embed="rId27">
            <a:alphaModFix/>
          </a:blip>
          <a:srcRect/>
          <a:stretch/>
        </p:blipFill>
        <p:spPr>
          <a:xfrm>
            <a:off x="5121605" y="1179688"/>
            <a:ext cx="185691" cy="242827"/>
          </a:xfrm>
          <a:prstGeom prst="rect">
            <a:avLst/>
          </a:prstGeom>
          <a:noFill/>
          <a:ln>
            <a:noFill/>
          </a:ln>
        </p:spPr>
      </p:pic>
      <p:sp>
        <p:nvSpPr>
          <p:cNvPr id="783" name="Google Shape;783;p102"/>
          <p:cNvSpPr/>
          <p:nvPr/>
        </p:nvSpPr>
        <p:spPr>
          <a:xfrm>
            <a:off x="4428685" y="792452"/>
            <a:ext cx="1571100" cy="166800"/>
          </a:xfrm>
          <a:prstGeom prst="rect">
            <a:avLst/>
          </a:prstGeom>
          <a:noFill/>
          <a:ln>
            <a:noFill/>
          </a:ln>
        </p:spPr>
        <p:txBody>
          <a:bodyPr spcFirstLastPara="1" wrap="square" lIns="0" tIns="0" rIns="0" bIns="0" anchor="t" anchorCtr="0">
            <a:noAutofit/>
          </a:bodyPr>
          <a:lstStyle/>
          <a:p>
            <a:pPr marL="0" marR="0" lvl="0" indent="0" algn="ctr" rtl="0">
              <a:lnSpc>
                <a:spcPct val="116799"/>
              </a:lnSpc>
              <a:spcBef>
                <a:spcPts val="0"/>
              </a:spcBef>
              <a:spcAft>
                <a:spcPts val="0"/>
              </a:spcAft>
              <a:buClr>
                <a:srgbClr val="000000"/>
              </a:buClr>
              <a:buSzPts val="1100"/>
              <a:buFont typeface="Inter"/>
              <a:buNone/>
            </a:pPr>
            <a:r>
              <a:rPr lang="en-GB" sz="1100" b="0" i="0" u="none" strike="noStrike" cap="none">
                <a:solidFill>
                  <a:srgbClr val="000000"/>
                </a:solidFill>
                <a:latin typeface="Inter"/>
                <a:ea typeface="Inter"/>
                <a:cs typeface="Inter"/>
                <a:sym typeface="Inter"/>
              </a:rPr>
              <a:t>Drift</a:t>
            </a:r>
            <a:endParaRPr sz="1400" b="0" i="0" u="none" strike="noStrike" cap="none">
              <a:solidFill>
                <a:schemeClr val="dk1"/>
              </a:solidFill>
              <a:latin typeface="Arial"/>
              <a:ea typeface="Arial"/>
              <a:cs typeface="Arial"/>
              <a:sym typeface="Arial"/>
            </a:endParaRPr>
          </a:p>
        </p:txBody>
      </p:sp>
      <p:sp>
        <p:nvSpPr>
          <p:cNvPr id="784" name="Google Shape;784;p102"/>
          <p:cNvSpPr/>
          <p:nvPr/>
        </p:nvSpPr>
        <p:spPr>
          <a:xfrm>
            <a:off x="5974920" y="992986"/>
            <a:ext cx="621300" cy="621300"/>
          </a:xfrm>
          <a:prstGeom prst="roundRect">
            <a:avLst>
              <a:gd name="adj" fmla="val 11037"/>
            </a:avLst>
          </a:prstGeom>
          <a:solidFill>
            <a:srgbClr val="059669">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85" name="Google Shape;785;p102"/>
          <p:cNvPicPr preferRelativeResize="0"/>
          <p:nvPr/>
        </p:nvPicPr>
        <p:blipFill rotWithShape="1">
          <a:blip r:embed="rId28">
            <a:alphaModFix/>
          </a:blip>
          <a:srcRect/>
          <a:stretch/>
        </p:blipFill>
        <p:spPr>
          <a:xfrm>
            <a:off x="6154421" y="1143468"/>
            <a:ext cx="271395" cy="307105"/>
          </a:xfrm>
          <a:prstGeom prst="rect">
            <a:avLst/>
          </a:prstGeom>
          <a:noFill/>
          <a:ln>
            <a:noFill/>
          </a:ln>
        </p:spPr>
      </p:pic>
      <p:sp>
        <p:nvSpPr>
          <p:cNvPr id="786" name="Google Shape;786;p102"/>
          <p:cNvSpPr/>
          <p:nvPr/>
        </p:nvSpPr>
        <p:spPr>
          <a:xfrm>
            <a:off x="5499980" y="749601"/>
            <a:ext cx="1571100" cy="166800"/>
          </a:xfrm>
          <a:prstGeom prst="rect">
            <a:avLst/>
          </a:prstGeom>
          <a:noFill/>
          <a:ln>
            <a:noFill/>
          </a:ln>
        </p:spPr>
        <p:txBody>
          <a:bodyPr spcFirstLastPara="1" wrap="square" lIns="0" tIns="0" rIns="0" bIns="0" anchor="t" anchorCtr="0">
            <a:noAutofit/>
          </a:bodyPr>
          <a:lstStyle/>
          <a:p>
            <a:pPr marL="0" marR="0" lvl="0" indent="0" algn="ctr" rtl="0">
              <a:lnSpc>
                <a:spcPct val="116799"/>
              </a:lnSpc>
              <a:spcBef>
                <a:spcPts val="0"/>
              </a:spcBef>
              <a:spcAft>
                <a:spcPts val="0"/>
              </a:spcAft>
              <a:buClr>
                <a:srgbClr val="000000"/>
              </a:buClr>
              <a:buSzPts val="1100"/>
              <a:buFont typeface="Inter"/>
              <a:buNone/>
            </a:pPr>
            <a:r>
              <a:rPr lang="en-GB" sz="1100" b="1" i="0" u="none" strike="noStrike" cap="none">
                <a:solidFill>
                  <a:srgbClr val="000000"/>
                </a:solidFill>
                <a:latin typeface="Inter"/>
                <a:ea typeface="Inter"/>
                <a:cs typeface="Inter"/>
                <a:sym typeface="Inter"/>
              </a:rPr>
              <a:t>Byggherre</a:t>
            </a:r>
            <a:endParaRPr sz="1400" b="0" i="0" u="none" strike="noStrike" cap="none">
              <a:solidFill>
                <a:schemeClr val="dk1"/>
              </a:solidFill>
              <a:latin typeface="Arial"/>
              <a:ea typeface="Arial"/>
              <a:cs typeface="Arial"/>
              <a:sym typeface="Arial"/>
            </a:endParaRPr>
          </a:p>
        </p:txBody>
      </p:sp>
      <p:sp>
        <p:nvSpPr>
          <p:cNvPr id="787" name="Google Shape;787;p102"/>
          <p:cNvSpPr/>
          <p:nvPr/>
        </p:nvSpPr>
        <p:spPr>
          <a:xfrm>
            <a:off x="6017772" y="2392810"/>
            <a:ext cx="535500" cy="535500"/>
          </a:xfrm>
          <a:prstGeom prst="roundRect">
            <a:avLst>
              <a:gd name="adj" fmla="val 12803"/>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88" name="Google Shape;788;p102" descr="loopfront-3"/>
          <p:cNvPicPr preferRelativeResize="0"/>
          <p:nvPr/>
        </p:nvPicPr>
        <p:blipFill rotWithShape="1">
          <a:blip r:embed="rId29">
            <a:alphaModFix/>
          </a:blip>
          <a:srcRect l="-25757" t="-34189" r="-25757" b="-34189"/>
          <a:stretch/>
        </p:blipFill>
        <p:spPr>
          <a:xfrm>
            <a:off x="6017772" y="2392810"/>
            <a:ext cx="535647" cy="535648"/>
          </a:xfrm>
          <a:prstGeom prst="rect">
            <a:avLst/>
          </a:prstGeom>
          <a:noFill/>
          <a:ln>
            <a:noFill/>
          </a:ln>
        </p:spPr>
      </p:pic>
      <p:sp>
        <p:nvSpPr>
          <p:cNvPr id="789" name="Google Shape;789;p102"/>
          <p:cNvSpPr/>
          <p:nvPr/>
        </p:nvSpPr>
        <p:spPr>
          <a:xfrm>
            <a:off x="4660799" y="3178426"/>
            <a:ext cx="535500" cy="535500"/>
          </a:xfrm>
          <a:prstGeom prst="roundRect">
            <a:avLst>
              <a:gd name="adj" fmla="val 12803"/>
            </a:avLst>
          </a:prstGeom>
          <a:solidFill>
            <a:srgbClr val="059669">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90" name="Google Shape;790;p102"/>
          <p:cNvPicPr preferRelativeResize="0"/>
          <p:nvPr/>
        </p:nvPicPr>
        <p:blipFill rotWithShape="1">
          <a:blip r:embed="rId27">
            <a:alphaModFix/>
          </a:blip>
          <a:srcRect/>
          <a:stretch/>
        </p:blipFill>
        <p:spPr>
          <a:xfrm>
            <a:off x="4835926" y="3322277"/>
            <a:ext cx="185691" cy="242827"/>
          </a:xfrm>
          <a:prstGeom prst="rect">
            <a:avLst/>
          </a:prstGeom>
          <a:noFill/>
          <a:ln>
            <a:noFill/>
          </a:ln>
        </p:spPr>
      </p:pic>
      <p:sp>
        <p:nvSpPr>
          <p:cNvPr id="791" name="Google Shape;791;p102"/>
          <p:cNvSpPr/>
          <p:nvPr/>
        </p:nvSpPr>
        <p:spPr>
          <a:xfrm>
            <a:off x="4143006" y="2935042"/>
            <a:ext cx="1571100" cy="166800"/>
          </a:xfrm>
          <a:prstGeom prst="rect">
            <a:avLst/>
          </a:prstGeom>
          <a:noFill/>
          <a:ln>
            <a:noFill/>
          </a:ln>
        </p:spPr>
        <p:txBody>
          <a:bodyPr spcFirstLastPara="1" wrap="square" lIns="0" tIns="0" rIns="0" bIns="0" anchor="t" anchorCtr="0">
            <a:noAutofit/>
          </a:bodyPr>
          <a:lstStyle/>
          <a:p>
            <a:pPr marL="0" marR="0" lvl="0" indent="0" algn="ctr" rtl="0">
              <a:lnSpc>
                <a:spcPct val="116799"/>
              </a:lnSpc>
              <a:spcBef>
                <a:spcPts val="0"/>
              </a:spcBef>
              <a:spcAft>
                <a:spcPts val="0"/>
              </a:spcAft>
              <a:buClr>
                <a:srgbClr val="000000"/>
              </a:buClr>
              <a:buSzPts val="1100"/>
              <a:buFont typeface="Inter"/>
              <a:buNone/>
            </a:pPr>
            <a:r>
              <a:rPr lang="en-GB" sz="1100" b="0" i="0" u="none" strike="noStrike" cap="none">
                <a:solidFill>
                  <a:srgbClr val="000000"/>
                </a:solidFill>
                <a:latin typeface="Inter"/>
                <a:ea typeface="Inter"/>
                <a:cs typeface="Inter"/>
                <a:sym typeface="Inter"/>
              </a:rPr>
              <a:t>Drift</a:t>
            </a:r>
            <a:endParaRPr sz="1400" b="0" i="0" u="none" strike="noStrike" cap="none">
              <a:solidFill>
                <a:schemeClr val="dk1"/>
              </a:solidFill>
              <a:latin typeface="Arial"/>
              <a:ea typeface="Arial"/>
              <a:cs typeface="Arial"/>
              <a:sym typeface="Arial"/>
            </a:endParaRPr>
          </a:p>
        </p:txBody>
      </p:sp>
      <p:sp>
        <p:nvSpPr>
          <p:cNvPr id="792" name="Google Shape;792;p102"/>
          <p:cNvSpPr/>
          <p:nvPr/>
        </p:nvSpPr>
        <p:spPr>
          <a:xfrm>
            <a:off x="7589004" y="3178426"/>
            <a:ext cx="535500" cy="535500"/>
          </a:xfrm>
          <a:prstGeom prst="roundRect">
            <a:avLst>
              <a:gd name="adj" fmla="val 12803"/>
            </a:avLst>
          </a:prstGeom>
          <a:solidFill>
            <a:srgbClr val="059669">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93" name="Google Shape;793;p102"/>
          <p:cNvPicPr preferRelativeResize="0"/>
          <p:nvPr/>
        </p:nvPicPr>
        <p:blipFill rotWithShape="1">
          <a:blip r:embed="rId26">
            <a:alphaModFix/>
          </a:blip>
          <a:srcRect/>
          <a:stretch/>
        </p:blipFill>
        <p:spPr>
          <a:xfrm>
            <a:off x="7737453" y="3317567"/>
            <a:ext cx="242827" cy="257110"/>
          </a:xfrm>
          <a:prstGeom prst="rect">
            <a:avLst/>
          </a:prstGeom>
          <a:noFill/>
          <a:ln>
            <a:noFill/>
          </a:ln>
        </p:spPr>
      </p:pic>
      <p:sp>
        <p:nvSpPr>
          <p:cNvPr id="794" name="Google Shape;794;p102"/>
          <p:cNvSpPr/>
          <p:nvPr/>
        </p:nvSpPr>
        <p:spPr>
          <a:xfrm>
            <a:off x="7071212" y="2935042"/>
            <a:ext cx="1571100" cy="166800"/>
          </a:xfrm>
          <a:prstGeom prst="rect">
            <a:avLst/>
          </a:prstGeom>
          <a:noFill/>
          <a:ln>
            <a:noFill/>
          </a:ln>
        </p:spPr>
        <p:txBody>
          <a:bodyPr spcFirstLastPara="1" wrap="square" lIns="0" tIns="0" rIns="0" bIns="0" anchor="t" anchorCtr="0">
            <a:noAutofit/>
          </a:bodyPr>
          <a:lstStyle/>
          <a:p>
            <a:pPr marL="0" marR="0" lvl="0" indent="0" algn="ctr" rtl="0">
              <a:lnSpc>
                <a:spcPct val="116799"/>
              </a:lnSpc>
              <a:spcBef>
                <a:spcPts val="0"/>
              </a:spcBef>
              <a:spcAft>
                <a:spcPts val="0"/>
              </a:spcAft>
              <a:buClr>
                <a:srgbClr val="000000"/>
              </a:buClr>
              <a:buSzPts val="1100"/>
              <a:buFont typeface="Inter"/>
              <a:buNone/>
            </a:pPr>
            <a:r>
              <a:rPr lang="en-GB" sz="1100" b="0" i="0" u="none" strike="noStrike" cap="none">
                <a:solidFill>
                  <a:srgbClr val="000000"/>
                </a:solidFill>
                <a:latin typeface="Inter"/>
                <a:ea typeface="Inter"/>
                <a:cs typeface="Inter"/>
                <a:sym typeface="Inter"/>
              </a:rPr>
              <a:t>Entreprenører</a:t>
            </a:r>
            <a:endParaRPr sz="1400" b="0" i="0" u="none" strike="noStrike" cap="none">
              <a:solidFill>
                <a:schemeClr val="dk1"/>
              </a:solidFill>
              <a:latin typeface="Arial"/>
              <a:ea typeface="Arial"/>
              <a:cs typeface="Arial"/>
              <a:sym typeface="Arial"/>
            </a:endParaRPr>
          </a:p>
        </p:txBody>
      </p:sp>
      <p:sp>
        <p:nvSpPr>
          <p:cNvPr id="795" name="Google Shape;795;p102"/>
          <p:cNvSpPr/>
          <p:nvPr/>
        </p:nvSpPr>
        <p:spPr>
          <a:xfrm>
            <a:off x="6017722" y="4133339"/>
            <a:ext cx="535500" cy="535500"/>
          </a:xfrm>
          <a:prstGeom prst="roundRect">
            <a:avLst>
              <a:gd name="adj" fmla="val 12803"/>
            </a:avLst>
          </a:prstGeom>
          <a:solidFill>
            <a:srgbClr val="059669">
              <a:alpha val="2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96" name="Google Shape;796;p102"/>
          <p:cNvPicPr preferRelativeResize="0"/>
          <p:nvPr/>
        </p:nvPicPr>
        <p:blipFill rotWithShape="1">
          <a:blip r:embed="rId30">
            <a:alphaModFix/>
          </a:blip>
          <a:srcRect/>
          <a:stretch/>
        </p:blipFill>
        <p:spPr>
          <a:xfrm>
            <a:off x="6163056" y="4281139"/>
            <a:ext cx="249969" cy="242827"/>
          </a:xfrm>
          <a:prstGeom prst="rect">
            <a:avLst/>
          </a:prstGeom>
          <a:noFill/>
          <a:ln>
            <a:noFill/>
          </a:ln>
        </p:spPr>
      </p:pic>
      <p:sp>
        <p:nvSpPr>
          <p:cNvPr id="797" name="Google Shape;797;p102"/>
          <p:cNvSpPr/>
          <p:nvPr/>
        </p:nvSpPr>
        <p:spPr>
          <a:xfrm>
            <a:off x="5499930" y="4746990"/>
            <a:ext cx="1571100" cy="166800"/>
          </a:xfrm>
          <a:prstGeom prst="rect">
            <a:avLst/>
          </a:prstGeom>
          <a:noFill/>
          <a:ln>
            <a:noFill/>
          </a:ln>
        </p:spPr>
        <p:txBody>
          <a:bodyPr spcFirstLastPara="1" wrap="square" lIns="0" tIns="0" rIns="0" bIns="0" anchor="t" anchorCtr="0">
            <a:noAutofit/>
          </a:bodyPr>
          <a:lstStyle/>
          <a:p>
            <a:pPr marL="0" marR="0" lvl="0" indent="0" algn="ctr" rtl="0">
              <a:lnSpc>
                <a:spcPct val="116799"/>
              </a:lnSpc>
              <a:spcBef>
                <a:spcPts val="0"/>
              </a:spcBef>
              <a:spcAft>
                <a:spcPts val="0"/>
              </a:spcAft>
              <a:buClr>
                <a:srgbClr val="000000"/>
              </a:buClr>
              <a:buSzPts val="1100"/>
              <a:buFont typeface="Inter"/>
              <a:buNone/>
            </a:pPr>
            <a:r>
              <a:rPr lang="en-GB" sz="1100" b="0" i="0" u="none" strike="noStrike" cap="none">
                <a:solidFill>
                  <a:srgbClr val="000000"/>
                </a:solidFill>
                <a:latin typeface="Inter"/>
                <a:ea typeface="Inter"/>
                <a:cs typeface="Inter"/>
                <a:sym typeface="Inter"/>
              </a:rPr>
              <a:t>Forbrukere</a:t>
            </a:r>
            <a:endParaRPr sz="1400" b="0" i="0" u="none" strike="noStrike" cap="none">
              <a:solidFill>
                <a:schemeClr val="dk1"/>
              </a:solidFill>
              <a:latin typeface="Arial"/>
              <a:ea typeface="Arial"/>
              <a:cs typeface="Arial"/>
              <a:sym typeface="Arial"/>
            </a:endParaRPr>
          </a:p>
        </p:txBody>
      </p:sp>
      <p:sp>
        <p:nvSpPr>
          <p:cNvPr id="798" name="Google Shape;798;p102"/>
          <p:cNvSpPr/>
          <p:nvPr/>
        </p:nvSpPr>
        <p:spPr>
          <a:xfrm>
            <a:off x="6017772" y="3178426"/>
            <a:ext cx="535500" cy="535500"/>
          </a:xfrm>
          <a:prstGeom prst="roundRect">
            <a:avLst>
              <a:gd name="adj" fmla="val 12803"/>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799" name="Google Shape;799;p102" descr="sirken-0"/>
          <p:cNvPicPr preferRelativeResize="0"/>
          <p:nvPr/>
        </p:nvPicPr>
        <p:blipFill rotWithShape="1">
          <a:blip r:embed="rId31">
            <a:alphaModFix/>
          </a:blip>
          <a:srcRect l="-25757" t="-170750" r="-25757" b="-170750"/>
          <a:stretch/>
        </p:blipFill>
        <p:spPr>
          <a:xfrm>
            <a:off x="6017772" y="3178426"/>
            <a:ext cx="535647" cy="5356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9669"/>
        </a:solidFill>
        <a:effectLst/>
      </p:bgPr>
    </p:bg>
    <p:spTree>
      <p:nvGrpSpPr>
        <p:cNvPr id="1" name="Shape 804"/>
        <p:cNvGrpSpPr/>
        <p:nvPr/>
      </p:nvGrpSpPr>
      <p:grpSpPr>
        <a:xfrm>
          <a:off x="0" y="0"/>
          <a:ext cx="0" cy="0"/>
          <a:chOff x="0" y="0"/>
          <a:chExt cx="0" cy="0"/>
        </a:xfrm>
      </p:grpSpPr>
      <p:sp>
        <p:nvSpPr>
          <p:cNvPr id="805" name="Google Shape;805;p103"/>
          <p:cNvSpPr/>
          <p:nvPr/>
        </p:nvSpPr>
        <p:spPr>
          <a:xfrm>
            <a:off x="367811" y="1723445"/>
            <a:ext cx="8406092" cy="1711393"/>
          </a:xfrm>
          <a:prstGeom prst="rect">
            <a:avLst/>
          </a:prstGeom>
          <a:noFill/>
          <a:ln>
            <a:noFill/>
          </a:ln>
        </p:spPr>
        <p:txBody>
          <a:bodyPr spcFirstLastPara="1" wrap="square" lIns="0" tIns="0" rIns="0" bIns="0" anchor="ctr" anchorCtr="0">
            <a:noAutofit/>
          </a:bodyPr>
          <a:lstStyle/>
          <a:p>
            <a:pPr marL="0" marR="0" lvl="0" indent="0" algn="ctr" rtl="0">
              <a:lnSpc>
                <a:spcPct val="106506"/>
              </a:lnSpc>
              <a:spcBef>
                <a:spcPts val="0"/>
              </a:spcBef>
              <a:spcAft>
                <a:spcPts val="0"/>
              </a:spcAft>
              <a:buClr>
                <a:srgbClr val="FFFFFF"/>
              </a:buClr>
              <a:buSzPts val="4200"/>
              <a:buFont typeface="Roboto"/>
              <a:buNone/>
            </a:pPr>
            <a:r>
              <a:rPr lang="en-GB" sz="4200" b="0" i="0" u="none" strike="noStrike" cap="none">
                <a:solidFill>
                  <a:srgbClr val="FFFFFF"/>
                </a:solidFill>
                <a:latin typeface="Roboto"/>
                <a:ea typeface="Roboto"/>
                <a:cs typeface="Roboto"/>
                <a:sym typeface="Roboto"/>
              </a:rPr>
              <a:t>Loopfront er allerede i bruk hos noen av Norges største byggherrer og utvikles videre hele tiden</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4F8"/>
        </a:solidFill>
        <a:effectLst/>
      </p:bgPr>
    </p:bg>
    <p:spTree>
      <p:nvGrpSpPr>
        <p:cNvPr id="1" name="Shape 809"/>
        <p:cNvGrpSpPr/>
        <p:nvPr/>
      </p:nvGrpSpPr>
      <p:grpSpPr>
        <a:xfrm>
          <a:off x="0" y="0"/>
          <a:ext cx="0" cy="0"/>
          <a:chOff x="0" y="0"/>
          <a:chExt cx="0" cy="0"/>
        </a:xfrm>
      </p:grpSpPr>
      <p:pic>
        <p:nvPicPr>
          <p:cNvPr id="810" name="Google Shape;810;p104"/>
          <p:cNvPicPr preferRelativeResize="0"/>
          <p:nvPr/>
        </p:nvPicPr>
        <p:blipFill rotWithShape="1">
          <a:blip r:embed="rId3">
            <a:alphaModFix amt="31000"/>
          </a:blip>
          <a:srcRect r="13487"/>
          <a:stretch/>
        </p:blipFill>
        <p:spPr>
          <a:xfrm>
            <a:off x="5766000" y="827438"/>
            <a:ext cx="3386774" cy="3529013"/>
          </a:xfrm>
          <a:prstGeom prst="rect">
            <a:avLst/>
          </a:prstGeom>
          <a:noFill/>
          <a:ln>
            <a:noFill/>
          </a:ln>
        </p:spPr>
      </p:pic>
      <p:sp>
        <p:nvSpPr>
          <p:cNvPr id="811" name="Google Shape;811;p104"/>
          <p:cNvSpPr/>
          <p:nvPr/>
        </p:nvSpPr>
        <p:spPr>
          <a:xfrm>
            <a:off x="1064617" y="1971524"/>
            <a:ext cx="850156" cy="374616"/>
          </a:xfrm>
          <a:custGeom>
            <a:avLst/>
            <a:gdLst/>
            <a:ahLst/>
            <a:cxnLst/>
            <a:rect l="l" t="t" r="r" b="b"/>
            <a:pathLst>
              <a:path w="1700313" h="749232" extrusionOk="0">
                <a:moveTo>
                  <a:pt x="0" y="0"/>
                </a:moveTo>
                <a:lnTo>
                  <a:pt x="1700314" y="0"/>
                </a:lnTo>
                <a:lnTo>
                  <a:pt x="1700314" y="749233"/>
                </a:lnTo>
                <a:lnTo>
                  <a:pt x="0" y="749233"/>
                </a:lnTo>
                <a:lnTo>
                  <a:pt x="0" y="0"/>
                </a:lnTo>
                <a:close/>
              </a:path>
            </a:pathLst>
          </a:custGeom>
          <a:blipFill rotWithShape="1">
            <a:blip r:embed="rId4">
              <a:alphaModFix/>
            </a:blip>
            <a:stretch>
              <a:fillRect/>
            </a:stretch>
          </a:blipFill>
          <a:ln>
            <a:noFill/>
          </a:ln>
        </p:spPr>
        <p:txBody>
          <a:bodyPr/>
          <a:lstStyle/>
          <a:p>
            <a:endParaRPr lang="en-US"/>
          </a:p>
        </p:txBody>
      </p:sp>
      <p:sp>
        <p:nvSpPr>
          <p:cNvPr id="812" name="Google Shape;812;p104"/>
          <p:cNvSpPr/>
          <p:nvPr/>
        </p:nvSpPr>
        <p:spPr>
          <a:xfrm>
            <a:off x="3268164" y="1960499"/>
            <a:ext cx="850157" cy="374616"/>
          </a:xfrm>
          <a:custGeom>
            <a:avLst/>
            <a:gdLst/>
            <a:ahLst/>
            <a:cxnLst/>
            <a:rect l="l" t="t" r="r" b="b"/>
            <a:pathLst>
              <a:path w="1700313" h="749232" extrusionOk="0">
                <a:moveTo>
                  <a:pt x="0" y="0"/>
                </a:moveTo>
                <a:lnTo>
                  <a:pt x="1700314" y="0"/>
                </a:lnTo>
                <a:lnTo>
                  <a:pt x="1700314" y="749233"/>
                </a:lnTo>
                <a:lnTo>
                  <a:pt x="0" y="749233"/>
                </a:lnTo>
                <a:lnTo>
                  <a:pt x="0" y="0"/>
                </a:lnTo>
                <a:close/>
              </a:path>
            </a:pathLst>
          </a:custGeom>
          <a:blipFill rotWithShape="1">
            <a:blip r:embed="rId4">
              <a:alphaModFix/>
            </a:blip>
            <a:stretch>
              <a:fillRect/>
            </a:stretch>
          </a:blipFill>
          <a:ln>
            <a:noFill/>
          </a:ln>
        </p:spPr>
        <p:txBody>
          <a:bodyPr/>
          <a:lstStyle/>
          <a:p>
            <a:endParaRPr lang="en-US"/>
          </a:p>
        </p:txBody>
      </p:sp>
      <p:sp>
        <p:nvSpPr>
          <p:cNvPr id="813" name="Google Shape;813;p104"/>
          <p:cNvSpPr/>
          <p:nvPr/>
        </p:nvSpPr>
        <p:spPr>
          <a:xfrm>
            <a:off x="2166395" y="1955047"/>
            <a:ext cx="850157" cy="374616"/>
          </a:xfrm>
          <a:custGeom>
            <a:avLst/>
            <a:gdLst/>
            <a:ahLst/>
            <a:cxnLst/>
            <a:rect l="l" t="t" r="r" b="b"/>
            <a:pathLst>
              <a:path w="1700313" h="749232" extrusionOk="0">
                <a:moveTo>
                  <a:pt x="0" y="0"/>
                </a:moveTo>
                <a:lnTo>
                  <a:pt x="1700314" y="0"/>
                </a:lnTo>
                <a:lnTo>
                  <a:pt x="1700314" y="749233"/>
                </a:lnTo>
                <a:lnTo>
                  <a:pt x="0" y="749233"/>
                </a:lnTo>
                <a:lnTo>
                  <a:pt x="0" y="0"/>
                </a:lnTo>
                <a:close/>
              </a:path>
            </a:pathLst>
          </a:custGeom>
          <a:blipFill rotWithShape="1">
            <a:blip r:embed="rId4">
              <a:alphaModFix/>
            </a:blip>
            <a:stretch>
              <a:fillRect/>
            </a:stretch>
          </a:blipFill>
          <a:ln>
            <a:noFill/>
          </a:ln>
        </p:spPr>
        <p:txBody>
          <a:bodyPr/>
          <a:lstStyle/>
          <a:p>
            <a:endParaRPr lang="en-US"/>
          </a:p>
        </p:txBody>
      </p:sp>
      <p:sp>
        <p:nvSpPr>
          <p:cNvPr id="814" name="Google Shape;814;p104"/>
          <p:cNvSpPr/>
          <p:nvPr/>
        </p:nvSpPr>
        <p:spPr>
          <a:xfrm>
            <a:off x="2333223" y="1808363"/>
            <a:ext cx="795394" cy="520952"/>
          </a:xfrm>
          <a:custGeom>
            <a:avLst/>
            <a:gdLst/>
            <a:ahLst/>
            <a:cxnLst/>
            <a:rect l="l" t="t" r="r" b="b"/>
            <a:pathLst>
              <a:path w="1590787" h="1041904" extrusionOk="0">
                <a:moveTo>
                  <a:pt x="0" y="0"/>
                </a:moveTo>
                <a:lnTo>
                  <a:pt x="1590787" y="0"/>
                </a:lnTo>
                <a:lnTo>
                  <a:pt x="1590787" y="1041905"/>
                </a:lnTo>
                <a:lnTo>
                  <a:pt x="0" y="1041905"/>
                </a:lnTo>
                <a:lnTo>
                  <a:pt x="0" y="0"/>
                </a:lnTo>
                <a:close/>
              </a:path>
            </a:pathLst>
          </a:custGeom>
          <a:blipFill rotWithShape="1">
            <a:blip r:embed="rId5">
              <a:alphaModFix/>
            </a:blip>
            <a:stretch>
              <a:fillRect/>
            </a:stretch>
          </a:blipFill>
          <a:ln>
            <a:noFill/>
          </a:ln>
        </p:spPr>
        <p:txBody>
          <a:bodyPr/>
          <a:lstStyle/>
          <a:p>
            <a:endParaRPr lang="en-US"/>
          </a:p>
        </p:txBody>
      </p:sp>
      <p:sp>
        <p:nvSpPr>
          <p:cNvPr id="815" name="Google Shape;815;p104"/>
          <p:cNvSpPr/>
          <p:nvPr/>
        </p:nvSpPr>
        <p:spPr>
          <a:xfrm>
            <a:off x="2203726" y="1462144"/>
            <a:ext cx="659796" cy="290732"/>
          </a:xfrm>
          <a:custGeom>
            <a:avLst/>
            <a:gdLst/>
            <a:ahLst/>
            <a:cxnLst/>
            <a:rect l="l" t="t" r="r" b="b"/>
            <a:pathLst>
              <a:path w="1319591" h="581464" extrusionOk="0">
                <a:moveTo>
                  <a:pt x="0" y="0"/>
                </a:moveTo>
                <a:lnTo>
                  <a:pt x="1319591" y="0"/>
                </a:lnTo>
                <a:lnTo>
                  <a:pt x="1319591" y="581464"/>
                </a:lnTo>
                <a:lnTo>
                  <a:pt x="0" y="581464"/>
                </a:lnTo>
                <a:lnTo>
                  <a:pt x="0" y="0"/>
                </a:lnTo>
                <a:close/>
              </a:path>
            </a:pathLst>
          </a:custGeom>
          <a:blipFill rotWithShape="1">
            <a:blip r:embed="rId6">
              <a:alphaModFix/>
            </a:blip>
            <a:stretch>
              <a:fillRect/>
            </a:stretch>
          </a:blipFill>
          <a:ln>
            <a:noFill/>
          </a:ln>
        </p:spPr>
        <p:txBody>
          <a:bodyPr/>
          <a:lstStyle/>
          <a:p>
            <a:endParaRPr lang="en-US"/>
          </a:p>
        </p:txBody>
      </p:sp>
      <p:sp>
        <p:nvSpPr>
          <p:cNvPr id="816" name="Google Shape;816;p104"/>
          <p:cNvSpPr/>
          <p:nvPr/>
        </p:nvSpPr>
        <p:spPr>
          <a:xfrm>
            <a:off x="3343517" y="1840125"/>
            <a:ext cx="533400" cy="318707"/>
          </a:xfrm>
          <a:custGeom>
            <a:avLst/>
            <a:gdLst/>
            <a:ahLst/>
            <a:cxnLst/>
            <a:rect l="l" t="t" r="r" b="b"/>
            <a:pathLst>
              <a:path w="1066800" h="637414" extrusionOk="0">
                <a:moveTo>
                  <a:pt x="0" y="0"/>
                </a:moveTo>
                <a:lnTo>
                  <a:pt x="1066800" y="0"/>
                </a:lnTo>
                <a:lnTo>
                  <a:pt x="1066800" y="637413"/>
                </a:lnTo>
                <a:lnTo>
                  <a:pt x="0" y="637413"/>
                </a:lnTo>
                <a:lnTo>
                  <a:pt x="0" y="0"/>
                </a:lnTo>
                <a:close/>
              </a:path>
            </a:pathLst>
          </a:custGeom>
          <a:blipFill rotWithShape="1">
            <a:blip r:embed="rId7">
              <a:alphaModFix/>
            </a:blip>
            <a:stretch>
              <a:fillRect/>
            </a:stretch>
          </a:blipFill>
          <a:ln>
            <a:noFill/>
          </a:ln>
        </p:spPr>
        <p:txBody>
          <a:bodyPr/>
          <a:lstStyle/>
          <a:p>
            <a:endParaRPr lang="en-US"/>
          </a:p>
        </p:txBody>
      </p:sp>
      <p:sp>
        <p:nvSpPr>
          <p:cNvPr id="817" name="Google Shape;817;p104"/>
          <p:cNvSpPr/>
          <p:nvPr/>
        </p:nvSpPr>
        <p:spPr>
          <a:xfrm>
            <a:off x="3268164" y="1420207"/>
            <a:ext cx="850157" cy="374616"/>
          </a:xfrm>
          <a:custGeom>
            <a:avLst/>
            <a:gdLst/>
            <a:ahLst/>
            <a:cxnLst/>
            <a:rect l="l" t="t" r="r" b="b"/>
            <a:pathLst>
              <a:path w="1700313" h="749232" extrusionOk="0">
                <a:moveTo>
                  <a:pt x="0" y="0"/>
                </a:moveTo>
                <a:lnTo>
                  <a:pt x="1700314" y="0"/>
                </a:lnTo>
                <a:lnTo>
                  <a:pt x="1700314" y="749232"/>
                </a:lnTo>
                <a:lnTo>
                  <a:pt x="0" y="749232"/>
                </a:lnTo>
                <a:lnTo>
                  <a:pt x="0" y="0"/>
                </a:lnTo>
                <a:close/>
              </a:path>
            </a:pathLst>
          </a:custGeom>
          <a:blipFill rotWithShape="1">
            <a:blip r:embed="rId4">
              <a:alphaModFix/>
            </a:blip>
            <a:stretch>
              <a:fillRect/>
            </a:stretch>
          </a:blipFill>
          <a:ln>
            <a:noFill/>
          </a:ln>
        </p:spPr>
        <p:txBody>
          <a:bodyPr/>
          <a:lstStyle/>
          <a:p>
            <a:endParaRPr lang="en-US"/>
          </a:p>
        </p:txBody>
      </p:sp>
      <p:sp>
        <p:nvSpPr>
          <p:cNvPr id="818" name="Google Shape;818;p104"/>
          <p:cNvSpPr/>
          <p:nvPr/>
        </p:nvSpPr>
        <p:spPr>
          <a:xfrm>
            <a:off x="2374430" y="1368788"/>
            <a:ext cx="943437" cy="203886"/>
          </a:xfrm>
          <a:custGeom>
            <a:avLst/>
            <a:gdLst/>
            <a:ahLst/>
            <a:cxnLst/>
            <a:rect l="l" t="t" r="r" b="b"/>
            <a:pathLst>
              <a:path w="1886874" h="407773" extrusionOk="0">
                <a:moveTo>
                  <a:pt x="0" y="0"/>
                </a:moveTo>
                <a:lnTo>
                  <a:pt x="1886874" y="0"/>
                </a:lnTo>
                <a:lnTo>
                  <a:pt x="1886874" y="407773"/>
                </a:lnTo>
                <a:lnTo>
                  <a:pt x="0" y="407773"/>
                </a:lnTo>
                <a:lnTo>
                  <a:pt x="0" y="0"/>
                </a:lnTo>
                <a:close/>
              </a:path>
            </a:pathLst>
          </a:custGeom>
          <a:blipFill rotWithShape="1">
            <a:blip r:embed="rId8">
              <a:alphaModFix/>
            </a:blip>
            <a:stretch>
              <a:fillRect/>
            </a:stretch>
          </a:blipFill>
          <a:ln>
            <a:noFill/>
          </a:ln>
        </p:spPr>
        <p:txBody>
          <a:bodyPr/>
          <a:lstStyle/>
          <a:p>
            <a:endParaRPr lang="en-US"/>
          </a:p>
        </p:txBody>
      </p:sp>
      <p:sp>
        <p:nvSpPr>
          <p:cNvPr id="819" name="Google Shape;819;p104"/>
          <p:cNvSpPr/>
          <p:nvPr/>
        </p:nvSpPr>
        <p:spPr>
          <a:xfrm>
            <a:off x="89282" y="3871546"/>
            <a:ext cx="784430" cy="119786"/>
          </a:xfrm>
          <a:custGeom>
            <a:avLst/>
            <a:gdLst/>
            <a:ahLst/>
            <a:cxnLst/>
            <a:rect l="l" t="t" r="r" b="b"/>
            <a:pathLst>
              <a:path w="1568859" h="239571" extrusionOk="0">
                <a:moveTo>
                  <a:pt x="0" y="0"/>
                </a:moveTo>
                <a:lnTo>
                  <a:pt x="1568859" y="0"/>
                </a:lnTo>
                <a:lnTo>
                  <a:pt x="1568859" y="239571"/>
                </a:lnTo>
                <a:lnTo>
                  <a:pt x="0" y="239571"/>
                </a:lnTo>
                <a:lnTo>
                  <a:pt x="0" y="0"/>
                </a:lnTo>
                <a:close/>
              </a:path>
            </a:pathLst>
          </a:custGeom>
          <a:blipFill rotWithShape="1">
            <a:blip r:embed="rId9">
              <a:alphaModFix/>
            </a:blip>
            <a:stretch>
              <a:fillRect/>
            </a:stretch>
          </a:blipFill>
          <a:ln>
            <a:noFill/>
          </a:ln>
        </p:spPr>
        <p:txBody>
          <a:bodyPr/>
          <a:lstStyle/>
          <a:p>
            <a:endParaRPr lang="en-US"/>
          </a:p>
        </p:txBody>
      </p:sp>
      <p:sp>
        <p:nvSpPr>
          <p:cNvPr id="820" name="Google Shape;820;p104"/>
          <p:cNvSpPr/>
          <p:nvPr/>
        </p:nvSpPr>
        <p:spPr>
          <a:xfrm>
            <a:off x="-2359553" y="4450370"/>
            <a:ext cx="954025" cy="242649"/>
          </a:xfrm>
          <a:custGeom>
            <a:avLst/>
            <a:gdLst/>
            <a:ahLst/>
            <a:cxnLst/>
            <a:rect l="l" t="t" r="r" b="b"/>
            <a:pathLst>
              <a:path w="1908049" h="485298" extrusionOk="0">
                <a:moveTo>
                  <a:pt x="0" y="0"/>
                </a:moveTo>
                <a:lnTo>
                  <a:pt x="1908049" y="0"/>
                </a:lnTo>
                <a:lnTo>
                  <a:pt x="1908049" y="485298"/>
                </a:lnTo>
                <a:lnTo>
                  <a:pt x="0" y="485298"/>
                </a:lnTo>
                <a:lnTo>
                  <a:pt x="0" y="0"/>
                </a:lnTo>
                <a:close/>
              </a:path>
            </a:pathLst>
          </a:custGeom>
          <a:blipFill rotWithShape="1">
            <a:blip r:embed="rId10">
              <a:alphaModFix/>
            </a:blip>
            <a:stretch>
              <a:fillRect/>
            </a:stretch>
          </a:blipFill>
          <a:ln>
            <a:noFill/>
          </a:ln>
        </p:spPr>
        <p:txBody>
          <a:bodyPr/>
          <a:lstStyle/>
          <a:p>
            <a:endParaRPr lang="en-US"/>
          </a:p>
        </p:txBody>
      </p:sp>
      <p:sp>
        <p:nvSpPr>
          <p:cNvPr id="821" name="Google Shape;821;p104"/>
          <p:cNvSpPr/>
          <p:nvPr/>
        </p:nvSpPr>
        <p:spPr>
          <a:xfrm>
            <a:off x="1703217" y="4345897"/>
            <a:ext cx="954025" cy="242649"/>
          </a:xfrm>
          <a:custGeom>
            <a:avLst/>
            <a:gdLst/>
            <a:ahLst/>
            <a:cxnLst/>
            <a:rect l="l" t="t" r="r" b="b"/>
            <a:pathLst>
              <a:path w="1908049" h="485298" extrusionOk="0">
                <a:moveTo>
                  <a:pt x="0" y="0"/>
                </a:moveTo>
                <a:lnTo>
                  <a:pt x="1908049" y="0"/>
                </a:lnTo>
                <a:lnTo>
                  <a:pt x="1908049" y="485298"/>
                </a:lnTo>
                <a:lnTo>
                  <a:pt x="0" y="485298"/>
                </a:lnTo>
                <a:lnTo>
                  <a:pt x="0" y="0"/>
                </a:lnTo>
                <a:close/>
              </a:path>
            </a:pathLst>
          </a:custGeom>
          <a:blipFill rotWithShape="1">
            <a:blip r:embed="rId11">
              <a:alphaModFix/>
            </a:blip>
            <a:stretch>
              <a:fillRect/>
            </a:stretch>
          </a:blipFill>
          <a:ln>
            <a:noFill/>
          </a:ln>
        </p:spPr>
        <p:txBody>
          <a:bodyPr/>
          <a:lstStyle/>
          <a:p>
            <a:endParaRPr lang="en-US"/>
          </a:p>
        </p:txBody>
      </p:sp>
      <p:sp>
        <p:nvSpPr>
          <p:cNvPr id="822" name="Google Shape;822;p104"/>
          <p:cNvSpPr/>
          <p:nvPr/>
        </p:nvSpPr>
        <p:spPr>
          <a:xfrm>
            <a:off x="1183467" y="1429763"/>
            <a:ext cx="914918" cy="355494"/>
          </a:xfrm>
          <a:custGeom>
            <a:avLst/>
            <a:gdLst/>
            <a:ahLst/>
            <a:cxnLst/>
            <a:rect l="l" t="t" r="r" b="b"/>
            <a:pathLst>
              <a:path w="1829836" h="710987" extrusionOk="0">
                <a:moveTo>
                  <a:pt x="0" y="0"/>
                </a:moveTo>
                <a:lnTo>
                  <a:pt x="1829836" y="0"/>
                </a:lnTo>
                <a:lnTo>
                  <a:pt x="1829836" y="710987"/>
                </a:lnTo>
                <a:lnTo>
                  <a:pt x="0" y="710987"/>
                </a:lnTo>
                <a:lnTo>
                  <a:pt x="0" y="0"/>
                </a:lnTo>
                <a:close/>
              </a:path>
            </a:pathLst>
          </a:custGeom>
          <a:blipFill rotWithShape="1">
            <a:blip r:embed="rId12">
              <a:alphaModFix/>
            </a:blip>
            <a:stretch>
              <a:fillRect/>
            </a:stretch>
          </a:blipFill>
          <a:ln>
            <a:noFill/>
          </a:ln>
        </p:spPr>
        <p:txBody>
          <a:bodyPr/>
          <a:lstStyle/>
          <a:p>
            <a:endParaRPr lang="en-US"/>
          </a:p>
        </p:txBody>
      </p:sp>
      <p:sp>
        <p:nvSpPr>
          <p:cNvPr id="823" name="Google Shape;823;p104"/>
          <p:cNvSpPr/>
          <p:nvPr/>
        </p:nvSpPr>
        <p:spPr>
          <a:xfrm>
            <a:off x="1374141" y="1266551"/>
            <a:ext cx="914918" cy="355493"/>
          </a:xfrm>
          <a:custGeom>
            <a:avLst/>
            <a:gdLst/>
            <a:ahLst/>
            <a:cxnLst/>
            <a:rect l="l" t="t" r="r" b="b"/>
            <a:pathLst>
              <a:path w="1829836" h="710987" extrusionOk="0">
                <a:moveTo>
                  <a:pt x="0" y="0"/>
                </a:moveTo>
                <a:lnTo>
                  <a:pt x="1829837" y="0"/>
                </a:lnTo>
                <a:lnTo>
                  <a:pt x="1829837" y="710987"/>
                </a:lnTo>
                <a:lnTo>
                  <a:pt x="0" y="710987"/>
                </a:lnTo>
                <a:lnTo>
                  <a:pt x="0" y="0"/>
                </a:lnTo>
                <a:close/>
              </a:path>
            </a:pathLst>
          </a:custGeom>
          <a:blipFill rotWithShape="1">
            <a:blip r:embed="rId13">
              <a:alphaModFix/>
            </a:blip>
            <a:stretch>
              <a:fillRect/>
            </a:stretch>
          </a:blipFill>
          <a:ln>
            <a:noFill/>
          </a:ln>
        </p:spPr>
        <p:txBody>
          <a:bodyPr/>
          <a:lstStyle/>
          <a:p>
            <a:endParaRPr lang="en-US"/>
          </a:p>
        </p:txBody>
      </p:sp>
      <p:sp>
        <p:nvSpPr>
          <p:cNvPr id="824" name="Google Shape;824;p104"/>
          <p:cNvSpPr/>
          <p:nvPr/>
        </p:nvSpPr>
        <p:spPr>
          <a:xfrm>
            <a:off x="-1269620" y="4462235"/>
            <a:ext cx="858144" cy="218910"/>
          </a:xfrm>
          <a:custGeom>
            <a:avLst/>
            <a:gdLst/>
            <a:ahLst/>
            <a:cxnLst/>
            <a:rect l="l" t="t" r="r" b="b"/>
            <a:pathLst>
              <a:path w="1716287" h="437820" extrusionOk="0">
                <a:moveTo>
                  <a:pt x="0" y="0"/>
                </a:moveTo>
                <a:lnTo>
                  <a:pt x="1716287" y="0"/>
                </a:lnTo>
                <a:lnTo>
                  <a:pt x="1716287" y="437820"/>
                </a:lnTo>
                <a:lnTo>
                  <a:pt x="0" y="437820"/>
                </a:lnTo>
                <a:lnTo>
                  <a:pt x="0" y="0"/>
                </a:lnTo>
                <a:close/>
              </a:path>
            </a:pathLst>
          </a:custGeom>
          <a:blipFill rotWithShape="1">
            <a:blip r:embed="rId14">
              <a:alphaModFix/>
            </a:blip>
            <a:stretch>
              <a:fillRect/>
            </a:stretch>
          </a:blipFill>
          <a:ln>
            <a:noFill/>
          </a:ln>
        </p:spPr>
        <p:txBody>
          <a:bodyPr/>
          <a:lstStyle/>
          <a:p>
            <a:endParaRPr lang="en-US"/>
          </a:p>
        </p:txBody>
      </p:sp>
      <p:sp>
        <p:nvSpPr>
          <p:cNvPr id="825" name="Google Shape;825;p104"/>
          <p:cNvSpPr/>
          <p:nvPr/>
        </p:nvSpPr>
        <p:spPr>
          <a:xfrm>
            <a:off x="2833527" y="4346227"/>
            <a:ext cx="942635" cy="241976"/>
          </a:xfrm>
          <a:custGeom>
            <a:avLst/>
            <a:gdLst/>
            <a:ahLst/>
            <a:cxnLst/>
            <a:rect l="l" t="t" r="r" b="b"/>
            <a:pathLst>
              <a:path w="2371408" h="604939" extrusionOk="0">
                <a:moveTo>
                  <a:pt x="0" y="0"/>
                </a:moveTo>
                <a:lnTo>
                  <a:pt x="2371407" y="0"/>
                </a:lnTo>
                <a:lnTo>
                  <a:pt x="2371407" y="604939"/>
                </a:lnTo>
                <a:lnTo>
                  <a:pt x="0" y="604939"/>
                </a:lnTo>
                <a:lnTo>
                  <a:pt x="0" y="0"/>
                </a:lnTo>
                <a:close/>
              </a:path>
            </a:pathLst>
          </a:custGeom>
          <a:blipFill rotWithShape="1">
            <a:blip r:embed="rId15">
              <a:alphaModFix/>
            </a:blip>
            <a:stretch>
              <a:fillRect/>
            </a:stretch>
          </a:blipFill>
          <a:ln>
            <a:noFill/>
          </a:ln>
        </p:spPr>
        <p:txBody>
          <a:bodyPr/>
          <a:lstStyle/>
          <a:p>
            <a:endParaRPr lang="en-US"/>
          </a:p>
        </p:txBody>
      </p:sp>
      <p:sp>
        <p:nvSpPr>
          <p:cNvPr id="826" name="Google Shape;826;p104"/>
          <p:cNvSpPr/>
          <p:nvPr/>
        </p:nvSpPr>
        <p:spPr>
          <a:xfrm>
            <a:off x="212187" y="1496386"/>
            <a:ext cx="715333" cy="263773"/>
          </a:xfrm>
          <a:custGeom>
            <a:avLst/>
            <a:gdLst/>
            <a:ahLst/>
            <a:cxnLst/>
            <a:rect l="l" t="t" r="r" b="b"/>
            <a:pathLst>
              <a:path w="1430665" h="527547" extrusionOk="0">
                <a:moveTo>
                  <a:pt x="0" y="0"/>
                </a:moveTo>
                <a:lnTo>
                  <a:pt x="1430666" y="0"/>
                </a:lnTo>
                <a:lnTo>
                  <a:pt x="1430666" y="527547"/>
                </a:lnTo>
                <a:lnTo>
                  <a:pt x="0" y="527547"/>
                </a:lnTo>
                <a:lnTo>
                  <a:pt x="0" y="0"/>
                </a:lnTo>
                <a:close/>
              </a:path>
            </a:pathLst>
          </a:custGeom>
          <a:blipFill rotWithShape="1">
            <a:blip r:embed="rId16">
              <a:alphaModFix/>
            </a:blip>
            <a:stretch>
              <a:fillRect/>
            </a:stretch>
          </a:blipFill>
          <a:ln>
            <a:noFill/>
          </a:ln>
        </p:spPr>
        <p:txBody>
          <a:bodyPr/>
          <a:lstStyle/>
          <a:p>
            <a:endParaRPr lang="en-US"/>
          </a:p>
        </p:txBody>
      </p:sp>
      <p:sp>
        <p:nvSpPr>
          <p:cNvPr id="827" name="Google Shape;827;p104"/>
          <p:cNvSpPr/>
          <p:nvPr/>
        </p:nvSpPr>
        <p:spPr>
          <a:xfrm>
            <a:off x="485923" y="1281214"/>
            <a:ext cx="884903" cy="326301"/>
          </a:xfrm>
          <a:custGeom>
            <a:avLst/>
            <a:gdLst/>
            <a:ahLst/>
            <a:cxnLst/>
            <a:rect l="l" t="t" r="r" b="b"/>
            <a:pathLst>
              <a:path w="1769806" h="652602" extrusionOk="0">
                <a:moveTo>
                  <a:pt x="0" y="0"/>
                </a:moveTo>
                <a:lnTo>
                  <a:pt x="1769807" y="0"/>
                </a:lnTo>
                <a:lnTo>
                  <a:pt x="1769807" y="652602"/>
                </a:lnTo>
                <a:lnTo>
                  <a:pt x="0" y="652602"/>
                </a:lnTo>
                <a:lnTo>
                  <a:pt x="0" y="0"/>
                </a:lnTo>
                <a:close/>
              </a:path>
            </a:pathLst>
          </a:custGeom>
          <a:blipFill rotWithShape="1">
            <a:blip r:embed="rId17">
              <a:alphaModFix/>
            </a:blip>
            <a:stretch>
              <a:fillRect/>
            </a:stretch>
          </a:blipFill>
          <a:ln>
            <a:noFill/>
          </a:ln>
        </p:spPr>
        <p:txBody>
          <a:bodyPr/>
          <a:lstStyle/>
          <a:p>
            <a:endParaRPr lang="en-US"/>
          </a:p>
        </p:txBody>
      </p:sp>
      <p:sp>
        <p:nvSpPr>
          <p:cNvPr id="828" name="Google Shape;828;p104"/>
          <p:cNvSpPr/>
          <p:nvPr/>
        </p:nvSpPr>
        <p:spPr>
          <a:xfrm>
            <a:off x="1421132" y="3658657"/>
            <a:ext cx="687264" cy="322704"/>
          </a:xfrm>
          <a:custGeom>
            <a:avLst/>
            <a:gdLst/>
            <a:ahLst/>
            <a:cxnLst/>
            <a:rect l="l" t="t" r="r" b="b"/>
            <a:pathLst>
              <a:path w="1374528" h="645408" extrusionOk="0">
                <a:moveTo>
                  <a:pt x="0" y="0"/>
                </a:moveTo>
                <a:lnTo>
                  <a:pt x="1374528" y="0"/>
                </a:lnTo>
                <a:lnTo>
                  <a:pt x="1374528" y="645408"/>
                </a:lnTo>
                <a:lnTo>
                  <a:pt x="0" y="645408"/>
                </a:lnTo>
                <a:lnTo>
                  <a:pt x="0" y="0"/>
                </a:lnTo>
                <a:close/>
              </a:path>
            </a:pathLst>
          </a:custGeom>
          <a:blipFill rotWithShape="1">
            <a:blip r:embed="rId18">
              <a:alphaModFix/>
            </a:blip>
            <a:stretch>
              <a:fillRect/>
            </a:stretch>
          </a:blipFill>
          <a:ln>
            <a:noFill/>
          </a:ln>
        </p:spPr>
        <p:txBody>
          <a:bodyPr/>
          <a:lstStyle/>
          <a:p>
            <a:endParaRPr lang="en-US"/>
          </a:p>
        </p:txBody>
      </p:sp>
      <p:sp>
        <p:nvSpPr>
          <p:cNvPr id="829" name="Google Shape;829;p104"/>
          <p:cNvSpPr/>
          <p:nvPr/>
        </p:nvSpPr>
        <p:spPr>
          <a:xfrm>
            <a:off x="514350" y="3769397"/>
            <a:ext cx="687264" cy="322704"/>
          </a:xfrm>
          <a:custGeom>
            <a:avLst/>
            <a:gdLst/>
            <a:ahLst/>
            <a:cxnLst/>
            <a:rect l="l" t="t" r="r" b="b"/>
            <a:pathLst>
              <a:path w="1374528" h="645408" extrusionOk="0">
                <a:moveTo>
                  <a:pt x="0" y="0"/>
                </a:moveTo>
                <a:lnTo>
                  <a:pt x="1374528" y="0"/>
                </a:lnTo>
                <a:lnTo>
                  <a:pt x="1374528" y="645408"/>
                </a:lnTo>
                <a:lnTo>
                  <a:pt x="0" y="645408"/>
                </a:lnTo>
                <a:lnTo>
                  <a:pt x="0" y="0"/>
                </a:lnTo>
                <a:close/>
              </a:path>
            </a:pathLst>
          </a:custGeom>
          <a:blipFill rotWithShape="1">
            <a:blip r:embed="rId19">
              <a:alphaModFix/>
            </a:blip>
            <a:stretch>
              <a:fillRect/>
            </a:stretch>
          </a:blipFill>
          <a:ln>
            <a:noFill/>
          </a:ln>
        </p:spPr>
        <p:txBody>
          <a:bodyPr/>
          <a:lstStyle/>
          <a:p>
            <a:endParaRPr lang="en-US"/>
          </a:p>
        </p:txBody>
      </p:sp>
      <p:sp>
        <p:nvSpPr>
          <p:cNvPr id="830" name="Google Shape;830;p104"/>
          <p:cNvSpPr/>
          <p:nvPr/>
        </p:nvSpPr>
        <p:spPr>
          <a:xfrm>
            <a:off x="239941" y="2079862"/>
            <a:ext cx="659816" cy="206647"/>
          </a:xfrm>
          <a:custGeom>
            <a:avLst/>
            <a:gdLst/>
            <a:ahLst/>
            <a:cxnLst/>
            <a:rect l="l" t="t" r="r" b="b"/>
            <a:pathLst>
              <a:path w="1319632" h="413294" extrusionOk="0">
                <a:moveTo>
                  <a:pt x="0" y="0"/>
                </a:moveTo>
                <a:lnTo>
                  <a:pt x="1319632" y="0"/>
                </a:lnTo>
                <a:lnTo>
                  <a:pt x="1319632" y="413294"/>
                </a:lnTo>
                <a:lnTo>
                  <a:pt x="0" y="413294"/>
                </a:lnTo>
                <a:lnTo>
                  <a:pt x="0" y="0"/>
                </a:lnTo>
                <a:close/>
              </a:path>
            </a:pathLst>
          </a:custGeom>
          <a:blipFill rotWithShape="1">
            <a:blip r:embed="rId20">
              <a:alphaModFix/>
            </a:blip>
            <a:stretch>
              <a:fillRect/>
            </a:stretch>
          </a:blipFill>
          <a:ln>
            <a:noFill/>
          </a:ln>
        </p:spPr>
        <p:txBody>
          <a:bodyPr/>
          <a:lstStyle/>
          <a:p>
            <a:endParaRPr lang="en-US"/>
          </a:p>
        </p:txBody>
      </p:sp>
      <p:sp>
        <p:nvSpPr>
          <p:cNvPr id="831" name="Google Shape;831;p104"/>
          <p:cNvSpPr/>
          <p:nvPr/>
        </p:nvSpPr>
        <p:spPr>
          <a:xfrm>
            <a:off x="485923" y="1894219"/>
            <a:ext cx="779463" cy="244119"/>
          </a:xfrm>
          <a:custGeom>
            <a:avLst/>
            <a:gdLst/>
            <a:ahLst/>
            <a:cxnLst/>
            <a:rect l="l" t="t" r="r" b="b"/>
            <a:pathLst>
              <a:path w="1558925" h="488238" extrusionOk="0">
                <a:moveTo>
                  <a:pt x="0" y="0"/>
                </a:moveTo>
                <a:lnTo>
                  <a:pt x="1558925" y="0"/>
                </a:lnTo>
                <a:lnTo>
                  <a:pt x="1558925" y="488238"/>
                </a:lnTo>
                <a:lnTo>
                  <a:pt x="0" y="488238"/>
                </a:lnTo>
                <a:lnTo>
                  <a:pt x="0" y="0"/>
                </a:lnTo>
                <a:close/>
              </a:path>
            </a:pathLst>
          </a:custGeom>
          <a:blipFill rotWithShape="1">
            <a:blip r:embed="rId21">
              <a:alphaModFix/>
            </a:blip>
            <a:stretch>
              <a:fillRect/>
            </a:stretch>
          </a:blipFill>
          <a:ln>
            <a:noFill/>
          </a:ln>
        </p:spPr>
        <p:txBody>
          <a:bodyPr/>
          <a:lstStyle/>
          <a:p>
            <a:endParaRPr lang="en-US"/>
          </a:p>
        </p:txBody>
      </p:sp>
      <p:sp>
        <p:nvSpPr>
          <p:cNvPr id="832" name="Google Shape;832;p104"/>
          <p:cNvSpPr/>
          <p:nvPr/>
        </p:nvSpPr>
        <p:spPr>
          <a:xfrm>
            <a:off x="482834" y="3432619"/>
            <a:ext cx="954002" cy="308029"/>
          </a:xfrm>
          <a:custGeom>
            <a:avLst/>
            <a:gdLst/>
            <a:ahLst/>
            <a:cxnLst/>
            <a:rect l="l" t="t" r="r" b="b"/>
            <a:pathLst>
              <a:path w="1908004" h="616059" extrusionOk="0">
                <a:moveTo>
                  <a:pt x="0" y="0"/>
                </a:moveTo>
                <a:lnTo>
                  <a:pt x="1908003" y="0"/>
                </a:lnTo>
                <a:lnTo>
                  <a:pt x="1908003" y="616059"/>
                </a:lnTo>
                <a:lnTo>
                  <a:pt x="0" y="616059"/>
                </a:lnTo>
                <a:lnTo>
                  <a:pt x="0" y="0"/>
                </a:lnTo>
                <a:close/>
              </a:path>
            </a:pathLst>
          </a:custGeom>
          <a:blipFill rotWithShape="1">
            <a:blip r:embed="rId22">
              <a:alphaModFix/>
            </a:blip>
            <a:stretch>
              <a:fillRect/>
            </a:stretch>
          </a:blipFill>
          <a:ln>
            <a:noFill/>
          </a:ln>
        </p:spPr>
        <p:txBody>
          <a:bodyPr/>
          <a:lstStyle/>
          <a:p>
            <a:endParaRPr lang="en-US"/>
          </a:p>
        </p:txBody>
      </p:sp>
      <p:sp>
        <p:nvSpPr>
          <p:cNvPr id="833" name="Google Shape;833;p104"/>
          <p:cNvSpPr/>
          <p:nvPr/>
        </p:nvSpPr>
        <p:spPr>
          <a:xfrm>
            <a:off x="447285" y="2498890"/>
            <a:ext cx="923545" cy="341341"/>
          </a:xfrm>
          <a:custGeom>
            <a:avLst/>
            <a:gdLst/>
            <a:ahLst/>
            <a:cxnLst/>
            <a:rect l="l" t="t" r="r" b="b"/>
            <a:pathLst>
              <a:path w="1847089" h="682682" extrusionOk="0">
                <a:moveTo>
                  <a:pt x="0" y="0"/>
                </a:moveTo>
                <a:lnTo>
                  <a:pt x="1847089" y="0"/>
                </a:lnTo>
                <a:lnTo>
                  <a:pt x="1847089" y="682682"/>
                </a:lnTo>
                <a:lnTo>
                  <a:pt x="0" y="682682"/>
                </a:lnTo>
                <a:lnTo>
                  <a:pt x="0" y="0"/>
                </a:lnTo>
                <a:close/>
              </a:path>
            </a:pathLst>
          </a:custGeom>
          <a:blipFill rotWithShape="1">
            <a:blip r:embed="rId23">
              <a:alphaModFix/>
            </a:blip>
            <a:stretch>
              <a:fillRect/>
            </a:stretch>
          </a:blipFill>
          <a:ln>
            <a:noFill/>
          </a:ln>
        </p:spPr>
        <p:txBody>
          <a:bodyPr/>
          <a:lstStyle/>
          <a:p>
            <a:endParaRPr lang="en-US"/>
          </a:p>
        </p:txBody>
      </p:sp>
      <p:sp>
        <p:nvSpPr>
          <p:cNvPr id="834" name="Google Shape;834;p104"/>
          <p:cNvSpPr/>
          <p:nvPr/>
        </p:nvSpPr>
        <p:spPr>
          <a:xfrm>
            <a:off x="1767950" y="3763297"/>
            <a:ext cx="356602" cy="369888"/>
          </a:xfrm>
          <a:custGeom>
            <a:avLst/>
            <a:gdLst/>
            <a:ahLst/>
            <a:cxnLst/>
            <a:rect l="l" t="t" r="r" b="b"/>
            <a:pathLst>
              <a:path w="713204" h="739776" extrusionOk="0">
                <a:moveTo>
                  <a:pt x="0" y="0"/>
                </a:moveTo>
                <a:lnTo>
                  <a:pt x="713204" y="0"/>
                </a:lnTo>
                <a:lnTo>
                  <a:pt x="713204" y="739776"/>
                </a:lnTo>
                <a:lnTo>
                  <a:pt x="0" y="739776"/>
                </a:lnTo>
                <a:lnTo>
                  <a:pt x="0" y="0"/>
                </a:lnTo>
                <a:close/>
              </a:path>
            </a:pathLst>
          </a:custGeom>
          <a:blipFill rotWithShape="1">
            <a:blip r:embed="rId24">
              <a:alphaModFix/>
            </a:blip>
            <a:stretch>
              <a:fillRect/>
            </a:stretch>
          </a:blipFill>
          <a:ln>
            <a:noFill/>
          </a:ln>
        </p:spPr>
        <p:txBody>
          <a:bodyPr/>
          <a:lstStyle/>
          <a:p>
            <a:endParaRPr lang="en-US"/>
          </a:p>
        </p:txBody>
      </p:sp>
      <p:sp>
        <p:nvSpPr>
          <p:cNvPr id="835" name="Google Shape;835;p104"/>
          <p:cNvSpPr/>
          <p:nvPr/>
        </p:nvSpPr>
        <p:spPr>
          <a:xfrm>
            <a:off x="7090883" y="1510986"/>
            <a:ext cx="762171" cy="335844"/>
          </a:xfrm>
          <a:custGeom>
            <a:avLst/>
            <a:gdLst/>
            <a:ahLst/>
            <a:cxnLst/>
            <a:rect l="l" t="t" r="r" b="b"/>
            <a:pathLst>
              <a:path w="1524342" h="671689" extrusionOk="0">
                <a:moveTo>
                  <a:pt x="0" y="0"/>
                </a:moveTo>
                <a:lnTo>
                  <a:pt x="1524342" y="0"/>
                </a:lnTo>
                <a:lnTo>
                  <a:pt x="1524342" y="671688"/>
                </a:lnTo>
                <a:lnTo>
                  <a:pt x="0" y="671688"/>
                </a:lnTo>
                <a:lnTo>
                  <a:pt x="0" y="0"/>
                </a:lnTo>
                <a:close/>
              </a:path>
            </a:pathLst>
          </a:custGeom>
          <a:blipFill rotWithShape="1">
            <a:blip r:embed="rId25">
              <a:alphaModFix/>
            </a:blip>
            <a:stretch>
              <a:fillRect/>
            </a:stretch>
          </a:blipFill>
          <a:ln>
            <a:noFill/>
          </a:ln>
        </p:spPr>
        <p:txBody>
          <a:bodyPr/>
          <a:lstStyle/>
          <a:p>
            <a:endParaRPr lang="en-US"/>
          </a:p>
        </p:txBody>
      </p:sp>
      <p:sp>
        <p:nvSpPr>
          <p:cNvPr id="836" name="Google Shape;836;p104"/>
          <p:cNvSpPr/>
          <p:nvPr/>
        </p:nvSpPr>
        <p:spPr>
          <a:xfrm>
            <a:off x="7172438" y="1527775"/>
            <a:ext cx="598989" cy="302257"/>
          </a:xfrm>
          <a:custGeom>
            <a:avLst/>
            <a:gdLst/>
            <a:ahLst/>
            <a:cxnLst/>
            <a:rect l="l" t="t" r="r" b="b"/>
            <a:pathLst>
              <a:path w="1197978" h="604514" extrusionOk="0">
                <a:moveTo>
                  <a:pt x="0" y="0"/>
                </a:moveTo>
                <a:lnTo>
                  <a:pt x="1197978" y="0"/>
                </a:lnTo>
                <a:lnTo>
                  <a:pt x="1197978" y="604514"/>
                </a:lnTo>
                <a:lnTo>
                  <a:pt x="0" y="604514"/>
                </a:lnTo>
                <a:lnTo>
                  <a:pt x="0" y="0"/>
                </a:lnTo>
                <a:close/>
              </a:path>
            </a:pathLst>
          </a:custGeom>
          <a:blipFill rotWithShape="1">
            <a:blip r:embed="rId26">
              <a:alphaModFix/>
            </a:blip>
            <a:stretch>
              <a:fillRect/>
            </a:stretch>
          </a:blipFill>
          <a:ln>
            <a:noFill/>
          </a:ln>
        </p:spPr>
        <p:txBody>
          <a:bodyPr/>
          <a:lstStyle/>
          <a:p>
            <a:endParaRPr lang="en-US"/>
          </a:p>
        </p:txBody>
      </p:sp>
      <p:sp>
        <p:nvSpPr>
          <p:cNvPr id="837" name="Google Shape;837;p104"/>
          <p:cNvSpPr/>
          <p:nvPr/>
        </p:nvSpPr>
        <p:spPr>
          <a:xfrm>
            <a:off x="4872038" y="3032663"/>
            <a:ext cx="762171" cy="335854"/>
          </a:xfrm>
          <a:custGeom>
            <a:avLst/>
            <a:gdLst/>
            <a:ahLst/>
            <a:cxnLst/>
            <a:rect l="l" t="t" r="r" b="b"/>
            <a:pathLst>
              <a:path w="1524342" h="671709" extrusionOk="0">
                <a:moveTo>
                  <a:pt x="0" y="0"/>
                </a:moveTo>
                <a:lnTo>
                  <a:pt x="1524342" y="0"/>
                </a:lnTo>
                <a:lnTo>
                  <a:pt x="1524342" y="671709"/>
                </a:lnTo>
                <a:lnTo>
                  <a:pt x="0" y="671709"/>
                </a:lnTo>
                <a:lnTo>
                  <a:pt x="0" y="0"/>
                </a:lnTo>
                <a:close/>
              </a:path>
            </a:pathLst>
          </a:custGeom>
          <a:blipFill rotWithShape="1">
            <a:blip r:embed="rId25">
              <a:alphaModFix/>
            </a:blip>
            <a:stretch>
              <a:fillRect/>
            </a:stretch>
          </a:blipFill>
          <a:ln>
            <a:noFill/>
          </a:ln>
        </p:spPr>
        <p:txBody>
          <a:bodyPr/>
          <a:lstStyle/>
          <a:p>
            <a:endParaRPr lang="en-US"/>
          </a:p>
        </p:txBody>
      </p:sp>
      <p:sp>
        <p:nvSpPr>
          <p:cNvPr id="838" name="Google Shape;838;p104"/>
          <p:cNvSpPr/>
          <p:nvPr/>
        </p:nvSpPr>
        <p:spPr>
          <a:xfrm>
            <a:off x="4872038" y="3073846"/>
            <a:ext cx="762171" cy="253500"/>
          </a:xfrm>
          <a:custGeom>
            <a:avLst/>
            <a:gdLst/>
            <a:ahLst/>
            <a:cxnLst/>
            <a:rect l="l" t="t" r="r" b="b"/>
            <a:pathLst>
              <a:path w="1524342" h="507000" extrusionOk="0">
                <a:moveTo>
                  <a:pt x="0" y="0"/>
                </a:moveTo>
                <a:lnTo>
                  <a:pt x="1524342" y="0"/>
                </a:lnTo>
                <a:lnTo>
                  <a:pt x="1524342" y="507000"/>
                </a:lnTo>
                <a:lnTo>
                  <a:pt x="0" y="507000"/>
                </a:lnTo>
                <a:lnTo>
                  <a:pt x="0" y="0"/>
                </a:lnTo>
                <a:close/>
              </a:path>
            </a:pathLst>
          </a:custGeom>
          <a:blipFill rotWithShape="1">
            <a:blip r:embed="rId27">
              <a:alphaModFix/>
            </a:blip>
            <a:stretch>
              <a:fillRect/>
            </a:stretch>
          </a:blipFill>
          <a:ln>
            <a:noFill/>
          </a:ln>
        </p:spPr>
        <p:txBody>
          <a:bodyPr/>
          <a:lstStyle/>
          <a:p>
            <a:endParaRPr lang="en-US"/>
          </a:p>
        </p:txBody>
      </p:sp>
      <p:sp>
        <p:nvSpPr>
          <p:cNvPr id="839" name="Google Shape;839;p104"/>
          <p:cNvSpPr/>
          <p:nvPr/>
        </p:nvSpPr>
        <p:spPr>
          <a:xfrm>
            <a:off x="7090883" y="3032674"/>
            <a:ext cx="762171" cy="335834"/>
          </a:xfrm>
          <a:custGeom>
            <a:avLst/>
            <a:gdLst/>
            <a:ahLst/>
            <a:cxnLst/>
            <a:rect l="l" t="t" r="r" b="b"/>
            <a:pathLst>
              <a:path w="1524342" h="671668" extrusionOk="0">
                <a:moveTo>
                  <a:pt x="0" y="0"/>
                </a:moveTo>
                <a:lnTo>
                  <a:pt x="1524342" y="0"/>
                </a:lnTo>
                <a:lnTo>
                  <a:pt x="1524342" y="671668"/>
                </a:lnTo>
                <a:lnTo>
                  <a:pt x="0" y="671668"/>
                </a:lnTo>
                <a:lnTo>
                  <a:pt x="0" y="0"/>
                </a:lnTo>
                <a:close/>
              </a:path>
            </a:pathLst>
          </a:custGeom>
          <a:blipFill rotWithShape="1">
            <a:blip r:embed="rId25">
              <a:alphaModFix/>
            </a:blip>
            <a:stretch>
              <a:fillRect/>
            </a:stretch>
          </a:blipFill>
          <a:ln>
            <a:noFill/>
          </a:ln>
        </p:spPr>
        <p:txBody>
          <a:bodyPr/>
          <a:lstStyle/>
          <a:p>
            <a:endParaRPr lang="en-US"/>
          </a:p>
        </p:txBody>
      </p:sp>
      <p:sp>
        <p:nvSpPr>
          <p:cNvPr id="840" name="Google Shape;840;p104"/>
          <p:cNvSpPr/>
          <p:nvPr/>
        </p:nvSpPr>
        <p:spPr>
          <a:xfrm>
            <a:off x="7090883" y="3093124"/>
            <a:ext cx="762171" cy="214973"/>
          </a:xfrm>
          <a:custGeom>
            <a:avLst/>
            <a:gdLst/>
            <a:ahLst/>
            <a:cxnLst/>
            <a:rect l="l" t="t" r="r" b="b"/>
            <a:pathLst>
              <a:path w="1524342" h="429945" extrusionOk="0">
                <a:moveTo>
                  <a:pt x="0" y="0"/>
                </a:moveTo>
                <a:lnTo>
                  <a:pt x="1524342" y="0"/>
                </a:lnTo>
                <a:lnTo>
                  <a:pt x="1524342" y="429945"/>
                </a:lnTo>
                <a:lnTo>
                  <a:pt x="0" y="429945"/>
                </a:lnTo>
                <a:lnTo>
                  <a:pt x="0" y="0"/>
                </a:lnTo>
                <a:close/>
              </a:path>
            </a:pathLst>
          </a:custGeom>
          <a:blipFill rotWithShape="1">
            <a:blip r:embed="rId28">
              <a:alphaModFix/>
            </a:blip>
            <a:stretch>
              <a:fillRect/>
            </a:stretch>
          </a:blipFill>
          <a:ln>
            <a:noFill/>
          </a:ln>
        </p:spPr>
        <p:txBody>
          <a:bodyPr/>
          <a:lstStyle/>
          <a:p>
            <a:endParaRPr lang="en-US"/>
          </a:p>
        </p:txBody>
      </p:sp>
      <p:sp>
        <p:nvSpPr>
          <p:cNvPr id="841" name="Google Shape;841;p104"/>
          <p:cNvSpPr/>
          <p:nvPr/>
        </p:nvSpPr>
        <p:spPr>
          <a:xfrm>
            <a:off x="7946315" y="1473514"/>
            <a:ext cx="932199" cy="410788"/>
          </a:xfrm>
          <a:custGeom>
            <a:avLst/>
            <a:gdLst/>
            <a:ahLst/>
            <a:cxnLst/>
            <a:rect l="l" t="t" r="r" b="b"/>
            <a:pathLst>
              <a:path w="1864399" h="821577" extrusionOk="0">
                <a:moveTo>
                  <a:pt x="0" y="0"/>
                </a:moveTo>
                <a:lnTo>
                  <a:pt x="1864399" y="0"/>
                </a:lnTo>
                <a:lnTo>
                  <a:pt x="1864399" y="821577"/>
                </a:lnTo>
                <a:lnTo>
                  <a:pt x="0" y="821577"/>
                </a:lnTo>
                <a:lnTo>
                  <a:pt x="0" y="0"/>
                </a:lnTo>
                <a:close/>
              </a:path>
            </a:pathLst>
          </a:custGeom>
          <a:blipFill rotWithShape="1">
            <a:blip r:embed="rId29">
              <a:alphaModFix/>
            </a:blip>
            <a:stretch>
              <a:fillRect/>
            </a:stretch>
          </a:blipFill>
          <a:ln>
            <a:noFill/>
          </a:ln>
        </p:spPr>
        <p:txBody>
          <a:bodyPr/>
          <a:lstStyle/>
          <a:p>
            <a:endParaRPr lang="en-US"/>
          </a:p>
        </p:txBody>
      </p:sp>
      <p:sp>
        <p:nvSpPr>
          <p:cNvPr id="842" name="Google Shape;842;p104"/>
          <p:cNvSpPr/>
          <p:nvPr/>
        </p:nvSpPr>
        <p:spPr>
          <a:xfrm>
            <a:off x="7946315" y="1558502"/>
            <a:ext cx="932199" cy="240801"/>
          </a:xfrm>
          <a:custGeom>
            <a:avLst/>
            <a:gdLst/>
            <a:ahLst/>
            <a:cxnLst/>
            <a:rect l="l" t="t" r="r" b="b"/>
            <a:pathLst>
              <a:path w="1864399" h="481602" extrusionOk="0">
                <a:moveTo>
                  <a:pt x="0" y="0"/>
                </a:moveTo>
                <a:lnTo>
                  <a:pt x="1864399" y="0"/>
                </a:lnTo>
                <a:lnTo>
                  <a:pt x="1864399" y="481602"/>
                </a:lnTo>
                <a:lnTo>
                  <a:pt x="0" y="481602"/>
                </a:lnTo>
                <a:lnTo>
                  <a:pt x="0" y="0"/>
                </a:lnTo>
                <a:close/>
              </a:path>
            </a:pathLst>
          </a:custGeom>
          <a:blipFill rotWithShape="1">
            <a:blip r:embed="rId30">
              <a:alphaModFix/>
            </a:blip>
            <a:stretch>
              <a:fillRect/>
            </a:stretch>
          </a:blipFill>
          <a:ln>
            <a:noFill/>
          </a:ln>
        </p:spPr>
        <p:txBody>
          <a:bodyPr/>
          <a:lstStyle/>
          <a:p>
            <a:endParaRPr lang="en-US"/>
          </a:p>
        </p:txBody>
      </p:sp>
      <p:sp>
        <p:nvSpPr>
          <p:cNvPr id="843" name="Google Shape;843;p104"/>
          <p:cNvSpPr/>
          <p:nvPr/>
        </p:nvSpPr>
        <p:spPr>
          <a:xfrm>
            <a:off x="6070559" y="2091936"/>
            <a:ext cx="624029" cy="274963"/>
          </a:xfrm>
          <a:custGeom>
            <a:avLst/>
            <a:gdLst/>
            <a:ahLst/>
            <a:cxnLst/>
            <a:rect l="l" t="t" r="r" b="b"/>
            <a:pathLst>
              <a:path w="1248057" h="549925" extrusionOk="0">
                <a:moveTo>
                  <a:pt x="0" y="0"/>
                </a:moveTo>
                <a:lnTo>
                  <a:pt x="1248058" y="0"/>
                </a:lnTo>
                <a:lnTo>
                  <a:pt x="1248058" y="549925"/>
                </a:lnTo>
                <a:lnTo>
                  <a:pt x="0" y="549925"/>
                </a:lnTo>
                <a:lnTo>
                  <a:pt x="0" y="0"/>
                </a:lnTo>
                <a:close/>
              </a:path>
            </a:pathLst>
          </a:custGeom>
          <a:blipFill rotWithShape="1">
            <a:blip r:embed="rId31">
              <a:alphaModFix/>
            </a:blip>
            <a:stretch>
              <a:fillRect/>
            </a:stretch>
          </a:blipFill>
          <a:ln>
            <a:noFill/>
          </a:ln>
        </p:spPr>
        <p:txBody>
          <a:bodyPr/>
          <a:lstStyle/>
          <a:p>
            <a:endParaRPr lang="en-US"/>
          </a:p>
        </p:txBody>
      </p:sp>
      <p:sp>
        <p:nvSpPr>
          <p:cNvPr id="844" name="Google Shape;844;p104"/>
          <p:cNvSpPr/>
          <p:nvPr/>
        </p:nvSpPr>
        <p:spPr>
          <a:xfrm>
            <a:off x="6070559" y="2105906"/>
            <a:ext cx="624029" cy="247002"/>
          </a:xfrm>
          <a:custGeom>
            <a:avLst/>
            <a:gdLst/>
            <a:ahLst/>
            <a:cxnLst/>
            <a:rect l="l" t="t" r="r" b="b"/>
            <a:pathLst>
              <a:path w="1248057" h="494004" extrusionOk="0">
                <a:moveTo>
                  <a:pt x="0" y="0"/>
                </a:moveTo>
                <a:lnTo>
                  <a:pt x="1248058" y="0"/>
                </a:lnTo>
                <a:lnTo>
                  <a:pt x="1248058" y="494004"/>
                </a:lnTo>
                <a:lnTo>
                  <a:pt x="0" y="494004"/>
                </a:lnTo>
                <a:lnTo>
                  <a:pt x="0" y="0"/>
                </a:lnTo>
                <a:close/>
              </a:path>
            </a:pathLst>
          </a:custGeom>
          <a:blipFill rotWithShape="1">
            <a:blip r:embed="rId32">
              <a:alphaModFix/>
            </a:blip>
            <a:stretch>
              <a:fillRect/>
            </a:stretch>
          </a:blipFill>
          <a:ln>
            <a:noFill/>
          </a:ln>
        </p:spPr>
        <p:txBody>
          <a:bodyPr/>
          <a:lstStyle/>
          <a:p>
            <a:endParaRPr lang="en-US"/>
          </a:p>
        </p:txBody>
      </p:sp>
      <p:sp>
        <p:nvSpPr>
          <p:cNvPr id="845" name="Google Shape;845;p104"/>
          <p:cNvSpPr/>
          <p:nvPr/>
        </p:nvSpPr>
        <p:spPr>
          <a:xfrm>
            <a:off x="4872038" y="2501259"/>
            <a:ext cx="932220" cy="410799"/>
          </a:xfrm>
          <a:custGeom>
            <a:avLst/>
            <a:gdLst/>
            <a:ahLst/>
            <a:cxnLst/>
            <a:rect l="l" t="t" r="r" b="b"/>
            <a:pathLst>
              <a:path w="1864440" h="821597" extrusionOk="0">
                <a:moveTo>
                  <a:pt x="0" y="0"/>
                </a:moveTo>
                <a:lnTo>
                  <a:pt x="1864440" y="0"/>
                </a:lnTo>
                <a:lnTo>
                  <a:pt x="1864440" y="821597"/>
                </a:lnTo>
                <a:lnTo>
                  <a:pt x="0" y="821597"/>
                </a:lnTo>
                <a:lnTo>
                  <a:pt x="0" y="0"/>
                </a:lnTo>
                <a:close/>
              </a:path>
            </a:pathLst>
          </a:custGeom>
          <a:blipFill rotWithShape="1">
            <a:blip r:embed="rId29">
              <a:alphaModFix/>
            </a:blip>
            <a:stretch>
              <a:fillRect/>
            </a:stretch>
          </a:blipFill>
          <a:ln>
            <a:noFill/>
          </a:ln>
        </p:spPr>
        <p:txBody>
          <a:bodyPr/>
          <a:lstStyle/>
          <a:p>
            <a:endParaRPr lang="en-US"/>
          </a:p>
        </p:txBody>
      </p:sp>
      <p:sp>
        <p:nvSpPr>
          <p:cNvPr id="846" name="Google Shape;846;p104"/>
          <p:cNvSpPr/>
          <p:nvPr/>
        </p:nvSpPr>
        <p:spPr>
          <a:xfrm>
            <a:off x="4918642" y="2589374"/>
            <a:ext cx="838991" cy="234600"/>
          </a:xfrm>
          <a:custGeom>
            <a:avLst/>
            <a:gdLst/>
            <a:ahLst/>
            <a:cxnLst/>
            <a:rect l="l" t="t" r="r" b="b"/>
            <a:pathLst>
              <a:path w="1677982" h="469200" extrusionOk="0">
                <a:moveTo>
                  <a:pt x="0" y="0"/>
                </a:moveTo>
                <a:lnTo>
                  <a:pt x="1677981" y="0"/>
                </a:lnTo>
                <a:lnTo>
                  <a:pt x="1677981" y="469200"/>
                </a:lnTo>
                <a:lnTo>
                  <a:pt x="0" y="469200"/>
                </a:lnTo>
                <a:lnTo>
                  <a:pt x="0" y="0"/>
                </a:lnTo>
                <a:close/>
              </a:path>
            </a:pathLst>
          </a:custGeom>
          <a:blipFill rotWithShape="1">
            <a:blip r:embed="rId33">
              <a:alphaModFix/>
            </a:blip>
            <a:stretch>
              <a:fillRect/>
            </a:stretch>
          </a:blipFill>
          <a:ln>
            <a:noFill/>
          </a:ln>
        </p:spPr>
        <p:txBody>
          <a:bodyPr/>
          <a:lstStyle/>
          <a:p>
            <a:endParaRPr lang="en-US"/>
          </a:p>
        </p:txBody>
      </p:sp>
      <p:sp>
        <p:nvSpPr>
          <p:cNvPr id="847" name="Google Shape;847;p104"/>
          <p:cNvSpPr/>
          <p:nvPr/>
        </p:nvSpPr>
        <p:spPr>
          <a:xfrm>
            <a:off x="7090883" y="2040002"/>
            <a:ext cx="799254" cy="352192"/>
          </a:xfrm>
          <a:custGeom>
            <a:avLst/>
            <a:gdLst/>
            <a:ahLst/>
            <a:cxnLst/>
            <a:rect l="l" t="t" r="r" b="b"/>
            <a:pathLst>
              <a:path w="1598507" h="704384" extrusionOk="0">
                <a:moveTo>
                  <a:pt x="0" y="0"/>
                </a:moveTo>
                <a:lnTo>
                  <a:pt x="1598507" y="0"/>
                </a:lnTo>
                <a:lnTo>
                  <a:pt x="1598507" y="704384"/>
                </a:lnTo>
                <a:lnTo>
                  <a:pt x="0" y="704384"/>
                </a:lnTo>
                <a:lnTo>
                  <a:pt x="0" y="0"/>
                </a:lnTo>
                <a:close/>
              </a:path>
            </a:pathLst>
          </a:custGeom>
          <a:blipFill rotWithShape="1">
            <a:blip r:embed="rId34">
              <a:alphaModFix/>
            </a:blip>
            <a:stretch>
              <a:fillRect/>
            </a:stretch>
          </a:blipFill>
          <a:ln>
            <a:noFill/>
          </a:ln>
        </p:spPr>
        <p:txBody>
          <a:bodyPr/>
          <a:lstStyle/>
          <a:p>
            <a:endParaRPr lang="en-US"/>
          </a:p>
        </p:txBody>
      </p:sp>
      <p:sp>
        <p:nvSpPr>
          <p:cNvPr id="848" name="Google Shape;848;p104"/>
          <p:cNvSpPr/>
          <p:nvPr/>
        </p:nvSpPr>
        <p:spPr>
          <a:xfrm>
            <a:off x="7108943" y="2057611"/>
            <a:ext cx="381567" cy="316975"/>
          </a:xfrm>
          <a:custGeom>
            <a:avLst/>
            <a:gdLst/>
            <a:ahLst/>
            <a:cxnLst/>
            <a:rect l="l" t="t" r="r" b="b"/>
            <a:pathLst>
              <a:path w="763134" h="633950" extrusionOk="0">
                <a:moveTo>
                  <a:pt x="0" y="0"/>
                </a:moveTo>
                <a:lnTo>
                  <a:pt x="763135" y="0"/>
                </a:lnTo>
                <a:lnTo>
                  <a:pt x="763135" y="633950"/>
                </a:lnTo>
                <a:lnTo>
                  <a:pt x="0" y="633950"/>
                </a:lnTo>
                <a:lnTo>
                  <a:pt x="0" y="0"/>
                </a:lnTo>
                <a:close/>
              </a:path>
            </a:pathLst>
          </a:custGeom>
          <a:blipFill rotWithShape="1">
            <a:blip r:embed="rId35">
              <a:alphaModFix/>
            </a:blip>
            <a:stretch>
              <a:fillRect/>
            </a:stretch>
          </a:blipFill>
          <a:ln>
            <a:noFill/>
          </a:ln>
        </p:spPr>
        <p:txBody>
          <a:bodyPr/>
          <a:lstStyle/>
          <a:p>
            <a:endParaRPr lang="en-US"/>
          </a:p>
        </p:txBody>
      </p:sp>
      <p:sp>
        <p:nvSpPr>
          <p:cNvPr id="849" name="Google Shape;849;p104"/>
          <p:cNvSpPr/>
          <p:nvPr/>
        </p:nvSpPr>
        <p:spPr>
          <a:xfrm>
            <a:off x="6070559" y="4367339"/>
            <a:ext cx="866234" cy="381700"/>
          </a:xfrm>
          <a:custGeom>
            <a:avLst/>
            <a:gdLst/>
            <a:ahLst/>
            <a:cxnLst/>
            <a:rect l="l" t="t" r="r" b="b"/>
            <a:pathLst>
              <a:path w="1732468" h="763401" extrusionOk="0">
                <a:moveTo>
                  <a:pt x="0" y="0"/>
                </a:moveTo>
                <a:lnTo>
                  <a:pt x="1732468" y="0"/>
                </a:lnTo>
                <a:lnTo>
                  <a:pt x="1732468" y="763401"/>
                </a:lnTo>
                <a:lnTo>
                  <a:pt x="0" y="763401"/>
                </a:lnTo>
                <a:lnTo>
                  <a:pt x="0" y="0"/>
                </a:lnTo>
                <a:close/>
              </a:path>
            </a:pathLst>
          </a:custGeom>
          <a:blipFill rotWithShape="1">
            <a:blip r:embed="rId4">
              <a:alphaModFix/>
            </a:blip>
            <a:stretch>
              <a:fillRect/>
            </a:stretch>
          </a:blipFill>
          <a:ln>
            <a:noFill/>
          </a:ln>
        </p:spPr>
        <p:txBody>
          <a:bodyPr/>
          <a:lstStyle/>
          <a:p>
            <a:endParaRPr lang="en-US"/>
          </a:p>
        </p:txBody>
      </p:sp>
      <p:sp>
        <p:nvSpPr>
          <p:cNvPr id="850" name="Google Shape;850;p104"/>
          <p:cNvSpPr/>
          <p:nvPr/>
        </p:nvSpPr>
        <p:spPr>
          <a:xfrm>
            <a:off x="6070559" y="4482799"/>
            <a:ext cx="866234" cy="150769"/>
          </a:xfrm>
          <a:custGeom>
            <a:avLst/>
            <a:gdLst/>
            <a:ahLst/>
            <a:cxnLst/>
            <a:rect l="l" t="t" r="r" b="b"/>
            <a:pathLst>
              <a:path w="1732468" h="301539" extrusionOk="0">
                <a:moveTo>
                  <a:pt x="0" y="0"/>
                </a:moveTo>
                <a:lnTo>
                  <a:pt x="1732468" y="0"/>
                </a:lnTo>
                <a:lnTo>
                  <a:pt x="1732468" y="301539"/>
                </a:lnTo>
                <a:lnTo>
                  <a:pt x="0" y="301539"/>
                </a:lnTo>
                <a:lnTo>
                  <a:pt x="0" y="0"/>
                </a:lnTo>
                <a:close/>
              </a:path>
            </a:pathLst>
          </a:custGeom>
          <a:blipFill rotWithShape="1">
            <a:blip r:embed="rId36">
              <a:alphaModFix/>
            </a:blip>
            <a:stretch>
              <a:fillRect/>
            </a:stretch>
          </a:blipFill>
          <a:ln>
            <a:noFill/>
          </a:ln>
        </p:spPr>
        <p:txBody>
          <a:bodyPr/>
          <a:lstStyle/>
          <a:p>
            <a:endParaRPr lang="en-US"/>
          </a:p>
        </p:txBody>
      </p:sp>
      <p:sp>
        <p:nvSpPr>
          <p:cNvPr id="851" name="Google Shape;851;p104"/>
          <p:cNvSpPr/>
          <p:nvPr/>
        </p:nvSpPr>
        <p:spPr>
          <a:xfrm>
            <a:off x="4872038" y="3482246"/>
            <a:ext cx="866234" cy="381700"/>
          </a:xfrm>
          <a:custGeom>
            <a:avLst/>
            <a:gdLst/>
            <a:ahLst/>
            <a:cxnLst/>
            <a:rect l="l" t="t" r="r" b="b"/>
            <a:pathLst>
              <a:path w="1732468" h="763401" extrusionOk="0">
                <a:moveTo>
                  <a:pt x="0" y="0"/>
                </a:moveTo>
                <a:lnTo>
                  <a:pt x="1732468" y="0"/>
                </a:lnTo>
                <a:lnTo>
                  <a:pt x="1732468" y="763401"/>
                </a:lnTo>
                <a:lnTo>
                  <a:pt x="0" y="763401"/>
                </a:lnTo>
                <a:lnTo>
                  <a:pt x="0" y="0"/>
                </a:lnTo>
                <a:close/>
              </a:path>
            </a:pathLst>
          </a:custGeom>
          <a:blipFill rotWithShape="1">
            <a:blip r:embed="rId4">
              <a:alphaModFix/>
            </a:blip>
            <a:stretch>
              <a:fillRect/>
            </a:stretch>
          </a:blipFill>
          <a:ln>
            <a:noFill/>
          </a:ln>
        </p:spPr>
        <p:txBody>
          <a:bodyPr/>
          <a:lstStyle/>
          <a:p>
            <a:endParaRPr lang="en-US"/>
          </a:p>
        </p:txBody>
      </p:sp>
      <p:sp>
        <p:nvSpPr>
          <p:cNvPr id="852" name="Google Shape;852;p104"/>
          <p:cNvSpPr/>
          <p:nvPr/>
        </p:nvSpPr>
        <p:spPr>
          <a:xfrm>
            <a:off x="4872038" y="3585960"/>
            <a:ext cx="866234" cy="174282"/>
          </a:xfrm>
          <a:custGeom>
            <a:avLst/>
            <a:gdLst/>
            <a:ahLst/>
            <a:cxnLst/>
            <a:rect l="l" t="t" r="r" b="b"/>
            <a:pathLst>
              <a:path w="1732468" h="348564" extrusionOk="0">
                <a:moveTo>
                  <a:pt x="0" y="0"/>
                </a:moveTo>
                <a:lnTo>
                  <a:pt x="1732468" y="0"/>
                </a:lnTo>
                <a:lnTo>
                  <a:pt x="1732468" y="348564"/>
                </a:lnTo>
                <a:lnTo>
                  <a:pt x="0" y="348564"/>
                </a:lnTo>
                <a:lnTo>
                  <a:pt x="0" y="0"/>
                </a:lnTo>
                <a:close/>
              </a:path>
            </a:pathLst>
          </a:custGeom>
          <a:blipFill rotWithShape="1">
            <a:blip r:embed="rId37">
              <a:alphaModFix/>
            </a:blip>
            <a:stretch>
              <a:fillRect/>
            </a:stretch>
          </a:blipFill>
          <a:ln>
            <a:noFill/>
          </a:ln>
        </p:spPr>
        <p:txBody>
          <a:bodyPr/>
          <a:lstStyle/>
          <a:p>
            <a:endParaRPr lang="en-US"/>
          </a:p>
        </p:txBody>
      </p:sp>
      <p:sp>
        <p:nvSpPr>
          <p:cNvPr id="853" name="Google Shape;853;p104"/>
          <p:cNvSpPr/>
          <p:nvPr/>
        </p:nvSpPr>
        <p:spPr>
          <a:xfrm>
            <a:off x="6070559" y="3009745"/>
            <a:ext cx="866234" cy="381701"/>
          </a:xfrm>
          <a:custGeom>
            <a:avLst/>
            <a:gdLst/>
            <a:ahLst/>
            <a:cxnLst/>
            <a:rect l="l" t="t" r="r" b="b"/>
            <a:pathLst>
              <a:path w="1732468" h="763401" extrusionOk="0">
                <a:moveTo>
                  <a:pt x="0" y="0"/>
                </a:moveTo>
                <a:lnTo>
                  <a:pt x="1732468" y="0"/>
                </a:lnTo>
                <a:lnTo>
                  <a:pt x="1732468" y="763401"/>
                </a:lnTo>
                <a:lnTo>
                  <a:pt x="0" y="763401"/>
                </a:lnTo>
                <a:lnTo>
                  <a:pt x="0" y="0"/>
                </a:lnTo>
                <a:close/>
              </a:path>
            </a:pathLst>
          </a:custGeom>
          <a:blipFill rotWithShape="1">
            <a:blip r:embed="rId4">
              <a:alphaModFix/>
            </a:blip>
            <a:stretch>
              <a:fillRect/>
            </a:stretch>
          </a:blipFill>
          <a:ln>
            <a:noFill/>
          </a:ln>
        </p:spPr>
        <p:txBody>
          <a:bodyPr/>
          <a:lstStyle/>
          <a:p>
            <a:endParaRPr lang="en-US"/>
          </a:p>
        </p:txBody>
      </p:sp>
      <p:sp>
        <p:nvSpPr>
          <p:cNvPr id="854" name="Google Shape;854;p104"/>
          <p:cNvSpPr/>
          <p:nvPr/>
        </p:nvSpPr>
        <p:spPr>
          <a:xfrm>
            <a:off x="6113873" y="3109103"/>
            <a:ext cx="779606" cy="183025"/>
          </a:xfrm>
          <a:custGeom>
            <a:avLst/>
            <a:gdLst/>
            <a:ahLst/>
            <a:cxnLst/>
            <a:rect l="l" t="t" r="r" b="b"/>
            <a:pathLst>
              <a:path w="1559211" h="366050" extrusionOk="0">
                <a:moveTo>
                  <a:pt x="0" y="0"/>
                </a:moveTo>
                <a:lnTo>
                  <a:pt x="1559210" y="0"/>
                </a:lnTo>
                <a:lnTo>
                  <a:pt x="1559210" y="366050"/>
                </a:lnTo>
                <a:lnTo>
                  <a:pt x="0" y="366050"/>
                </a:lnTo>
                <a:lnTo>
                  <a:pt x="0" y="0"/>
                </a:lnTo>
                <a:close/>
              </a:path>
            </a:pathLst>
          </a:custGeom>
          <a:blipFill rotWithShape="1">
            <a:blip r:embed="rId38">
              <a:alphaModFix/>
            </a:blip>
            <a:stretch>
              <a:fillRect/>
            </a:stretch>
          </a:blipFill>
          <a:ln>
            <a:noFill/>
          </a:ln>
        </p:spPr>
        <p:txBody>
          <a:bodyPr/>
          <a:lstStyle/>
          <a:p>
            <a:endParaRPr lang="en-US"/>
          </a:p>
        </p:txBody>
      </p:sp>
      <p:sp>
        <p:nvSpPr>
          <p:cNvPr id="855" name="Google Shape;855;p104"/>
          <p:cNvSpPr/>
          <p:nvPr/>
        </p:nvSpPr>
        <p:spPr>
          <a:xfrm>
            <a:off x="7090883" y="2585387"/>
            <a:ext cx="624029" cy="242533"/>
          </a:xfrm>
          <a:custGeom>
            <a:avLst/>
            <a:gdLst/>
            <a:ahLst/>
            <a:cxnLst/>
            <a:rect l="l" t="t" r="r" b="b"/>
            <a:pathLst>
              <a:path w="1248057" h="485066" extrusionOk="0">
                <a:moveTo>
                  <a:pt x="0" y="0"/>
                </a:moveTo>
                <a:lnTo>
                  <a:pt x="1248057" y="0"/>
                </a:lnTo>
                <a:lnTo>
                  <a:pt x="1248057" y="485066"/>
                </a:lnTo>
                <a:lnTo>
                  <a:pt x="0" y="485066"/>
                </a:lnTo>
                <a:lnTo>
                  <a:pt x="0" y="0"/>
                </a:lnTo>
                <a:close/>
              </a:path>
            </a:pathLst>
          </a:custGeom>
          <a:blipFill rotWithShape="1">
            <a:blip r:embed="rId39">
              <a:alphaModFix/>
            </a:blip>
            <a:stretch>
              <a:fillRect/>
            </a:stretch>
          </a:blipFill>
          <a:ln>
            <a:noFill/>
          </a:ln>
        </p:spPr>
        <p:txBody>
          <a:bodyPr/>
          <a:lstStyle/>
          <a:p>
            <a:endParaRPr lang="en-US"/>
          </a:p>
        </p:txBody>
      </p:sp>
      <p:sp>
        <p:nvSpPr>
          <p:cNvPr id="856" name="Google Shape;856;p104"/>
          <p:cNvSpPr/>
          <p:nvPr/>
        </p:nvSpPr>
        <p:spPr>
          <a:xfrm>
            <a:off x="7090883" y="2585387"/>
            <a:ext cx="624029" cy="242533"/>
          </a:xfrm>
          <a:custGeom>
            <a:avLst/>
            <a:gdLst/>
            <a:ahLst/>
            <a:cxnLst/>
            <a:rect l="l" t="t" r="r" b="b"/>
            <a:pathLst>
              <a:path w="1248057" h="485066" extrusionOk="0">
                <a:moveTo>
                  <a:pt x="0" y="0"/>
                </a:moveTo>
                <a:lnTo>
                  <a:pt x="1248057" y="0"/>
                </a:lnTo>
                <a:lnTo>
                  <a:pt x="1248057" y="485066"/>
                </a:lnTo>
                <a:lnTo>
                  <a:pt x="0" y="485066"/>
                </a:lnTo>
                <a:lnTo>
                  <a:pt x="0" y="0"/>
                </a:lnTo>
                <a:close/>
              </a:path>
            </a:pathLst>
          </a:custGeom>
          <a:blipFill rotWithShape="1">
            <a:blip r:embed="rId40">
              <a:alphaModFix/>
            </a:blip>
            <a:stretch>
              <a:fillRect/>
            </a:stretch>
          </a:blipFill>
          <a:ln>
            <a:noFill/>
          </a:ln>
        </p:spPr>
        <p:txBody>
          <a:bodyPr/>
          <a:lstStyle/>
          <a:p>
            <a:endParaRPr lang="en-US"/>
          </a:p>
        </p:txBody>
      </p:sp>
      <p:sp>
        <p:nvSpPr>
          <p:cNvPr id="857" name="Google Shape;857;p104"/>
          <p:cNvSpPr/>
          <p:nvPr/>
        </p:nvSpPr>
        <p:spPr>
          <a:xfrm>
            <a:off x="6070559" y="1495151"/>
            <a:ext cx="762171" cy="367495"/>
          </a:xfrm>
          <a:custGeom>
            <a:avLst/>
            <a:gdLst/>
            <a:ahLst/>
            <a:cxnLst/>
            <a:rect l="l" t="t" r="r" b="b"/>
            <a:pathLst>
              <a:path w="1524342" h="734989" extrusionOk="0">
                <a:moveTo>
                  <a:pt x="0" y="0"/>
                </a:moveTo>
                <a:lnTo>
                  <a:pt x="1524342" y="0"/>
                </a:lnTo>
                <a:lnTo>
                  <a:pt x="1524342" y="734989"/>
                </a:lnTo>
                <a:lnTo>
                  <a:pt x="0" y="734989"/>
                </a:lnTo>
                <a:lnTo>
                  <a:pt x="0" y="0"/>
                </a:lnTo>
                <a:close/>
              </a:path>
            </a:pathLst>
          </a:custGeom>
          <a:blipFill rotWithShape="1">
            <a:blip r:embed="rId41">
              <a:alphaModFix/>
            </a:blip>
            <a:stretch>
              <a:fillRect/>
            </a:stretch>
          </a:blipFill>
          <a:ln>
            <a:noFill/>
          </a:ln>
        </p:spPr>
        <p:txBody>
          <a:bodyPr/>
          <a:lstStyle/>
          <a:p>
            <a:endParaRPr lang="en-US"/>
          </a:p>
        </p:txBody>
      </p:sp>
      <p:sp>
        <p:nvSpPr>
          <p:cNvPr id="858" name="Google Shape;858;p104"/>
          <p:cNvSpPr/>
          <p:nvPr/>
        </p:nvSpPr>
        <p:spPr>
          <a:xfrm>
            <a:off x="6070559" y="1495151"/>
            <a:ext cx="762171" cy="367495"/>
          </a:xfrm>
          <a:custGeom>
            <a:avLst/>
            <a:gdLst/>
            <a:ahLst/>
            <a:cxnLst/>
            <a:rect l="l" t="t" r="r" b="b"/>
            <a:pathLst>
              <a:path w="1524342" h="734989" extrusionOk="0">
                <a:moveTo>
                  <a:pt x="0" y="0"/>
                </a:moveTo>
                <a:lnTo>
                  <a:pt x="1524342" y="0"/>
                </a:lnTo>
                <a:lnTo>
                  <a:pt x="1524342" y="734989"/>
                </a:lnTo>
                <a:lnTo>
                  <a:pt x="0" y="734989"/>
                </a:lnTo>
                <a:lnTo>
                  <a:pt x="0" y="0"/>
                </a:lnTo>
                <a:close/>
              </a:path>
            </a:pathLst>
          </a:custGeom>
          <a:blipFill rotWithShape="1">
            <a:blip r:embed="rId42">
              <a:alphaModFix/>
            </a:blip>
            <a:stretch>
              <a:fillRect l="-1899" r="-1899"/>
            </a:stretch>
          </a:blipFill>
          <a:ln>
            <a:noFill/>
          </a:ln>
        </p:spPr>
        <p:txBody>
          <a:bodyPr/>
          <a:lstStyle/>
          <a:p>
            <a:endParaRPr lang="en-US"/>
          </a:p>
        </p:txBody>
      </p:sp>
      <p:sp>
        <p:nvSpPr>
          <p:cNvPr id="859" name="Google Shape;859;p104"/>
          <p:cNvSpPr/>
          <p:nvPr/>
        </p:nvSpPr>
        <p:spPr>
          <a:xfrm>
            <a:off x="4872038" y="1514747"/>
            <a:ext cx="779185" cy="328301"/>
          </a:xfrm>
          <a:custGeom>
            <a:avLst/>
            <a:gdLst/>
            <a:ahLst/>
            <a:cxnLst/>
            <a:rect l="l" t="t" r="r" b="b"/>
            <a:pathLst>
              <a:path w="1558370" h="656601" extrusionOk="0">
                <a:moveTo>
                  <a:pt x="0" y="0"/>
                </a:moveTo>
                <a:lnTo>
                  <a:pt x="1558370" y="0"/>
                </a:lnTo>
                <a:lnTo>
                  <a:pt x="1558370" y="656601"/>
                </a:lnTo>
                <a:lnTo>
                  <a:pt x="0" y="656601"/>
                </a:lnTo>
                <a:lnTo>
                  <a:pt x="0" y="0"/>
                </a:lnTo>
                <a:close/>
              </a:path>
            </a:pathLst>
          </a:custGeom>
          <a:blipFill rotWithShape="1">
            <a:blip r:embed="rId43">
              <a:alphaModFix/>
            </a:blip>
            <a:stretch>
              <a:fillRect/>
            </a:stretch>
          </a:blipFill>
          <a:ln>
            <a:noFill/>
          </a:ln>
        </p:spPr>
        <p:txBody>
          <a:bodyPr/>
          <a:lstStyle/>
          <a:p>
            <a:endParaRPr lang="en-US"/>
          </a:p>
        </p:txBody>
      </p:sp>
      <p:sp>
        <p:nvSpPr>
          <p:cNvPr id="860" name="Google Shape;860;p104"/>
          <p:cNvSpPr/>
          <p:nvPr/>
        </p:nvSpPr>
        <p:spPr>
          <a:xfrm>
            <a:off x="4872038" y="1514747"/>
            <a:ext cx="779185" cy="328301"/>
          </a:xfrm>
          <a:custGeom>
            <a:avLst/>
            <a:gdLst/>
            <a:ahLst/>
            <a:cxnLst/>
            <a:rect l="l" t="t" r="r" b="b"/>
            <a:pathLst>
              <a:path w="1558370" h="656601" extrusionOk="0">
                <a:moveTo>
                  <a:pt x="0" y="0"/>
                </a:moveTo>
                <a:lnTo>
                  <a:pt x="1558370" y="0"/>
                </a:lnTo>
                <a:lnTo>
                  <a:pt x="1558370" y="656601"/>
                </a:lnTo>
                <a:lnTo>
                  <a:pt x="0" y="656601"/>
                </a:lnTo>
                <a:lnTo>
                  <a:pt x="0" y="0"/>
                </a:lnTo>
                <a:close/>
              </a:path>
            </a:pathLst>
          </a:custGeom>
          <a:blipFill rotWithShape="1">
            <a:blip r:embed="rId44">
              <a:alphaModFix/>
            </a:blip>
            <a:stretch>
              <a:fillRect/>
            </a:stretch>
          </a:blipFill>
          <a:ln>
            <a:noFill/>
          </a:ln>
        </p:spPr>
        <p:txBody>
          <a:bodyPr/>
          <a:lstStyle/>
          <a:p>
            <a:endParaRPr lang="en-US"/>
          </a:p>
        </p:txBody>
      </p:sp>
      <p:sp>
        <p:nvSpPr>
          <p:cNvPr id="861" name="Google Shape;861;p104"/>
          <p:cNvSpPr/>
          <p:nvPr/>
        </p:nvSpPr>
        <p:spPr>
          <a:xfrm>
            <a:off x="4872038" y="2094724"/>
            <a:ext cx="762171" cy="269387"/>
          </a:xfrm>
          <a:custGeom>
            <a:avLst/>
            <a:gdLst/>
            <a:ahLst/>
            <a:cxnLst/>
            <a:rect l="l" t="t" r="r" b="b"/>
            <a:pathLst>
              <a:path w="1524342" h="538774" extrusionOk="0">
                <a:moveTo>
                  <a:pt x="0" y="0"/>
                </a:moveTo>
                <a:lnTo>
                  <a:pt x="1524342" y="0"/>
                </a:lnTo>
                <a:lnTo>
                  <a:pt x="1524342" y="538773"/>
                </a:lnTo>
                <a:lnTo>
                  <a:pt x="0" y="538773"/>
                </a:lnTo>
                <a:lnTo>
                  <a:pt x="0" y="0"/>
                </a:lnTo>
                <a:close/>
              </a:path>
            </a:pathLst>
          </a:custGeom>
          <a:blipFill rotWithShape="1">
            <a:blip r:embed="rId45">
              <a:alphaModFix/>
            </a:blip>
            <a:stretch>
              <a:fillRect/>
            </a:stretch>
          </a:blipFill>
          <a:ln>
            <a:noFill/>
          </a:ln>
        </p:spPr>
        <p:txBody>
          <a:bodyPr/>
          <a:lstStyle/>
          <a:p>
            <a:endParaRPr lang="en-US"/>
          </a:p>
        </p:txBody>
      </p:sp>
      <p:sp>
        <p:nvSpPr>
          <p:cNvPr id="862" name="Google Shape;862;p104"/>
          <p:cNvSpPr/>
          <p:nvPr/>
        </p:nvSpPr>
        <p:spPr>
          <a:xfrm>
            <a:off x="4872038" y="2094724"/>
            <a:ext cx="762171" cy="269387"/>
          </a:xfrm>
          <a:custGeom>
            <a:avLst/>
            <a:gdLst/>
            <a:ahLst/>
            <a:cxnLst/>
            <a:rect l="l" t="t" r="r" b="b"/>
            <a:pathLst>
              <a:path w="1524342" h="538774" extrusionOk="0">
                <a:moveTo>
                  <a:pt x="0" y="0"/>
                </a:moveTo>
                <a:lnTo>
                  <a:pt x="1524342" y="0"/>
                </a:lnTo>
                <a:lnTo>
                  <a:pt x="1524342" y="538773"/>
                </a:lnTo>
                <a:lnTo>
                  <a:pt x="0" y="538773"/>
                </a:lnTo>
                <a:lnTo>
                  <a:pt x="0" y="0"/>
                </a:lnTo>
                <a:close/>
              </a:path>
            </a:pathLst>
          </a:custGeom>
          <a:blipFill rotWithShape="1">
            <a:blip r:embed="rId46">
              <a:alphaModFix/>
            </a:blip>
            <a:stretch>
              <a:fillRect/>
            </a:stretch>
          </a:blipFill>
          <a:ln>
            <a:noFill/>
          </a:ln>
        </p:spPr>
        <p:txBody>
          <a:bodyPr/>
          <a:lstStyle/>
          <a:p>
            <a:endParaRPr lang="en-US"/>
          </a:p>
        </p:txBody>
      </p:sp>
      <p:sp>
        <p:nvSpPr>
          <p:cNvPr id="863" name="Google Shape;863;p104"/>
          <p:cNvSpPr/>
          <p:nvPr/>
        </p:nvSpPr>
        <p:spPr>
          <a:xfrm>
            <a:off x="6070559" y="3482246"/>
            <a:ext cx="866234" cy="381700"/>
          </a:xfrm>
          <a:custGeom>
            <a:avLst/>
            <a:gdLst/>
            <a:ahLst/>
            <a:cxnLst/>
            <a:rect l="l" t="t" r="r" b="b"/>
            <a:pathLst>
              <a:path w="1732468" h="763401" extrusionOk="0">
                <a:moveTo>
                  <a:pt x="0" y="0"/>
                </a:moveTo>
                <a:lnTo>
                  <a:pt x="1732468" y="0"/>
                </a:lnTo>
                <a:lnTo>
                  <a:pt x="1732468" y="763401"/>
                </a:lnTo>
                <a:lnTo>
                  <a:pt x="0" y="763401"/>
                </a:lnTo>
                <a:lnTo>
                  <a:pt x="0" y="0"/>
                </a:lnTo>
                <a:close/>
              </a:path>
            </a:pathLst>
          </a:custGeom>
          <a:blipFill rotWithShape="1">
            <a:blip r:embed="rId4">
              <a:alphaModFix/>
            </a:blip>
            <a:stretch>
              <a:fillRect/>
            </a:stretch>
          </a:blipFill>
          <a:ln>
            <a:noFill/>
          </a:ln>
        </p:spPr>
        <p:txBody>
          <a:bodyPr/>
          <a:lstStyle/>
          <a:p>
            <a:endParaRPr lang="en-US"/>
          </a:p>
        </p:txBody>
      </p:sp>
      <p:sp>
        <p:nvSpPr>
          <p:cNvPr id="864" name="Google Shape;864;p104"/>
          <p:cNvSpPr/>
          <p:nvPr/>
        </p:nvSpPr>
        <p:spPr>
          <a:xfrm>
            <a:off x="6070559" y="2572267"/>
            <a:ext cx="799254" cy="268772"/>
          </a:xfrm>
          <a:custGeom>
            <a:avLst/>
            <a:gdLst/>
            <a:ahLst/>
            <a:cxnLst/>
            <a:rect l="l" t="t" r="r" b="b"/>
            <a:pathLst>
              <a:path w="1598507" h="537544" extrusionOk="0">
                <a:moveTo>
                  <a:pt x="0" y="0"/>
                </a:moveTo>
                <a:lnTo>
                  <a:pt x="1598507" y="0"/>
                </a:lnTo>
                <a:lnTo>
                  <a:pt x="1598507" y="537544"/>
                </a:lnTo>
                <a:lnTo>
                  <a:pt x="0" y="537544"/>
                </a:lnTo>
                <a:lnTo>
                  <a:pt x="0" y="0"/>
                </a:lnTo>
                <a:close/>
              </a:path>
            </a:pathLst>
          </a:custGeom>
          <a:blipFill rotWithShape="1">
            <a:blip r:embed="rId47">
              <a:alphaModFix/>
            </a:blip>
            <a:stretch>
              <a:fillRect/>
            </a:stretch>
          </a:blipFill>
          <a:ln>
            <a:noFill/>
          </a:ln>
        </p:spPr>
        <p:txBody>
          <a:bodyPr/>
          <a:lstStyle/>
          <a:p>
            <a:endParaRPr lang="en-US"/>
          </a:p>
        </p:txBody>
      </p:sp>
      <p:sp>
        <p:nvSpPr>
          <p:cNvPr id="865" name="Google Shape;865;p104"/>
          <p:cNvSpPr/>
          <p:nvPr/>
        </p:nvSpPr>
        <p:spPr>
          <a:xfrm>
            <a:off x="7946314" y="2538731"/>
            <a:ext cx="762171" cy="335844"/>
          </a:xfrm>
          <a:custGeom>
            <a:avLst/>
            <a:gdLst/>
            <a:ahLst/>
            <a:cxnLst/>
            <a:rect l="l" t="t" r="r" b="b"/>
            <a:pathLst>
              <a:path w="1524342" h="671689" extrusionOk="0">
                <a:moveTo>
                  <a:pt x="0" y="0"/>
                </a:moveTo>
                <a:lnTo>
                  <a:pt x="1524342" y="0"/>
                </a:lnTo>
                <a:lnTo>
                  <a:pt x="1524342" y="671688"/>
                </a:lnTo>
                <a:lnTo>
                  <a:pt x="0" y="671688"/>
                </a:lnTo>
                <a:lnTo>
                  <a:pt x="0" y="0"/>
                </a:lnTo>
                <a:close/>
              </a:path>
            </a:pathLst>
          </a:custGeom>
          <a:blipFill rotWithShape="1">
            <a:blip r:embed="rId25">
              <a:alphaModFix/>
            </a:blip>
            <a:stretch>
              <a:fillRect/>
            </a:stretch>
          </a:blipFill>
          <a:ln>
            <a:noFill/>
          </a:ln>
        </p:spPr>
        <p:txBody>
          <a:bodyPr/>
          <a:lstStyle/>
          <a:p>
            <a:endParaRPr lang="en-US"/>
          </a:p>
        </p:txBody>
      </p:sp>
      <p:sp>
        <p:nvSpPr>
          <p:cNvPr id="866" name="Google Shape;866;p104"/>
          <p:cNvSpPr/>
          <p:nvPr/>
        </p:nvSpPr>
        <p:spPr>
          <a:xfrm>
            <a:off x="6070559" y="3595307"/>
            <a:ext cx="866234" cy="155618"/>
          </a:xfrm>
          <a:custGeom>
            <a:avLst/>
            <a:gdLst/>
            <a:ahLst/>
            <a:cxnLst/>
            <a:rect l="l" t="t" r="r" b="b"/>
            <a:pathLst>
              <a:path w="1732468" h="311235" extrusionOk="0">
                <a:moveTo>
                  <a:pt x="0" y="0"/>
                </a:moveTo>
                <a:lnTo>
                  <a:pt x="1732468" y="0"/>
                </a:lnTo>
                <a:lnTo>
                  <a:pt x="1732468" y="311236"/>
                </a:lnTo>
                <a:lnTo>
                  <a:pt x="0" y="311236"/>
                </a:lnTo>
                <a:lnTo>
                  <a:pt x="0" y="0"/>
                </a:lnTo>
                <a:close/>
              </a:path>
            </a:pathLst>
          </a:custGeom>
          <a:blipFill rotWithShape="1">
            <a:blip r:embed="rId48">
              <a:alphaModFix/>
            </a:blip>
            <a:stretch>
              <a:fillRect/>
            </a:stretch>
          </a:blipFill>
          <a:ln>
            <a:noFill/>
          </a:ln>
        </p:spPr>
        <p:txBody>
          <a:bodyPr/>
          <a:lstStyle/>
          <a:p>
            <a:endParaRPr lang="en-US"/>
          </a:p>
        </p:txBody>
      </p:sp>
      <p:sp>
        <p:nvSpPr>
          <p:cNvPr id="867" name="Google Shape;867;p104"/>
          <p:cNvSpPr/>
          <p:nvPr/>
        </p:nvSpPr>
        <p:spPr>
          <a:xfrm>
            <a:off x="7946314" y="2588297"/>
            <a:ext cx="762171" cy="236732"/>
          </a:xfrm>
          <a:custGeom>
            <a:avLst/>
            <a:gdLst/>
            <a:ahLst/>
            <a:cxnLst/>
            <a:rect l="l" t="t" r="r" b="b"/>
            <a:pathLst>
              <a:path w="1524342" h="473464" extrusionOk="0">
                <a:moveTo>
                  <a:pt x="0" y="0"/>
                </a:moveTo>
                <a:lnTo>
                  <a:pt x="1524342" y="0"/>
                </a:lnTo>
                <a:lnTo>
                  <a:pt x="1524342" y="473464"/>
                </a:lnTo>
                <a:lnTo>
                  <a:pt x="0" y="473464"/>
                </a:lnTo>
                <a:lnTo>
                  <a:pt x="0" y="0"/>
                </a:lnTo>
                <a:close/>
              </a:path>
            </a:pathLst>
          </a:custGeom>
          <a:blipFill rotWithShape="1">
            <a:blip r:embed="rId49">
              <a:alphaModFix/>
            </a:blip>
            <a:stretch>
              <a:fillRect/>
            </a:stretch>
          </a:blipFill>
          <a:ln>
            <a:noFill/>
          </a:ln>
        </p:spPr>
        <p:txBody>
          <a:bodyPr/>
          <a:lstStyle/>
          <a:p>
            <a:endParaRPr lang="en-US"/>
          </a:p>
        </p:txBody>
      </p:sp>
      <p:sp>
        <p:nvSpPr>
          <p:cNvPr id="868" name="Google Shape;868;p104"/>
          <p:cNvSpPr/>
          <p:nvPr/>
        </p:nvSpPr>
        <p:spPr>
          <a:xfrm>
            <a:off x="7946315" y="2101858"/>
            <a:ext cx="624029" cy="255119"/>
          </a:xfrm>
          <a:custGeom>
            <a:avLst/>
            <a:gdLst/>
            <a:ahLst/>
            <a:cxnLst/>
            <a:rect l="l" t="t" r="r" b="b"/>
            <a:pathLst>
              <a:path w="1248057" h="510239" extrusionOk="0">
                <a:moveTo>
                  <a:pt x="0" y="0"/>
                </a:moveTo>
                <a:lnTo>
                  <a:pt x="1248057" y="0"/>
                </a:lnTo>
                <a:lnTo>
                  <a:pt x="1248057" y="510239"/>
                </a:lnTo>
                <a:lnTo>
                  <a:pt x="0" y="510239"/>
                </a:lnTo>
                <a:lnTo>
                  <a:pt x="0" y="0"/>
                </a:lnTo>
                <a:close/>
              </a:path>
            </a:pathLst>
          </a:custGeom>
          <a:blipFill rotWithShape="1">
            <a:blip r:embed="rId50">
              <a:alphaModFix/>
            </a:blip>
            <a:stretch>
              <a:fillRect/>
            </a:stretch>
          </a:blipFill>
          <a:ln>
            <a:noFill/>
          </a:ln>
        </p:spPr>
        <p:txBody>
          <a:bodyPr/>
          <a:lstStyle/>
          <a:p>
            <a:endParaRPr lang="en-US"/>
          </a:p>
        </p:txBody>
      </p:sp>
      <p:sp>
        <p:nvSpPr>
          <p:cNvPr id="869" name="Google Shape;869;p104"/>
          <p:cNvSpPr/>
          <p:nvPr/>
        </p:nvSpPr>
        <p:spPr>
          <a:xfrm>
            <a:off x="7946315" y="2101858"/>
            <a:ext cx="624029" cy="255119"/>
          </a:xfrm>
          <a:custGeom>
            <a:avLst/>
            <a:gdLst/>
            <a:ahLst/>
            <a:cxnLst/>
            <a:rect l="l" t="t" r="r" b="b"/>
            <a:pathLst>
              <a:path w="1248057" h="510239" extrusionOk="0">
                <a:moveTo>
                  <a:pt x="0" y="0"/>
                </a:moveTo>
                <a:lnTo>
                  <a:pt x="1248057" y="0"/>
                </a:lnTo>
                <a:lnTo>
                  <a:pt x="1248057" y="510239"/>
                </a:lnTo>
                <a:lnTo>
                  <a:pt x="0" y="510239"/>
                </a:lnTo>
                <a:lnTo>
                  <a:pt x="0" y="0"/>
                </a:lnTo>
                <a:close/>
              </a:path>
            </a:pathLst>
          </a:custGeom>
          <a:blipFill rotWithShape="1">
            <a:blip r:embed="rId51">
              <a:alphaModFix/>
            </a:blip>
            <a:stretch>
              <a:fillRect/>
            </a:stretch>
          </a:blipFill>
          <a:ln>
            <a:noFill/>
          </a:ln>
        </p:spPr>
        <p:txBody>
          <a:bodyPr/>
          <a:lstStyle/>
          <a:p>
            <a:endParaRPr lang="en-US"/>
          </a:p>
        </p:txBody>
      </p:sp>
      <p:sp>
        <p:nvSpPr>
          <p:cNvPr id="870" name="Google Shape;870;p104"/>
          <p:cNvSpPr/>
          <p:nvPr/>
        </p:nvSpPr>
        <p:spPr>
          <a:xfrm>
            <a:off x="7946315" y="3052188"/>
            <a:ext cx="728860" cy="296824"/>
          </a:xfrm>
          <a:custGeom>
            <a:avLst/>
            <a:gdLst/>
            <a:ahLst/>
            <a:cxnLst/>
            <a:rect l="l" t="t" r="r" b="b"/>
            <a:pathLst>
              <a:path w="1457720" h="593649" extrusionOk="0">
                <a:moveTo>
                  <a:pt x="0" y="0"/>
                </a:moveTo>
                <a:lnTo>
                  <a:pt x="1457720" y="0"/>
                </a:lnTo>
                <a:lnTo>
                  <a:pt x="1457720" y="593650"/>
                </a:lnTo>
                <a:lnTo>
                  <a:pt x="0" y="593650"/>
                </a:lnTo>
                <a:lnTo>
                  <a:pt x="0" y="0"/>
                </a:lnTo>
                <a:close/>
              </a:path>
            </a:pathLst>
          </a:custGeom>
          <a:blipFill rotWithShape="1">
            <a:blip r:embed="rId52">
              <a:alphaModFix/>
            </a:blip>
            <a:stretch>
              <a:fillRect/>
            </a:stretch>
          </a:blipFill>
          <a:ln>
            <a:noFill/>
          </a:ln>
        </p:spPr>
        <p:txBody>
          <a:bodyPr/>
          <a:lstStyle/>
          <a:p>
            <a:endParaRPr lang="en-US"/>
          </a:p>
        </p:txBody>
      </p:sp>
      <p:sp>
        <p:nvSpPr>
          <p:cNvPr id="871" name="Google Shape;871;p104"/>
          <p:cNvSpPr/>
          <p:nvPr/>
        </p:nvSpPr>
        <p:spPr>
          <a:xfrm>
            <a:off x="7946314" y="3946414"/>
            <a:ext cx="750559" cy="246233"/>
          </a:xfrm>
          <a:custGeom>
            <a:avLst/>
            <a:gdLst/>
            <a:ahLst/>
            <a:cxnLst/>
            <a:rect l="l" t="t" r="r" b="b"/>
            <a:pathLst>
              <a:path w="1501117" h="492466" extrusionOk="0">
                <a:moveTo>
                  <a:pt x="0" y="0"/>
                </a:moveTo>
                <a:lnTo>
                  <a:pt x="1501117" y="0"/>
                </a:lnTo>
                <a:lnTo>
                  <a:pt x="1501117" y="492466"/>
                </a:lnTo>
                <a:lnTo>
                  <a:pt x="0" y="492466"/>
                </a:lnTo>
                <a:lnTo>
                  <a:pt x="0" y="0"/>
                </a:lnTo>
                <a:close/>
              </a:path>
            </a:pathLst>
          </a:custGeom>
          <a:blipFill rotWithShape="1">
            <a:blip r:embed="rId53">
              <a:alphaModFix/>
            </a:blip>
            <a:stretch>
              <a:fillRect/>
            </a:stretch>
          </a:blipFill>
          <a:ln>
            <a:noFill/>
          </a:ln>
        </p:spPr>
        <p:txBody>
          <a:bodyPr/>
          <a:lstStyle/>
          <a:p>
            <a:endParaRPr lang="en-US"/>
          </a:p>
        </p:txBody>
      </p:sp>
      <p:sp>
        <p:nvSpPr>
          <p:cNvPr id="872" name="Google Shape;872;p104"/>
          <p:cNvSpPr/>
          <p:nvPr/>
        </p:nvSpPr>
        <p:spPr>
          <a:xfrm>
            <a:off x="7946314" y="3946414"/>
            <a:ext cx="750559" cy="246233"/>
          </a:xfrm>
          <a:custGeom>
            <a:avLst/>
            <a:gdLst/>
            <a:ahLst/>
            <a:cxnLst/>
            <a:rect l="l" t="t" r="r" b="b"/>
            <a:pathLst>
              <a:path w="1501117" h="492466" extrusionOk="0">
                <a:moveTo>
                  <a:pt x="0" y="0"/>
                </a:moveTo>
                <a:lnTo>
                  <a:pt x="1501117" y="0"/>
                </a:lnTo>
                <a:lnTo>
                  <a:pt x="1501117" y="492466"/>
                </a:lnTo>
                <a:lnTo>
                  <a:pt x="0" y="492466"/>
                </a:lnTo>
                <a:lnTo>
                  <a:pt x="0" y="0"/>
                </a:lnTo>
                <a:close/>
              </a:path>
            </a:pathLst>
          </a:custGeom>
          <a:blipFill rotWithShape="1">
            <a:blip r:embed="rId54">
              <a:alphaModFix/>
            </a:blip>
            <a:stretch>
              <a:fillRect/>
            </a:stretch>
          </a:blipFill>
          <a:ln>
            <a:noFill/>
          </a:ln>
        </p:spPr>
        <p:txBody>
          <a:bodyPr/>
          <a:lstStyle/>
          <a:p>
            <a:endParaRPr lang="en-US"/>
          </a:p>
        </p:txBody>
      </p:sp>
      <p:sp>
        <p:nvSpPr>
          <p:cNvPr id="873" name="Google Shape;873;p104"/>
          <p:cNvSpPr/>
          <p:nvPr/>
        </p:nvSpPr>
        <p:spPr>
          <a:xfrm>
            <a:off x="7090883" y="3933356"/>
            <a:ext cx="530564" cy="272349"/>
          </a:xfrm>
          <a:custGeom>
            <a:avLst/>
            <a:gdLst/>
            <a:ahLst/>
            <a:cxnLst/>
            <a:rect l="l" t="t" r="r" b="b"/>
            <a:pathLst>
              <a:path w="1061128" h="544698" extrusionOk="0">
                <a:moveTo>
                  <a:pt x="0" y="0"/>
                </a:moveTo>
                <a:lnTo>
                  <a:pt x="1061128" y="0"/>
                </a:lnTo>
                <a:lnTo>
                  <a:pt x="1061128" y="544698"/>
                </a:lnTo>
                <a:lnTo>
                  <a:pt x="0" y="544698"/>
                </a:lnTo>
                <a:lnTo>
                  <a:pt x="0" y="0"/>
                </a:lnTo>
                <a:close/>
              </a:path>
            </a:pathLst>
          </a:custGeom>
          <a:blipFill rotWithShape="1">
            <a:blip r:embed="rId55">
              <a:alphaModFix/>
            </a:blip>
            <a:stretch>
              <a:fillRect/>
            </a:stretch>
          </a:blipFill>
          <a:ln>
            <a:noFill/>
          </a:ln>
        </p:spPr>
        <p:txBody>
          <a:bodyPr/>
          <a:lstStyle/>
          <a:p>
            <a:endParaRPr lang="en-US"/>
          </a:p>
        </p:txBody>
      </p:sp>
      <p:sp>
        <p:nvSpPr>
          <p:cNvPr id="874" name="Google Shape;874;p104"/>
          <p:cNvSpPr/>
          <p:nvPr/>
        </p:nvSpPr>
        <p:spPr>
          <a:xfrm>
            <a:off x="4872038" y="3912836"/>
            <a:ext cx="773200" cy="313388"/>
          </a:xfrm>
          <a:custGeom>
            <a:avLst/>
            <a:gdLst/>
            <a:ahLst/>
            <a:cxnLst/>
            <a:rect l="l" t="t" r="r" b="b"/>
            <a:pathLst>
              <a:path w="1546399" h="626776" extrusionOk="0">
                <a:moveTo>
                  <a:pt x="0" y="0"/>
                </a:moveTo>
                <a:lnTo>
                  <a:pt x="1546399" y="0"/>
                </a:lnTo>
                <a:lnTo>
                  <a:pt x="1546399" y="626776"/>
                </a:lnTo>
                <a:lnTo>
                  <a:pt x="0" y="626776"/>
                </a:lnTo>
                <a:lnTo>
                  <a:pt x="0" y="0"/>
                </a:lnTo>
                <a:close/>
              </a:path>
            </a:pathLst>
          </a:custGeom>
          <a:blipFill rotWithShape="1">
            <a:blip r:embed="rId56">
              <a:alphaModFix/>
            </a:blip>
            <a:stretch>
              <a:fillRect/>
            </a:stretch>
          </a:blipFill>
          <a:ln>
            <a:noFill/>
          </a:ln>
        </p:spPr>
        <p:txBody>
          <a:bodyPr/>
          <a:lstStyle/>
          <a:p>
            <a:endParaRPr lang="en-US"/>
          </a:p>
        </p:txBody>
      </p:sp>
      <p:sp>
        <p:nvSpPr>
          <p:cNvPr id="875" name="Google Shape;875;p104"/>
          <p:cNvSpPr/>
          <p:nvPr/>
        </p:nvSpPr>
        <p:spPr>
          <a:xfrm>
            <a:off x="7090883" y="3933356"/>
            <a:ext cx="530564" cy="272349"/>
          </a:xfrm>
          <a:custGeom>
            <a:avLst/>
            <a:gdLst/>
            <a:ahLst/>
            <a:cxnLst/>
            <a:rect l="l" t="t" r="r" b="b"/>
            <a:pathLst>
              <a:path w="1061128" h="544698" extrusionOk="0">
                <a:moveTo>
                  <a:pt x="0" y="0"/>
                </a:moveTo>
                <a:lnTo>
                  <a:pt x="1061128" y="0"/>
                </a:lnTo>
                <a:lnTo>
                  <a:pt x="1061128" y="544698"/>
                </a:lnTo>
                <a:lnTo>
                  <a:pt x="0" y="544698"/>
                </a:lnTo>
                <a:lnTo>
                  <a:pt x="0" y="0"/>
                </a:lnTo>
                <a:close/>
              </a:path>
            </a:pathLst>
          </a:custGeom>
          <a:blipFill rotWithShape="1">
            <a:blip r:embed="rId57">
              <a:alphaModFix/>
            </a:blip>
            <a:stretch>
              <a:fillRect/>
            </a:stretch>
          </a:blipFill>
          <a:ln>
            <a:noFill/>
          </a:ln>
        </p:spPr>
        <p:txBody>
          <a:bodyPr/>
          <a:lstStyle/>
          <a:p>
            <a:endParaRPr lang="en-US"/>
          </a:p>
        </p:txBody>
      </p:sp>
      <p:sp>
        <p:nvSpPr>
          <p:cNvPr id="876" name="Google Shape;876;p104"/>
          <p:cNvSpPr/>
          <p:nvPr/>
        </p:nvSpPr>
        <p:spPr>
          <a:xfrm>
            <a:off x="4872038" y="3912836"/>
            <a:ext cx="773200" cy="313378"/>
          </a:xfrm>
          <a:custGeom>
            <a:avLst/>
            <a:gdLst/>
            <a:ahLst/>
            <a:cxnLst/>
            <a:rect l="l" t="t" r="r" b="b"/>
            <a:pathLst>
              <a:path w="1546399" h="626755" extrusionOk="0">
                <a:moveTo>
                  <a:pt x="0" y="0"/>
                </a:moveTo>
                <a:lnTo>
                  <a:pt x="1546399" y="0"/>
                </a:lnTo>
                <a:lnTo>
                  <a:pt x="1546399" y="626755"/>
                </a:lnTo>
                <a:lnTo>
                  <a:pt x="0" y="626755"/>
                </a:lnTo>
                <a:lnTo>
                  <a:pt x="0" y="0"/>
                </a:lnTo>
                <a:close/>
              </a:path>
            </a:pathLst>
          </a:custGeom>
          <a:blipFill rotWithShape="1">
            <a:blip r:embed="rId58">
              <a:alphaModFix/>
            </a:blip>
            <a:stretch>
              <a:fillRect/>
            </a:stretch>
          </a:blipFill>
          <a:ln>
            <a:noFill/>
          </a:ln>
        </p:spPr>
        <p:txBody>
          <a:bodyPr/>
          <a:lstStyle/>
          <a:p>
            <a:endParaRPr lang="en-US"/>
          </a:p>
        </p:txBody>
      </p:sp>
      <p:sp>
        <p:nvSpPr>
          <p:cNvPr id="877" name="Google Shape;877;p104"/>
          <p:cNvSpPr/>
          <p:nvPr/>
        </p:nvSpPr>
        <p:spPr>
          <a:xfrm>
            <a:off x="7946315" y="3534139"/>
            <a:ext cx="476334" cy="255571"/>
          </a:xfrm>
          <a:custGeom>
            <a:avLst/>
            <a:gdLst/>
            <a:ahLst/>
            <a:cxnLst/>
            <a:rect l="l" t="t" r="r" b="b"/>
            <a:pathLst>
              <a:path w="952668" h="511141" extrusionOk="0">
                <a:moveTo>
                  <a:pt x="0" y="0"/>
                </a:moveTo>
                <a:lnTo>
                  <a:pt x="952667" y="0"/>
                </a:lnTo>
                <a:lnTo>
                  <a:pt x="952667" y="511141"/>
                </a:lnTo>
                <a:lnTo>
                  <a:pt x="0" y="511141"/>
                </a:lnTo>
                <a:lnTo>
                  <a:pt x="0" y="0"/>
                </a:lnTo>
                <a:close/>
              </a:path>
            </a:pathLst>
          </a:custGeom>
          <a:blipFill rotWithShape="1">
            <a:blip r:embed="rId59">
              <a:alphaModFix/>
            </a:blip>
            <a:stretch>
              <a:fillRect/>
            </a:stretch>
          </a:blipFill>
          <a:ln>
            <a:noFill/>
          </a:ln>
        </p:spPr>
        <p:txBody>
          <a:bodyPr/>
          <a:lstStyle/>
          <a:p>
            <a:endParaRPr lang="en-US"/>
          </a:p>
        </p:txBody>
      </p:sp>
      <p:sp>
        <p:nvSpPr>
          <p:cNvPr id="878" name="Google Shape;878;p104"/>
          <p:cNvSpPr/>
          <p:nvPr/>
        </p:nvSpPr>
        <p:spPr>
          <a:xfrm>
            <a:off x="7946315" y="3534139"/>
            <a:ext cx="476334" cy="255571"/>
          </a:xfrm>
          <a:custGeom>
            <a:avLst/>
            <a:gdLst/>
            <a:ahLst/>
            <a:cxnLst/>
            <a:rect l="l" t="t" r="r" b="b"/>
            <a:pathLst>
              <a:path w="952668" h="511141" extrusionOk="0">
                <a:moveTo>
                  <a:pt x="0" y="0"/>
                </a:moveTo>
                <a:lnTo>
                  <a:pt x="952667" y="0"/>
                </a:lnTo>
                <a:lnTo>
                  <a:pt x="952667" y="511141"/>
                </a:lnTo>
                <a:lnTo>
                  <a:pt x="0" y="511141"/>
                </a:lnTo>
                <a:lnTo>
                  <a:pt x="0" y="0"/>
                </a:lnTo>
                <a:close/>
              </a:path>
            </a:pathLst>
          </a:custGeom>
          <a:blipFill rotWithShape="1">
            <a:blip r:embed="rId60">
              <a:alphaModFix/>
            </a:blip>
            <a:stretch>
              <a:fillRect/>
            </a:stretch>
          </a:blipFill>
          <a:ln>
            <a:noFill/>
          </a:ln>
        </p:spPr>
        <p:txBody>
          <a:bodyPr/>
          <a:lstStyle/>
          <a:p>
            <a:endParaRPr lang="en-US"/>
          </a:p>
        </p:txBody>
      </p:sp>
      <p:sp>
        <p:nvSpPr>
          <p:cNvPr id="879" name="Google Shape;879;p104"/>
          <p:cNvSpPr/>
          <p:nvPr/>
        </p:nvSpPr>
        <p:spPr>
          <a:xfrm>
            <a:off x="4872038" y="4434145"/>
            <a:ext cx="773189" cy="248089"/>
          </a:xfrm>
          <a:custGeom>
            <a:avLst/>
            <a:gdLst/>
            <a:ahLst/>
            <a:cxnLst/>
            <a:rect l="l" t="t" r="r" b="b"/>
            <a:pathLst>
              <a:path w="1546378" h="496177" extrusionOk="0">
                <a:moveTo>
                  <a:pt x="0" y="0"/>
                </a:moveTo>
                <a:lnTo>
                  <a:pt x="1546378" y="0"/>
                </a:lnTo>
                <a:lnTo>
                  <a:pt x="1546378" y="496177"/>
                </a:lnTo>
                <a:lnTo>
                  <a:pt x="0" y="496177"/>
                </a:lnTo>
                <a:lnTo>
                  <a:pt x="0" y="0"/>
                </a:lnTo>
                <a:close/>
              </a:path>
            </a:pathLst>
          </a:custGeom>
          <a:blipFill rotWithShape="1">
            <a:blip r:embed="rId61">
              <a:alphaModFix/>
            </a:blip>
            <a:stretch>
              <a:fillRect/>
            </a:stretch>
          </a:blipFill>
          <a:ln>
            <a:noFill/>
          </a:ln>
        </p:spPr>
        <p:txBody>
          <a:bodyPr/>
          <a:lstStyle/>
          <a:p>
            <a:endParaRPr lang="en-US"/>
          </a:p>
        </p:txBody>
      </p:sp>
      <p:sp>
        <p:nvSpPr>
          <p:cNvPr id="880" name="Google Shape;880;p104"/>
          <p:cNvSpPr/>
          <p:nvPr/>
        </p:nvSpPr>
        <p:spPr>
          <a:xfrm>
            <a:off x="4872038" y="4434145"/>
            <a:ext cx="773189" cy="248089"/>
          </a:xfrm>
          <a:custGeom>
            <a:avLst/>
            <a:gdLst/>
            <a:ahLst/>
            <a:cxnLst/>
            <a:rect l="l" t="t" r="r" b="b"/>
            <a:pathLst>
              <a:path w="1546378" h="496177" extrusionOk="0">
                <a:moveTo>
                  <a:pt x="0" y="0"/>
                </a:moveTo>
                <a:lnTo>
                  <a:pt x="1546378" y="0"/>
                </a:lnTo>
                <a:lnTo>
                  <a:pt x="1546378" y="496177"/>
                </a:lnTo>
                <a:lnTo>
                  <a:pt x="0" y="496177"/>
                </a:lnTo>
                <a:lnTo>
                  <a:pt x="0" y="0"/>
                </a:lnTo>
                <a:close/>
              </a:path>
            </a:pathLst>
          </a:custGeom>
          <a:blipFill rotWithShape="1">
            <a:blip r:embed="rId62">
              <a:alphaModFix/>
            </a:blip>
            <a:stretch>
              <a:fillRect/>
            </a:stretch>
          </a:blipFill>
          <a:ln>
            <a:noFill/>
          </a:ln>
        </p:spPr>
        <p:txBody>
          <a:bodyPr/>
          <a:lstStyle/>
          <a:p>
            <a:endParaRPr lang="en-US"/>
          </a:p>
        </p:txBody>
      </p:sp>
      <p:sp>
        <p:nvSpPr>
          <p:cNvPr id="881" name="Google Shape;881;p104"/>
          <p:cNvSpPr/>
          <p:nvPr/>
        </p:nvSpPr>
        <p:spPr>
          <a:xfrm>
            <a:off x="7090883" y="3593954"/>
            <a:ext cx="799254" cy="206988"/>
          </a:xfrm>
          <a:custGeom>
            <a:avLst/>
            <a:gdLst/>
            <a:ahLst/>
            <a:cxnLst/>
            <a:rect l="l" t="t" r="r" b="b"/>
            <a:pathLst>
              <a:path w="1598507" h="413976" extrusionOk="0">
                <a:moveTo>
                  <a:pt x="0" y="0"/>
                </a:moveTo>
                <a:lnTo>
                  <a:pt x="1598507" y="0"/>
                </a:lnTo>
                <a:lnTo>
                  <a:pt x="1598507" y="413976"/>
                </a:lnTo>
                <a:lnTo>
                  <a:pt x="0" y="413976"/>
                </a:lnTo>
                <a:lnTo>
                  <a:pt x="0" y="0"/>
                </a:lnTo>
                <a:close/>
              </a:path>
            </a:pathLst>
          </a:custGeom>
          <a:blipFill rotWithShape="1">
            <a:blip r:embed="rId63">
              <a:alphaModFix/>
            </a:blip>
            <a:stretch>
              <a:fillRect/>
            </a:stretch>
          </a:blipFill>
          <a:ln>
            <a:noFill/>
          </a:ln>
        </p:spPr>
        <p:txBody>
          <a:bodyPr/>
          <a:lstStyle/>
          <a:p>
            <a:endParaRPr lang="en-US"/>
          </a:p>
        </p:txBody>
      </p:sp>
      <p:sp>
        <p:nvSpPr>
          <p:cNvPr id="882" name="Google Shape;882;p104"/>
          <p:cNvSpPr/>
          <p:nvPr/>
        </p:nvSpPr>
        <p:spPr>
          <a:xfrm>
            <a:off x="7090883" y="3593954"/>
            <a:ext cx="799254" cy="206988"/>
          </a:xfrm>
          <a:custGeom>
            <a:avLst/>
            <a:gdLst/>
            <a:ahLst/>
            <a:cxnLst/>
            <a:rect l="l" t="t" r="r" b="b"/>
            <a:pathLst>
              <a:path w="1598507" h="413976" extrusionOk="0">
                <a:moveTo>
                  <a:pt x="0" y="0"/>
                </a:moveTo>
                <a:lnTo>
                  <a:pt x="1598507" y="0"/>
                </a:lnTo>
                <a:lnTo>
                  <a:pt x="1598507" y="413976"/>
                </a:lnTo>
                <a:lnTo>
                  <a:pt x="0" y="413976"/>
                </a:lnTo>
                <a:lnTo>
                  <a:pt x="0" y="0"/>
                </a:lnTo>
                <a:close/>
              </a:path>
            </a:pathLst>
          </a:custGeom>
          <a:blipFill rotWithShape="1">
            <a:blip r:embed="rId64">
              <a:alphaModFix/>
            </a:blip>
            <a:stretch>
              <a:fillRect/>
            </a:stretch>
          </a:blipFill>
          <a:ln>
            <a:noFill/>
          </a:ln>
        </p:spPr>
        <p:txBody>
          <a:bodyPr/>
          <a:lstStyle/>
          <a:p>
            <a:endParaRPr lang="en-US"/>
          </a:p>
        </p:txBody>
      </p:sp>
      <p:sp>
        <p:nvSpPr>
          <p:cNvPr id="883" name="Google Shape;883;p104"/>
          <p:cNvSpPr/>
          <p:nvPr/>
        </p:nvSpPr>
        <p:spPr>
          <a:xfrm>
            <a:off x="6070559" y="3948248"/>
            <a:ext cx="586341" cy="242533"/>
          </a:xfrm>
          <a:custGeom>
            <a:avLst/>
            <a:gdLst/>
            <a:ahLst/>
            <a:cxnLst/>
            <a:rect l="l" t="t" r="r" b="b"/>
            <a:pathLst>
              <a:path w="1172683" h="485066" extrusionOk="0">
                <a:moveTo>
                  <a:pt x="0" y="0"/>
                </a:moveTo>
                <a:lnTo>
                  <a:pt x="1172683" y="0"/>
                </a:lnTo>
                <a:lnTo>
                  <a:pt x="1172683" y="485066"/>
                </a:lnTo>
                <a:lnTo>
                  <a:pt x="0" y="485066"/>
                </a:lnTo>
                <a:lnTo>
                  <a:pt x="0" y="0"/>
                </a:lnTo>
                <a:close/>
              </a:path>
            </a:pathLst>
          </a:custGeom>
          <a:blipFill rotWithShape="1">
            <a:blip r:embed="rId65">
              <a:alphaModFix/>
            </a:blip>
            <a:stretch>
              <a:fillRect/>
            </a:stretch>
          </a:blipFill>
          <a:ln>
            <a:noFill/>
          </a:ln>
        </p:spPr>
        <p:txBody>
          <a:bodyPr/>
          <a:lstStyle/>
          <a:p>
            <a:endParaRPr lang="en-US"/>
          </a:p>
        </p:txBody>
      </p:sp>
      <p:sp>
        <p:nvSpPr>
          <p:cNvPr id="884" name="Google Shape;884;p104"/>
          <p:cNvSpPr/>
          <p:nvPr/>
        </p:nvSpPr>
        <p:spPr>
          <a:xfrm>
            <a:off x="6070559" y="3948248"/>
            <a:ext cx="913818" cy="242533"/>
          </a:xfrm>
          <a:custGeom>
            <a:avLst/>
            <a:gdLst/>
            <a:ahLst/>
            <a:cxnLst/>
            <a:rect l="l" t="t" r="r" b="b"/>
            <a:pathLst>
              <a:path w="1827635" h="485066" extrusionOk="0">
                <a:moveTo>
                  <a:pt x="0" y="0"/>
                </a:moveTo>
                <a:lnTo>
                  <a:pt x="1827636" y="0"/>
                </a:lnTo>
                <a:lnTo>
                  <a:pt x="1827636" y="485066"/>
                </a:lnTo>
                <a:lnTo>
                  <a:pt x="0" y="485066"/>
                </a:lnTo>
                <a:lnTo>
                  <a:pt x="0" y="0"/>
                </a:lnTo>
                <a:close/>
              </a:path>
            </a:pathLst>
          </a:custGeom>
          <a:blipFill rotWithShape="1">
            <a:blip r:embed="rId66">
              <a:alphaModFix/>
            </a:blip>
            <a:stretch>
              <a:fillRect t="-27919" b="-27899"/>
            </a:stretch>
          </a:blipFill>
          <a:ln>
            <a:noFill/>
          </a:ln>
        </p:spPr>
        <p:txBody>
          <a:bodyPr/>
          <a:lstStyle/>
          <a:p>
            <a:endParaRPr lang="en-US"/>
          </a:p>
        </p:txBody>
      </p:sp>
      <p:sp>
        <p:nvSpPr>
          <p:cNvPr id="885" name="Google Shape;885;p104"/>
          <p:cNvSpPr/>
          <p:nvPr/>
        </p:nvSpPr>
        <p:spPr>
          <a:xfrm>
            <a:off x="7946324" y="4434145"/>
            <a:ext cx="728840" cy="195642"/>
          </a:xfrm>
          <a:custGeom>
            <a:avLst/>
            <a:gdLst/>
            <a:ahLst/>
            <a:cxnLst/>
            <a:rect l="l" t="t" r="r" b="b"/>
            <a:pathLst>
              <a:path w="1457679" h="391284" extrusionOk="0">
                <a:moveTo>
                  <a:pt x="0" y="0"/>
                </a:moveTo>
                <a:lnTo>
                  <a:pt x="1457680" y="0"/>
                </a:lnTo>
                <a:lnTo>
                  <a:pt x="1457680" y="391284"/>
                </a:lnTo>
                <a:lnTo>
                  <a:pt x="0" y="391284"/>
                </a:lnTo>
                <a:lnTo>
                  <a:pt x="0" y="0"/>
                </a:lnTo>
                <a:close/>
              </a:path>
            </a:pathLst>
          </a:custGeom>
          <a:blipFill rotWithShape="1">
            <a:blip r:embed="rId67">
              <a:alphaModFix/>
            </a:blip>
            <a:stretch>
              <a:fillRect/>
            </a:stretch>
          </a:blipFill>
          <a:ln>
            <a:noFill/>
          </a:ln>
        </p:spPr>
        <p:txBody>
          <a:bodyPr/>
          <a:lstStyle/>
          <a:p>
            <a:endParaRPr lang="en-US"/>
          </a:p>
        </p:txBody>
      </p:sp>
      <p:sp>
        <p:nvSpPr>
          <p:cNvPr id="886" name="Google Shape;886;p104"/>
          <p:cNvSpPr/>
          <p:nvPr/>
        </p:nvSpPr>
        <p:spPr>
          <a:xfrm>
            <a:off x="7946324" y="4434145"/>
            <a:ext cx="728840" cy="195642"/>
          </a:xfrm>
          <a:custGeom>
            <a:avLst/>
            <a:gdLst/>
            <a:ahLst/>
            <a:cxnLst/>
            <a:rect l="l" t="t" r="r" b="b"/>
            <a:pathLst>
              <a:path w="1457679" h="391284" extrusionOk="0">
                <a:moveTo>
                  <a:pt x="0" y="0"/>
                </a:moveTo>
                <a:lnTo>
                  <a:pt x="1457680" y="0"/>
                </a:lnTo>
                <a:lnTo>
                  <a:pt x="1457680" y="391284"/>
                </a:lnTo>
                <a:lnTo>
                  <a:pt x="0" y="391284"/>
                </a:lnTo>
                <a:lnTo>
                  <a:pt x="0" y="0"/>
                </a:lnTo>
                <a:close/>
              </a:path>
            </a:pathLst>
          </a:custGeom>
          <a:blipFill rotWithShape="1">
            <a:blip r:embed="rId68">
              <a:alphaModFix/>
            </a:blip>
            <a:stretch>
              <a:fillRect/>
            </a:stretch>
          </a:blipFill>
          <a:ln>
            <a:noFill/>
          </a:ln>
        </p:spPr>
        <p:txBody>
          <a:bodyPr/>
          <a:lstStyle/>
          <a:p>
            <a:endParaRPr lang="en-US"/>
          </a:p>
        </p:txBody>
      </p:sp>
      <p:sp>
        <p:nvSpPr>
          <p:cNvPr id="887" name="Google Shape;887;p104"/>
          <p:cNvSpPr/>
          <p:nvPr/>
        </p:nvSpPr>
        <p:spPr>
          <a:xfrm>
            <a:off x="7148383" y="4427893"/>
            <a:ext cx="586341" cy="220415"/>
          </a:xfrm>
          <a:custGeom>
            <a:avLst/>
            <a:gdLst/>
            <a:ahLst/>
            <a:cxnLst/>
            <a:rect l="l" t="t" r="r" b="b"/>
            <a:pathLst>
              <a:path w="1172683" h="440830" extrusionOk="0">
                <a:moveTo>
                  <a:pt x="0" y="0"/>
                </a:moveTo>
                <a:lnTo>
                  <a:pt x="1172683" y="0"/>
                </a:lnTo>
                <a:lnTo>
                  <a:pt x="1172683" y="440830"/>
                </a:lnTo>
                <a:lnTo>
                  <a:pt x="0" y="440830"/>
                </a:lnTo>
                <a:lnTo>
                  <a:pt x="0" y="0"/>
                </a:lnTo>
                <a:close/>
              </a:path>
            </a:pathLst>
          </a:custGeom>
          <a:blipFill rotWithShape="1">
            <a:blip r:embed="rId69">
              <a:alphaModFix/>
            </a:blip>
            <a:stretch>
              <a:fillRect/>
            </a:stretch>
          </a:blipFill>
          <a:ln>
            <a:noFill/>
          </a:ln>
        </p:spPr>
        <p:txBody>
          <a:bodyPr/>
          <a:lstStyle/>
          <a:p>
            <a:endParaRPr lang="en-US"/>
          </a:p>
        </p:txBody>
      </p:sp>
      <p:sp>
        <p:nvSpPr>
          <p:cNvPr id="888" name="Google Shape;888;p104"/>
          <p:cNvSpPr/>
          <p:nvPr/>
        </p:nvSpPr>
        <p:spPr>
          <a:xfrm>
            <a:off x="7148383" y="4427893"/>
            <a:ext cx="586341" cy="220415"/>
          </a:xfrm>
          <a:custGeom>
            <a:avLst/>
            <a:gdLst/>
            <a:ahLst/>
            <a:cxnLst/>
            <a:rect l="l" t="t" r="r" b="b"/>
            <a:pathLst>
              <a:path w="1172683" h="440830" extrusionOk="0">
                <a:moveTo>
                  <a:pt x="0" y="0"/>
                </a:moveTo>
                <a:lnTo>
                  <a:pt x="1172683" y="0"/>
                </a:lnTo>
                <a:lnTo>
                  <a:pt x="1172683" y="440830"/>
                </a:lnTo>
                <a:lnTo>
                  <a:pt x="0" y="440830"/>
                </a:lnTo>
                <a:lnTo>
                  <a:pt x="0" y="0"/>
                </a:lnTo>
                <a:close/>
              </a:path>
            </a:pathLst>
          </a:custGeom>
          <a:blipFill rotWithShape="1">
            <a:blip r:embed="rId70">
              <a:alphaModFix/>
            </a:blip>
            <a:stretch>
              <a:fillRect/>
            </a:stretch>
          </a:blipFill>
          <a:ln>
            <a:noFill/>
          </a:ln>
        </p:spPr>
        <p:txBody>
          <a:bodyPr/>
          <a:lstStyle/>
          <a:p>
            <a:endParaRPr lang="en-US"/>
          </a:p>
        </p:txBody>
      </p:sp>
      <p:sp>
        <p:nvSpPr>
          <p:cNvPr id="889" name="Google Shape;889;p104"/>
          <p:cNvSpPr/>
          <p:nvPr/>
        </p:nvSpPr>
        <p:spPr>
          <a:xfrm>
            <a:off x="4872047" y="4811797"/>
            <a:ext cx="1014933" cy="269387"/>
          </a:xfrm>
          <a:custGeom>
            <a:avLst/>
            <a:gdLst/>
            <a:ahLst/>
            <a:cxnLst/>
            <a:rect l="l" t="t" r="r" b="b"/>
            <a:pathLst>
              <a:path w="2029866" h="538774" extrusionOk="0">
                <a:moveTo>
                  <a:pt x="0" y="0"/>
                </a:moveTo>
                <a:lnTo>
                  <a:pt x="2029867" y="0"/>
                </a:lnTo>
                <a:lnTo>
                  <a:pt x="2029867" y="538774"/>
                </a:lnTo>
                <a:lnTo>
                  <a:pt x="0" y="538774"/>
                </a:lnTo>
                <a:lnTo>
                  <a:pt x="0" y="0"/>
                </a:lnTo>
                <a:close/>
              </a:path>
            </a:pathLst>
          </a:custGeom>
          <a:blipFill rotWithShape="1">
            <a:blip r:embed="rId71">
              <a:alphaModFix/>
            </a:blip>
            <a:stretch>
              <a:fillRect/>
            </a:stretch>
          </a:blipFill>
          <a:ln>
            <a:noFill/>
          </a:ln>
        </p:spPr>
        <p:txBody>
          <a:bodyPr/>
          <a:lstStyle/>
          <a:p>
            <a:endParaRPr lang="en-US"/>
          </a:p>
        </p:txBody>
      </p:sp>
      <p:sp>
        <p:nvSpPr>
          <p:cNvPr id="890" name="Google Shape;890;p104"/>
          <p:cNvSpPr/>
          <p:nvPr/>
        </p:nvSpPr>
        <p:spPr>
          <a:xfrm>
            <a:off x="4872047" y="4811797"/>
            <a:ext cx="1014933" cy="269387"/>
          </a:xfrm>
          <a:custGeom>
            <a:avLst/>
            <a:gdLst/>
            <a:ahLst/>
            <a:cxnLst/>
            <a:rect l="l" t="t" r="r" b="b"/>
            <a:pathLst>
              <a:path w="2029866" h="538774" extrusionOk="0">
                <a:moveTo>
                  <a:pt x="0" y="0"/>
                </a:moveTo>
                <a:lnTo>
                  <a:pt x="2029867" y="0"/>
                </a:lnTo>
                <a:lnTo>
                  <a:pt x="2029867" y="538774"/>
                </a:lnTo>
                <a:lnTo>
                  <a:pt x="0" y="538774"/>
                </a:lnTo>
                <a:lnTo>
                  <a:pt x="0" y="0"/>
                </a:lnTo>
                <a:close/>
              </a:path>
            </a:pathLst>
          </a:custGeom>
          <a:blipFill rotWithShape="1">
            <a:blip r:embed="rId72">
              <a:alphaModFix/>
            </a:blip>
            <a:stretch>
              <a:fillRect/>
            </a:stretch>
          </a:blipFill>
          <a:ln>
            <a:noFill/>
          </a:ln>
        </p:spPr>
        <p:txBody>
          <a:bodyPr/>
          <a:lstStyle/>
          <a:p>
            <a:endParaRPr lang="en-US"/>
          </a:p>
        </p:txBody>
      </p:sp>
      <p:sp>
        <p:nvSpPr>
          <p:cNvPr id="891" name="Google Shape;891;p104"/>
          <p:cNvSpPr/>
          <p:nvPr/>
        </p:nvSpPr>
        <p:spPr>
          <a:xfrm>
            <a:off x="6089111" y="4843385"/>
            <a:ext cx="762171" cy="206209"/>
          </a:xfrm>
          <a:custGeom>
            <a:avLst/>
            <a:gdLst/>
            <a:ahLst/>
            <a:cxnLst/>
            <a:rect l="l" t="t" r="r" b="b"/>
            <a:pathLst>
              <a:path w="1524342" h="412418" extrusionOk="0">
                <a:moveTo>
                  <a:pt x="0" y="0"/>
                </a:moveTo>
                <a:lnTo>
                  <a:pt x="1524342" y="0"/>
                </a:lnTo>
                <a:lnTo>
                  <a:pt x="1524342" y="412418"/>
                </a:lnTo>
                <a:lnTo>
                  <a:pt x="0" y="412418"/>
                </a:lnTo>
                <a:lnTo>
                  <a:pt x="0" y="0"/>
                </a:lnTo>
                <a:close/>
              </a:path>
            </a:pathLst>
          </a:custGeom>
          <a:blipFill rotWithShape="1">
            <a:blip r:embed="rId73">
              <a:alphaModFix/>
            </a:blip>
            <a:stretch>
              <a:fillRect/>
            </a:stretch>
          </a:blipFill>
          <a:ln>
            <a:noFill/>
          </a:ln>
        </p:spPr>
        <p:txBody>
          <a:bodyPr/>
          <a:lstStyle/>
          <a:p>
            <a:endParaRPr lang="en-US"/>
          </a:p>
        </p:txBody>
      </p:sp>
      <p:sp>
        <p:nvSpPr>
          <p:cNvPr id="892" name="Google Shape;892;p104"/>
          <p:cNvSpPr/>
          <p:nvPr/>
        </p:nvSpPr>
        <p:spPr>
          <a:xfrm>
            <a:off x="7148393" y="4841285"/>
            <a:ext cx="624029" cy="182276"/>
          </a:xfrm>
          <a:custGeom>
            <a:avLst/>
            <a:gdLst/>
            <a:ahLst/>
            <a:cxnLst/>
            <a:rect l="l" t="t" r="r" b="b"/>
            <a:pathLst>
              <a:path w="1248057" h="364553" extrusionOk="0">
                <a:moveTo>
                  <a:pt x="0" y="0"/>
                </a:moveTo>
                <a:lnTo>
                  <a:pt x="1248057" y="0"/>
                </a:lnTo>
                <a:lnTo>
                  <a:pt x="1248057" y="364553"/>
                </a:lnTo>
                <a:lnTo>
                  <a:pt x="0" y="364553"/>
                </a:lnTo>
                <a:lnTo>
                  <a:pt x="0" y="0"/>
                </a:lnTo>
                <a:close/>
              </a:path>
            </a:pathLst>
          </a:custGeom>
          <a:blipFill rotWithShape="1">
            <a:blip r:embed="rId74">
              <a:alphaModFix/>
            </a:blip>
            <a:stretch>
              <a:fillRect/>
            </a:stretch>
          </a:blipFill>
          <a:ln>
            <a:noFill/>
          </a:ln>
        </p:spPr>
        <p:txBody>
          <a:bodyPr/>
          <a:lstStyle/>
          <a:p>
            <a:endParaRPr lang="en-US"/>
          </a:p>
        </p:txBody>
      </p:sp>
      <p:sp>
        <p:nvSpPr>
          <p:cNvPr id="893" name="Google Shape;893;p104"/>
          <p:cNvSpPr/>
          <p:nvPr/>
        </p:nvSpPr>
        <p:spPr>
          <a:xfrm>
            <a:off x="7965163" y="4790057"/>
            <a:ext cx="586341" cy="224484"/>
          </a:xfrm>
          <a:custGeom>
            <a:avLst/>
            <a:gdLst/>
            <a:ahLst/>
            <a:cxnLst/>
            <a:rect l="l" t="t" r="r" b="b"/>
            <a:pathLst>
              <a:path w="1172683" h="448968" extrusionOk="0">
                <a:moveTo>
                  <a:pt x="0" y="0"/>
                </a:moveTo>
                <a:lnTo>
                  <a:pt x="1172683" y="0"/>
                </a:lnTo>
                <a:lnTo>
                  <a:pt x="1172683" y="448968"/>
                </a:lnTo>
                <a:lnTo>
                  <a:pt x="0" y="448968"/>
                </a:lnTo>
                <a:lnTo>
                  <a:pt x="0" y="0"/>
                </a:lnTo>
                <a:close/>
              </a:path>
            </a:pathLst>
          </a:custGeom>
          <a:blipFill rotWithShape="1">
            <a:blip r:embed="rId69">
              <a:alphaModFix/>
            </a:blip>
            <a:stretch>
              <a:fillRect/>
            </a:stretch>
          </a:blipFill>
          <a:ln>
            <a:noFill/>
          </a:ln>
        </p:spPr>
        <p:txBody>
          <a:bodyPr/>
          <a:lstStyle/>
          <a:p>
            <a:endParaRPr lang="en-US"/>
          </a:p>
        </p:txBody>
      </p:sp>
      <p:sp>
        <p:nvSpPr>
          <p:cNvPr id="894" name="Google Shape;894;p104"/>
          <p:cNvSpPr/>
          <p:nvPr/>
        </p:nvSpPr>
        <p:spPr>
          <a:xfrm>
            <a:off x="6089111" y="4843385"/>
            <a:ext cx="762171" cy="206199"/>
          </a:xfrm>
          <a:custGeom>
            <a:avLst/>
            <a:gdLst/>
            <a:ahLst/>
            <a:cxnLst/>
            <a:rect l="l" t="t" r="r" b="b"/>
            <a:pathLst>
              <a:path w="1524342" h="412398" extrusionOk="0">
                <a:moveTo>
                  <a:pt x="0" y="0"/>
                </a:moveTo>
                <a:lnTo>
                  <a:pt x="1524342" y="0"/>
                </a:lnTo>
                <a:lnTo>
                  <a:pt x="1524342" y="412397"/>
                </a:lnTo>
                <a:lnTo>
                  <a:pt x="0" y="412397"/>
                </a:lnTo>
                <a:lnTo>
                  <a:pt x="0" y="0"/>
                </a:lnTo>
                <a:close/>
              </a:path>
            </a:pathLst>
          </a:custGeom>
          <a:blipFill rotWithShape="1">
            <a:blip r:embed="rId75">
              <a:alphaModFix/>
            </a:blip>
            <a:stretch>
              <a:fillRect/>
            </a:stretch>
          </a:blipFill>
          <a:ln>
            <a:noFill/>
          </a:ln>
        </p:spPr>
        <p:txBody>
          <a:bodyPr/>
          <a:lstStyle/>
          <a:p>
            <a:endParaRPr lang="en-US"/>
          </a:p>
        </p:txBody>
      </p:sp>
      <p:sp>
        <p:nvSpPr>
          <p:cNvPr id="895" name="Google Shape;895;p104"/>
          <p:cNvSpPr/>
          <p:nvPr/>
        </p:nvSpPr>
        <p:spPr>
          <a:xfrm>
            <a:off x="7148393" y="4841285"/>
            <a:ext cx="624029" cy="182276"/>
          </a:xfrm>
          <a:custGeom>
            <a:avLst/>
            <a:gdLst/>
            <a:ahLst/>
            <a:cxnLst/>
            <a:rect l="l" t="t" r="r" b="b"/>
            <a:pathLst>
              <a:path w="1248057" h="364553" extrusionOk="0">
                <a:moveTo>
                  <a:pt x="0" y="0"/>
                </a:moveTo>
                <a:lnTo>
                  <a:pt x="1248057" y="0"/>
                </a:lnTo>
                <a:lnTo>
                  <a:pt x="1248057" y="364553"/>
                </a:lnTo>
                <a:lnTo>
                  <a:pt x="0" y="364553"/>
                </a:lnTo>
                <a:lnTo>
                  <a:pt x="0" y="0"/>
                </a:lnTo>
                <a:close/>
              </a:path>
            </a:pathLst>
          </a:custGeom>
          <a:blipFill rotWithShape="1">
            <a:blip r:embed="rId76">
              <a:alphaModFix/>
            </a:blip>
            <a:stretch>
              <a:fillRect/>
            </a:stretch>
          </a:blipFill>
          <a:ln>
            <a:noFill/>
          </a:ln>
        </p:spPr>
        <p:txBody>
          <a:bodyPr/>
          <a:lstStyle/>
          <a:p>
            <a:endParaRPr lang="en-US"/>
          </a:p>
        </p:txBody>
      </p:sp>
      <p:sp>
        <p:nvSpPr>
          <p:cNvPr id="896" name="Google Shape;896;p104"/>
          <p:cNvSpPr/>
          <p:nvPr/>
        </p:nvSpPr>
        <p:spPr>
          <a:xfrm>
            <a:off x="7965163" y="4790057"/>
            <a:ext cx="586341" cy="224484"/>
          </a:xfrm>
          <a:custGeom>
            <a:avLst/>
            <a:gdLst/>
            <a:ahLst/>
            <a:cxnLst/>
            <a:rect l="l" t="t" r="r" b="b"/>
            <a:pathLst>
              <a:path w="1172683" h="448968" extrusionOk="0">
                <a:moveTo>
                  <a:pt x="0" y="0"/>
                </a:moveTo>
                <a:lnTo>
                  <a:pt x="1172683" y="0"/>
                </a:lnTo>
                <a:lnTo>
                  <a:pt x="1172683" y="448968"/>
                </a:lnTo>
                <a:lnTo>
                  <a:pt x="0" y="448968"/>
                </a:lnTo>
                <a:lnTo>
                  <a:pt x="0" y="0"/>
                </a:lnTo>
                <a:close/>
              </a:path>
            </a:pathLst>
          </a:custGeom>
          <a:blipFill rotWithShape="1">
            <a:blip r:embed="rId77">
              <a:alphaModFix/>
            </a:blip>
            <a:stretch>
              <a:fillRect/>
            </a:stretch>
          </a:blipFill>
          <a:ln>
            <a:noFill/>
          </a:ln>
        </p:spPr>
        <p:txBody>
          <a:bodyPr/>
          <a:lstStyle/>
          <a:p>
            <a:endParaRPr lang="en-US"/>
          </a:p>
        </p:txBody>
      </p:sp>
      <p:sp>
        <p:nvSpPr>
          <p:cNvPr id="897" name="Google Shape;897;p104"/>
          <p:cNvSpPr/>
          <p:nvPr/>
        </p:nvSpPr>
        <p:spPr>
          <a:xfrm>
            <a:off x="1491478" y="3286217"/>
            <a:ext cx="1221502" cy="641289"/>
          </a:xfrm>
          <a:custGeom>
            <a:avLst/>
            <a:gdLst/>
            <a:ahLst/>
            <a:cxnLst/>
            <a:rect l="l" t="t" r="r" b="b"/>
            <a:pathLst>
              <a:path w="2443003" h="1282577" extrusionOk="0">
                <a:moveTo>
                  <a:pt x="0" y="0"/>
                </a:moveTo>
                <a:lnTo>
                  <a:pt x="2443003" y="0"/>
                </a:lnTo>
                <a:lnTo>
                  <a:pt x="2443003" y="1282577"/>
                </a:lnTo>
                <a:lnTo>
                  <a:pt x="0" y="1282577"/>
                </a:lnTo>
                <a:lnTo>
                  <a:pt x="0" y="0"/>
                </a:lnTo>
                <a:close/>
              </a:path>
            </a:pathLst>
          </a:custGeom>
          <a:blipFill rotWithShape="1">
            <a:blip r:embed="rId78">
              <a:alphaModFix/>
            </a:blip>
            <a:stretch>
              <a:fillRect/>
            </a:stretch>
          </a:blipFill>
          <a:ln>
            <a:noFill/>
          </a:ln>
        </p:spPr>
        <p:txBody>
          <a:bodyPr/>
          <a:lstStyle/>
          <a:p>
            <a:endParaRPr lang="en-US"/>
          </a:p>
        </p:txBody>
      </p:sp>
      <p:sp>
        <p:nvSpPr>
          <p:cNvPr id="898" name="Google Shape;898;p104"/>
          <p:cNvSpPr/>
          <p:nvPr/>
        </p:nvSpPr>
        <p:spPr>
          <a:xfrm>
            <a:off x="1592007" y="2372745"/>
            <a:ext cx="1624964" cy="548426"/>
          </a:xfrm>
          <a:custGeom>
            <a:avLst/>
            <a:gdLst/>
            <a:ahLst/>
            <a:cxnLst/>
            <a:rect l="l" t="t" r="r" b="b"/>
            <a:pathLst>
              <a:path w="3249928" h="1096851" extrusionOk="0">
                <a:moveTo>
                  <a:pt x="0" y="0"/>
                </a:moveTo>
                <a:lnTo>
                  <a:pt x="3249928" y="0"/>
                </a:lnTo>
                <a:lnTo>
                  <a:pt x="3249928" y="1096851"/>
                </a:lnTo>
                <a:lnTo>
                  <a:pt x="0" y="1096851"/>
                </a:lnTo>
                <a:lnTo>
                  <a:pt x="0" y="0"/>
                </a:lnTo>
                <a:close/>
              </a:path>
            </a:pathLst>
          </a:custGeom>
          <a:blipFill rotWithShape="1">
            <a:blip r:embed="rId79">
              <a:alphaModFix/>
            </a:blip>
            <a:stretch>
              <a:fillRect/>
            </a:stretch>
          </a:blipFill>
          <a:ln>
            <a:noFill/>
          </a:ln>
        </p:spPr>
        <p:txBody>
          <a:bodyPr/>
          <a:lstStyle/>
          <a:p>
            <a:endParaRPr lang="en-US"/>
          </a:p>
        </p:txBody>
      </p:sp>
      <p:sp>
        <p:nvSpPr>
          <p:cNvPr id="899" name="Google Shape;899;p104"/>
          <p:cNvSpPr txBox="1"/>
          <p:nvPr/>
        </p:nvSpPr>
        <p:spPr>
          <a:xfrm>
            <a:off x="423805" y="956213"/>
            <a:ext cx="3510900" cy="227700"/>
          </a:xfrm>
          <a:prstGeom prst="rect">
            <a:avLst/>
          </a:prstGeom>
          <a:noFill/>
          <a:ln>
            <a:noFill/>
          </a:ln>
        </p:spPr>
        <p:txBody>
          <a:bodyPr spcFirstLastPara="1" wrap="square" lIns="0" tIns="0" rIns="0" bIns="0" anchor="t" anchorCtr="0">
            <a:spAutoFit/>
          </a:bodyPr>
          <a:lstStyle/>
          <a:p>
            <a:pPr marL="0" marR="0" lvl="0" indent="0" algn="l" rtl="0">
              <a:lnSpc>
                <a:spcPct val="87003"/>
              </a:lnSpc>
              <a:spcBef>
                <a:spcPts val="0"/>
              </a:spcBef>
              <a:spcAft>
                <a:spcPts val="0"/>
              </a:spcAft>
              <a:buClr>
                <a:srgbClr val="000000"/>
              </a:buClr>
              <a:buSzPts val="2200"/>
              <a:buFont typeface="Arial"/>
              <a:buNone/>
            </a:pPr>
            <a:r>
              <a:rPr lang="en-GB" sz="1700" b="1">
                <a:solidFill>
                  <a:schemeClr val="dk2"/>
                </a:solidFill>
                <a:latin typeface="Roboto Condensed"/>
                <a:ea typeface="Roboto Condensed"/>
                <a:cs typeface="Roboto Condensed"/>
                <a:sym typeface="Roboto Condensed"/>
              </a:rPr>
              <a:t>Privat eiendom</a:t>
            </a:r>
            <a:endParaRPr sz="200" b="0" i="0" u="none" strike="noStrike" cap="none">
              <a:solidFill>
                <a:schemeClr val="dk2"/>
              </a:solidFill>
              <a:latin typeface="Arial"/>
              <a:ea typeface="Arial"/>
              <a:cs typeface="Arial"/>
              <a:sym typeface="Arial"/>
            </a:endParaRPr>
          </a:p>
        </p:txBody>
      </p:sp>
      <p:sp>
        <p:nvSpPr>
          <p:cNvPr id="900" name="Google Shape;900;p104"/>
          <p:cNvSpPr txBox="1"/>
          <p:nvPr/>
        </p:nvSpPr>
        <p:spPr>
          <a:xfrm>
            <a:off x="4753170" y="958613"/>
            <a:ext cx="2991600" cy="227700"/>
          </a:xfrm>
          <a:prstGeom prst="rect">
            <a:avLst/>
          </a:prstGeom>
          <a:noFill/>
          <a:ln>
            <a:noFill/>
          </a:ln>
        </p:spPr>
        <p:txBody>
          <a:bodyPr spcFirstLastPara="1" wrap="square" lIns="0" tIns="0" rIns="0" bIns="0" anchor="t" anchorCtr="0">
            <a:spAutoFit/>
          </a:bodyPr>
          <a:lstStyle/>
          <a:p>
            <a:pPr marL="0" marR="0" lvl="0" indent="0" algn="l" rtl="0">
              <a:lnSpc>
                <a:spcPct val="87003"/>
              </a:lnSpc>
              <a:spcBef>
                <a:spcPts val="0"/>
              </a:spcBef>
              <a:spcAft>
                <a:spcPts val="0"/>
              </a:spcAft>
              <a:buClr>
                <a:srgbClr val="000000"/>
              </a:buClr>
              <a:buSzPts val="2200"/>
              <a:buFont typeface="Arial"/>
              <a:buNone/>
            </a:pPr>
            <a:r>
              <a:rPr lang="en-GB" sz="1700" b="1">
                <a:solidFill>
                  <a:schemeClr val="dk2"/>
                </a:solidFill>
                <a:latin typeface="Roboto Condensed"/>
                <a:ea typeface="Roboto Condensed"/>
                <a:cs typeface="Roboto Condensed"/>
                <a:sym typeface="Roboto Condensed"/>
              </a:rPr>
              <a:t>Offentlig</a:t>
            </a:r>
            <a:endParaRPr sz="200" b="0" i="0" u="none" strike="noStrike" cap="none">
              <a:solidFill>
                <a:schemeClr val="dk2"/>
              </a:solidFill>
              <a:latin typeface="Arial"/>
              <a:ea typeface="Arial"/>
              <a:cs typeface="Arial"/>
              <a:sym typeface="Arial"/>
            </a:endParaRPr>
          </a:p>
        </p:txBody>
      </p:sp>
      <p:sp>
        <p:nvSpPr>
          <p:cNvPr id="901" name="Google Shape;901;p104"/>
          <p:cNvSpPr txBox="1"/>
          <p:nvPr/>
        </p:nvSpPr>
        <p:spPr>
          <a:xfrm>
            <a:off x="423799" y="4353075"/>
            <a:ext cx="1190400" cy="227700"/>
          </a:xfrm>
          <a:prstGeom prst="rect">
            <a:avLst/>
          </a:prstGeom>
          <a:noFill/>
          <a:ln>
            <a:noFill/>
          </a:ln>
        </p:spPr>
        <p:txBody>
          <a:bodyPr spcFirstLastPara="1" wrap="square" lIns="0" tIns="0" rIns="0" bIns="0" anchor="t" anchorCtr="0">
            <a:spAutoFit/>
          </a:bodyPr>
          <a:lstStyle/>
          <a:p>
            <a:pPr marL="0" marR="0" lvl="0" indent="0" algn="l" rtl="0">
              <a:lnSpc>
                <a:spcPct val="87003"/>
              </a:lnSpc>
              <a:spcBef>
                <a:spcPts val="0"/>
              </a:spcBef>
              <a:spcAft>
                <a:spcPts val="0"/>
              </a:spcAft>
              <a:buClr>
                <a:srgbClr val="000000"/>
              </a:buClr>
              <a:buSzPts val="2200"/>
              <a:buFont typeface="Arial"/>
              <a:buNone/>
            </a:pPr>
            <a:r>
              <a:rPr lang="en-GB" sz="1700" b="1">
                <a:solidFill>
                  <a:schemeClr val="dk2"/>
                </a:solidFill>
                <a:latin typeface="Roboto Condensed"/>
                <a:ea typeface="Roboto Condensed"/>
                <a:cs typeface="Roboto Condensed"/>
                <a:sym typeface="Roboto Condensed"/>
              </a:rPr>
              <a:t>Detaljhandel</a:t>
            </a:r>
            <a:endParaRPr sz="200" b="0" i="0" u="none" strike="noStrike" cap="none">
              <a:solidFill>
                <a:schemeClr val="accent2"/>
              </a:solidFill>
              <a:latin typeface="Arial"/>
              <a:ea typeface="Arial"/>
              <a:cs typeface="Arial"/>
              <a:sym typeface="Arial"/>
            </a:endParaRPr>
          </a:p>
        </p:txBody>
      </p:sp>
      <p:sp>
        <p:nvSpPr>
          <p:cNvPr id="902" name="Google Shape;902;p104"/>
          <p:cNvSpPr txBox="1"/>
          <p:nvPr/>
        </p:nvSpPr>
        <p:spPr>
          <a:xfrm>
            <a:off x="423805" y="3066394"/>
            <a:ext cx="2924100" cy="227700"/>
          </a:xfrm>
          <a:prstGeom prst="rect">
            <a:avLst/>
          </a:prstGeom>
          <a:noFill/>
          <a:ln>
            <a:noFill/>
          </a:ln>
        </p:spPr>
        <p:txBody>
          <a:bodyPr spcFirstLastPara="1" wrap="square" lIns="0" tIns="0" rIns="0" bIns="0" anchor="t" anchorCtr="0">
            <a:spAutoFit/>
          </a:bodyPr>
          <a:lstStyle/>
          <a:p>
            <a:pPr marL="0" marR="0" lvl="0" indent="0" algn="l" rtl="0">
              <a:lnSpc>
                <a:spcPct val="87003"/>
              </a:lnSpc>
              <a:spcBef>
                <a:spcPts val="0"/>
              </a:spcBef>
              <a:spcAft>
                <a:spcPts val="0"/>
              </a:spcAft>
              <a:buClr>
                <a:srgbClr val="000000"/>
              </a:buClr>
              <a:buSzPts val="2200"/>
              <a:buFont typeface="Arial"/>
              <a:buNone/>
            </a:pPr>
            <a:r>
              <a:rPr lang="en-GB" sz="1700" b="1">
                <a:solidFill>
                  <a:schemeClr val="dk2"/>
                </a:solidFill>
                <a:latin typeface="Roboto Condensed"/>
                <a:ea typeface="Roboto Condensed"/>
                <a:cs typeface="Roboto Condensed"/>
                <a:sym typeface="Roboto Condensed"/>
              </a:rPr>
              <a:t>Bedrifter</a:t>
            </a:r>
            <a:endParaRPr sz="200" b="0" i="0" u="none" strike="noStrike" cap="none">
              <a:solidFill>
                <a:schemeClr val="dk2"/>
              </a:solidFill>
              <a:latin typeface="Arial"/>
              <a:ea typeface="Arial"/>
              <a:cs typeface="Arial"/>
              <a:sym typeface="Arial"/>
            </a:endParaRPr>
          </a:p>
        </p:txBody>
      </p:sp>
      <p:pic>
        <p:nvPicPr>
          <p:cNvPr id="903" name="Google Shape;903;p104"/>
          <p:cNvPicPr preferRelativeResize="0"/>
          <p:nvPr/>
        </p:nvPicPr>
        <p:blipFill rotWithShape="1">
          <a:blip r:embed="rId80">
            <a:alphaModFix/>
          </a:blip>
          <a:srcRect/>
          <a:stretch/>
        </p:blipFill>
        <p:spPr>
          <a:xfrm>
            <a:off x="2767950" y="3470193"/>
            <a:ext cx="774169" cy="207294"/>
          </a:xfrm>
          <a:prstGeom prst="rect">
            <a:avLst/>
          </a:prstGeom>
          <a:noFill/>
          <a:ln>
            <a:noFill/>
          </a:ln>
        </p:spPr>
      </p:pic>
      <p:sp>
        <p:nvSpPr>
          <p:cNvPr id="904" name="Google Shape;904;p104"/>
          <p:cNvSpPr txBox="1"/>
          <p:nvPr/>
        </p:nvSpPr>
        <p:spPr>
          <a:xfrm>
            <a:off x="339956" y="172631"/>
            <a:ext cx="8436900" cy="585000"/>
          </a:xfrm>
          <a:prstGeom prst="rect">
            <a:avLst/>
          </a:prstGeom>
          <a:noFill/>
          <a:ln>
            <a:noFill/>
          </a:ln>
        </p:spPr>
        <p:txBody>
          <a:bodyPr spcFirstLastPara="1" wrap="square" lIns="68575" tIns="68575" rIns="68575" bIns="68575" anchor="t" anchorCtr="0">
            <a:spAutoFit/>
          </a:bodyPr>
          <a:lstStyle/>
          <a:p>
            <a:pPr marL="0" marR="0" lvl="0" indent="0" algn="l" rtl="0">
              <a:lnSpc>
                <a:spcPct val="150000"/>
              </a:lnSpc>
              <a:spcBef>
                <a:spcPts val="0"/>
              </a:spcBef>
              <a:spcAft>
                <a:spcPts val="0"/>
              </a:spcAft>
              <a:buClr>
                <a:srgbClr val="000000"/>
              </a:buClr>
              <a:buSzPts val="2100"/>
              <a:buFont typeface="Arial"/>
              <a:buNone/>
            </a:pPr>
            <a:r>
              <a:rPr lang="en-GB" sz="2100">
                <a:solidFill>
                  <a:srgbClr val="099669"/>
                </a:solidFill>
                <a:latin typeface="Lato Black"/>
                <a:ea typeface="Lato Black"/>
                <a:cs typeface="Lato Black"/>
                <a:sym typeface="Lato Black"/>
              </a:rPr>
              <a:t>Markedsleder i</a:t>
            </a:r>
            <a:r>
              <a:rPr lang="en-GB" sz="2100" b="0" i="0" u="none" strike="noStrike" cap="none">
                <a:solidFill>
                  <a:srgbClr val="099669"/>
                </a:solidFill>
                <a:latin typeface="Lato Black"/>
                <a:ea typeface="Lato Black"/>
                <a:cs typeface="Lato Black"/>
                <a:sym typeface="Lato Black"/>
              </a:rPr>
              <a:t> Nor</a:t>
            </a:r>
            <a:r>
              <a:rPr lang="en-GB" sz="2100">
                <a:solidFill>
                  <a:srgbClr val="099669"/>
                </a:solidFill>
                <a:latin typeface="Lato Black"/>
                <a:ea typeface="Lato Black"/>
                <a:cs typeface="Lato Black"/>
                <a:sym typeface="Lato Black"/>
              </a:rPr>
              <a:t>ge</a:t>
            </a:r>
            <a:r>
              <a:rPr lang="en-GB" sz="2100" b="0" i="0" u="none" strike="noStrike" cap="none">
                <a:solidFill>
                  <a:srgbClr val="099669"/>
                </a:solidFill>
                <a:latin typeface="Lato Black"/>
                <a:ea typeface="Lato Black"/>
                <a:cs typeface="Lato Black"/>
                <a:sym typeface="Lato Black"/>
              </a:rPr>
              <a:t> </a:t>
            </a:r>
            <a:r>
              <a:rPr lang="en-GB" sz="2100">
                <a:solidFill>
                  <a:srgbClr val="099669"/>
                </a:solidFill>
                <a:latin typeface="Lato Black"/>
                <a:ea typeface="Lato Black"/>
                <a:cs typeface="Lato Black"/>
                <a:sym typeface="Lato Black"/>
              </a:rPr>
              <a:t>med over</a:t>
            </a:r>
            <a:r>
              <a:rPr lang="en-GB" sz="2100" b="0" i="0" u="none" strike="noStrike" cap="none">
                <a:solidFill>
                  <a:srgbClr val="099669"/>
                </a:solidFill>
                <a:latin typeface="Lato Black"/>
                <a:ea typeface="Lato Black"/>
                <a:cs typeface="Lato Black"/>
                <a:sym typeface="Lato Black"/>
              </a:rPr>
              <a:t> </a:t>
            </a:r>
            <a:r>
              <a:rPr lang="en-GB" sz="2900" b="0" i="1" u="none" strike="noStrike" cap="none">
                <a:solidFill>
                  <a:schemeClr val="dk2"/>
                </a:solidFill>
                <a:latin typeface="Lato Black"/>
                <a:ea typeface="Lato Black"/>
                <a:cs typeface="Lato Black"/>
                <a:sym typeface="Lato Black"/>
              </a:rPr>
              <a:t>70</a:t>
            </a:r>
            <a:r>
              <a:rPr lang="en-GB" sz="2100" b="0" i="0" u="none" strike="noStrike" cap="none">
                <a:solidFill>
                  <a:srgbClr val="099669"/>
                </a:solidFill>
                <a:latin typeface="Lato Black"/>
                <a:ea typeface="Lato Black"/>
                <a:cs typeface="Lato Black"/>
                <a:sym typeface="Lato Black"/>
              </a:rPr>
              <a:t> </a:t>
            </a:r>
            <a:r>
              <a:rPr lang="en-GB" sz="2100">
                <a:solidFill>
                  <a:srgbClr val="099669"/>
                </a:solidFill>
                <a:latin typeface="Lato Black"/>
                <a:ea typeface="Lato Black"/>
                <a:cs typeface="Lato Black"/>
                <a:sym typeface="Lato Black"/>
              </a:rPr>
              <a:t>kunder</a:t>
            </a:r>
            <a:r>
              <a:rPr lang="en-GB" sz="2100" b="0" i="0" u="none" strike="noStrike" cap="none">
                <a:solidFill>
                  <a:srgbClr val="099669"/>
                </a:solidFill>
                <a:latin typeface="Lato Black"/>
                <a:ea typeface="Lato Black"/>
                <a:cs typeface="Lato Black"/>
                <a:sym typeface="Lato Black"/>
              </a:rPr>
              <a:t>*</a:t>
            </a:r>
            <a:endParaRPr sz="200" b="0" i="0" u="none" strike="noStrike" cap="none">
              <a:solidFill>
                <a:schemeClr val="dk2"/>
              </a:solidFill>
              <a:latin typeface="Lato Black"/>
              <a:ea typeface="Lato Black"/>
              <a:cs typeface="Lato Black"/>
              <a:sym typeface="Lato Black"/>
            </a:endParaRPr>
          </a:p>
        </p:txBody>
      </p:sp>
      <p:sp>
        <p:nvSpPr>
          <p:cNvPr id="905" name="Google Shape;905;p104"/>
          <p:cNvSpPr txBox="1"/>
          <p:nvPr/>
        </p:nvSpPr>
        <p:spPr>
          <a:xfrm>
            <a:off x="391275" y="4754963"/>
            <a:ext cx="2250000" cy="2772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GB" sz="900" b="1" i="0" u="none" strike="noStrike" cap="none">
                <a:solidFill>
                  <a:schemeClr val="dk2"/>
                </a:solidFill>
                <a:latin typeface="Roboto Condensed"/>
                <a:ea typeface="Roboto Condensed"/>
                <a:cs typeface="Roboto Condensed"/>
                <a:sym typeface="Roboto Condensed"/>
              </a:rPr>
              <a:t>*  </a:t>
            </a:r>
            <a:r>
              <a:rPr lang="en-GB" sz="900" b="1">
                <a:solidFill>
                  <a:schemeClr val="dk2"/>
                </a:solidFill>
                <a:latin typeface="Roboto Condensed"/>
                <a:ea typeface="Roboto Condensed"/>
                <a:cs typeface="Roboto Condensed"/>
                <a:sym typeface="Roboto Condensed"/>
              </a:rPr>
              <a:t>Ikke en fullstendig liste</a:t>
            </a:r>
            <a:endParaRPr sz="700" b="0" i="0" u="none" strike="noStrike" cap="none">
              <a:solidFill>
                <a:schemeClr val="dk2"/>
              </a:solidFill>
              <a:latin typeface="Arial"/>
              <a:ea typeface="Arial"/>
              <a:cs typeface="Arial"/>
              <a:sym typeface="Arial"/>
            </a:endParaRPr>
          </a:p>
        </p:txBody>
      </p:sp>
      <p:pic>
        <p:nvPicPr>
          <p:cNvPr id="906" name="Google Shape;906;p104"/>
          <p:cNvPicPr preferRelativeResize="0"/>
          <p:nvPr/>
        </p:nvPicPr>
        <p:blipFill rotWithShape="1">
          <a:blip r:embed="rId81">
            <a:alphaModFix/>
          </a:blip>
          <a:srcRect/>
          <a:stretch/>
        </p:blipFill>
        <p:spPr>
          <a:xfrm>
            <a:off x="2404500" y="3831779"/>
            <a:ext cx="1119411" cy="253819"/>
          </a:xfrm>
          <a:prstGeom prst="rect">
            <a:avLst/>
          </a:prstGeom>
          <a:noFill/>
          <a:ln>
            <a:noFill/>
          </a:ln>
        </p:spPr>
      </p:pic>
      <p:pic>
        <p:nvPicPr>
          <p:cNvPr id="907" name="Google Shape;907;p104"/>
          <p:cNvPicPr preferRelativeResize="0"/>
          <p:nvPr/>
        </p:nvPicPr>
        <p:blipFill rotWithShape="1">
          <a:blip r:embed="rId82">
            <a:alphaModFix/>
          </a:blip>
          <a:srcRect/>
          <a:stretch/>
        </p:blipFill>
        <p:spPr>
          <a:xfrm>
            <a:off x="6071081" y="2596069"/>
            <a:ext cx="587081" cy="218067"/>
          </a:xfrm>
          <a:prstGeom prst="rect">
            <a:avLst/>
          </a:prstGeom>
          <a:noFill/>
          <a:ln>
            <a:noFill/>
          </a:ln>
        </p:spPr>
      </p:pic>
      <p:pic>
        <p:nvPicPr>
          <p:cNvPr id="908" name="Google Shape;908;p104" title="Skjermbilde 2025-03-17 kl. 11.33.26.png"/>
          <p:cNvPicPr preferRelativeResize="0"/>
          <p:nvPr/>
        </p:nvPicPr>
        <p:blipFill rotWithShape="1">
          <a:blip r:embed="rId83">
            <a:alphaModFix/>
          </a:blip>
          <a:srcRect/>
          <a:stretch/>
        </p:blipFill>
        <p:spPr>
          <a:xfrm>
            <a:off x="1499925" y="1808445"/>
            <a:ext cx="599737" cy="419090"/>
          </a:xfrm>
          <a:prstGeom prst="rect">
            <a:avLst/>
          </a:prstGeom>
          <a:noFill/>
          <a:ln>
            <a:noFill/>
          </a:ln>
        </p:spPr>
      </p:pic>
      <p:pic>
        <p:nvPicPr>
          <p:cNvPr id="909" name="Google Shape;909;p104" title="Skjermbilde 2025-04-23 kl. 09.18.53.png"/>
          <p:cNvPicPr preferRelativeResize="0"/>
          <p:nvPr/>
        </p:nvPicPr>
        <p:blipFill>
          <a:blip r:embed="rId84">
            <a:alphaModFix/>
          </a:blip>
          <a:stretch>
            <a:fillRect/>
          </a:stretch>
        </p:blipFill>
        <p:spPr>
          <a:xfrm>
            <a:off x="7935169" y="3076598"/>
            <a:ext cx="785400" cy="2559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914"/>
        <p:cNvGrpSpPr/>
        <p:nvPr/>
      </p:nvGrpSpPr>
      <p:grpSpPr>
        <a:xfrm>
          <a:off x="0" y="0"/>
          <a:ext cx="0" cy="0"/>
          <a:chOff x="0" y="0"/>
          <a:chExt cx="0" cy="0"/>
        </a:xfrm>
      </p:grpSpPr>
      <p:sp>
        <p:nvSpPr>
          <p:cNvPr id="915" name="Google Shape;915;p105"/>
          <p:cNvSpPr/>
          <p:nvPr/>
        </p:nvSpPr>
        <p:spPr>
          <a:xfrm>
            <a:off x="357098" y="286460"/>
            <a:ext cx="9141714" cy="405641"/>
          </a:xfrm>
          <a:prstGeom prst="rect">
            <a:avLst/>
          </a:prstGeom>
          <a:noFill/>
          <a:ln>
            <a:noFill/>
          </a:ln>
        </p:spPr>
        <p:txBody>
          <a:bodyPr spcFirstLastPara="1" wrap="square" lIns="0" tIns="0" rIns="0" bIns="0" anchor="t" anchorCtr="0">
            <a:noAutofit/>
          </a:bodyPr>
          <a:lstStyle/>
          <a:p>
            <a:pPr marL="0" marR="0" lvl="0" indent="0" algn="l" rtl="0">
              <a:lnSpc>
                <a:spcPct val="113600"/>
              </a:lnSpc>
              <a:spcBef>
                <a:spcPts val="0"/>
              </a:spcBef>
              <a:spcAft>
                <a:spcPts val="0"/>
              </a:spcAft>
              <a:buClr>
                <a:srgbClr val="64748B"/>
              </a:buClr>
              <a:buSzPts val="2800"/>
              <a:buFont typeface="Roboto"/>
              <a:buNone/>
            </a:pPr>
            <a:r>
              <a:rPr lang="en-GB" sz="2100">
                <a:solidFill>
                  <a:srgbClr val="099669"/>
                </a:solidFill>
                <a:latin typeface="Lato Black"/>
                <a:ea typeface="Lato Black"/>
                <a:cs typeface="Lato Black"/>
                <a:sym typeface="Lato Black"/>
              </a:rPr>
              <a:t>Hvem bruker Loopfront i praksis?</a:t>
            </a:r>
            <a:endParaRPr sz="2100">
              <a:solidFill>
                <a:srgbClr val="099669"/>
              </a:solidFill>
              <a:latin typeface="Lato Black"/>
              <a:ea typeface="Lato Black"/>
              <a:cs typeface="Lato Black"/>
              <a:sym typeface="Lato Black"/>
            </a:endParaRPr>
          </a:p>
        </p:txBody>
      </p:sp>
      <p:sp>
        <p:nvSpPr>
          <p:cNvPr id="916" name="Google Shape;916;p105"/>
          <p:cNvSpPr/>
          <p:nvPr/>
        </p:nvSpPr>
        <p:spPr>
          <a:xfrm>
            <a:off x="357098" y="1192708"/>
            <a:ext cx="8427517" cy="3306729"/>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917" name="Google Shape;917;p105"/>
          <p:cNvPicPr preferRelativeResize="0"/>
          <p:nvPr/>
        </p:nvPicPr>
        <p:blipFill rotWithShape="1">
          <a:blip r:embed="rId3">
            <a:alphaModFix/>
          </a:blip>
          <a:srcRect/>
          <a:stretch/>
        </p:blipFill>
        <p:spPr>
          <a:xfrm>
            <a:off x="357098" y="1192708"/>
            <a:ext cx="8441801" cy="3313871"/>
          </a:xfrm>
          <a:prstGeom prst="rect">
            <a:avLst/>
          </a:prstGeom>
          <a:noFill/>
          <a:ln>
            <a:noFill/>
          </a:ln>
        </p:spPr>
      </p:pic>
      <p:pic>
        <p:nvPicPr>
          <p:cNvPr id="918" name="Google Shape;918;p105"/>
          <p:cNvPicPr preferRelativeResize="0"/>
          <p:nvPr/>
        </p:nvPicPr>
        <p:blipFill rotWithShape="1">
          <a:blip r:embed="rId4">
            <a:alphaModFix/>
          </a:blip>
          <a:srcRect/>
          <a:stretch/>
        </p:blipFill>
        <p:spPr>
          <a:xfrm>
            <a:off x="357098" y="1192708"/>
            <a:ext cx="8434660" cy="3306729"/>
          </a:xfrm>
          <a:prstGeom prst="rect">
            <a:avLst/>
          </a:prstGeom>
          <a:noFill/>
          <a:ln>
            <a:noFill/>
          </a:ln>
        </p:spPr>
      </p:pic>
      <p:sp>
        <p:nvSpPr>
          <p:cNvPr id="919" name="Google Shape;919;p105"/>
          <p:cNvSpPr/>
          <p:nvPr/>
        </p:nvSpPr>
        <p:spPr>
          <a:xfrm>
            <a:off x="357098" y="1192708"/>
            <a:ext cx="1453020"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Lindbak</a:t>
            </a:r>
            <a:endParaRPr sz="1100" b="0" i="0" u="none" strike="noStrike" cap="none">
              <a:solidFill>
                <a:schemeClr val="dk1"/>
              </a:solidFill>
              <a:latin typeface="Arial"/>
              <a:ea typeface="Arial"/>
              <a:cs typeface="Arial"/>
              <a:sym typeface="Arial"/>
            </a:endParaRPr>
          </a:p>
        </p:txBody>
      </p:sp>
      <p:sp>
        <p:nvSpPr>
          <p:cNvPr id="920" name="Google Shape;920;p105"/>
          <p:cNvSpPr/>
          <p:nvPr/>
        </p:nvSpPr>
        <p:spPr>
          <a:xfrm>
            <a:off x="357098" y="1523381"/>
            <a:ext cx="1453020"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Newsec</a:t>
            </a:r>
            <a:endParaRPr sz="1100" b="0" i="0" u="none" strike="noStrike" cap="none">
              <a:solidFill>
                <a:schemeClr val="dk1"/>
              </a:solidFill>
              <a:latin typeface="Arial"/>
              <a:ea typeface="Arial"/>
              <a:cs typeface="Arial"/>
              <a:sym typeface="Arial"/>
            </a:endParaRPr>
          </a:p>
        </p:txBody>
      </p:sp>
      <p:sp>
        <p:nvSpPr>
          <p:cNvPr id="921" name="Google Shape;921;p105"/>
          <p:cNvSpPr/>
          <p:nvPr/>
        </p:nvSpPr>
        <p:spPr>
          <a:xfrm>
            <a:off x="357098" y="1854054"/>
            <a:ext cx="1453020"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Link Arkitektur</a:t>
            </a:r>
            <a:endParaRPr sz="1100" b="0" i="0" u="none" strike="noStrike" cap="none">
              <a:solidFill>
                <a:schemeClr val="dk1"/>
              </a:solidFill>
              <a:latin typeface="Arial"/>
              <a:ea typeface="Arial"/>
              <a:cs typeface="Arial"/>
              <a:sym typeface="Arial"/>
            </a:endParaRPr>
          </a:p>
        </p:txBody>
      </p:sp>
      <p:sp>
        <p:nvSpPr>
          <p:cNvPr id="922" name="Google Shape;922;p105"/>
          <p:cNvSpPr/>
          <p:nvPr/>
        </p:nvSpPr>
        <p:spPr>
          <a:xfrm>
            <a:off x="357098" y="2184727"/>
            <a:ext cx="1453020"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Multiconsult</a:t>
            </a:r>
            <a:endParaRPr sz="1100" b="0" i="0" u="none" strike="noStrike" cap="none">
              <a:solidFill>
                <a:schemeClr val="dk1"/>
              </a:solidFill>
              <a:latin typeface="Arial"/>
              <a:ea typeface="Arial"/>
              <a:cs typeface="Arial"/>
              <a:sym typeface="Arial"/>
            </a:endParaRPr>
          </a:p>
        </p:txBody>
      </p:sp>
      <p:sp>
        <p:nvSpPr>
          <p:cNvPr id="923" name="Google Shape;923;p105"/>
          <p:cNvSpPr/>
          <p:nvPr/>
        </p:nvSpPr>
        <p:spPr>
          <a:xfrm>
            <a:off x="357098" y="2515400"/>
            <a:ext cx="1453020"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Veidekke</a:t>
            </a:r>
            <a:endParaRPr sz="1100" b="0" i="0" u="none" strike="noStrike" cap="none">
              <a:solidFill>
                <a:schemeClr val="dk1"/>
              </a:solidFill>
              <a:latin typeface="Arial"/>
              <a:ea typeface="Arial"/>
              <a:cs typeface="Arial"/>
              <a:sym typeface="Arial"/>
            </a:endParaRPr>
          </a:p>
        </p:txBody>
      </p:sp>
      <p:sp>
        <p:nvSpPr>
          <p:cNvPr id="924" name="Google Shape;924;p105"/>
          <p:cNvSpPr/>
          <p:nvPr/>
        </p:nvSpPr>
        <p:spPr>
          <a:xfrm>
            <a:off x="357098" y="2846073"/>
            <a:ext cx="1453020"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Norconsult</a:t>
            </a:r>
            <a:endParaRPr sz="1100" b="0" i="0" u="none" strike="noStrike" cap="none">
              <a:solidFill>
                <a:schemeClr val="dk1"/>
              </a:solidFill>
              <a:latin typeface="Arial"/>
              <a:ea typeface="Arial"/>
              <a:cs typeface="Arial"/>
              <a:sym typeface="Arial"/>
            </a:endParaRPr>
          </a:p>
        </p:txBody>
      </p:sp>
      <p:sp>
        <p:nvSpPr>
          <p:cNvPr id="925" name="Google Shape;925;p105"/>
          <p:cNvSpPr/>
          <p:nvPr/>
        </p:nvSpPr>
        <p:spPr>
          <a:xfrm>
            <a:off x="357098" y="3176746"/>
            <a:ext cx="1453020"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Rambøll</a:t>
            </a:r>
            <a:endParaRPr sz="1100" b="0" i="0" u="none" strike="noStrike" cap="none">
              <a:solidFill>
                <a:schemeClr val="dk1"/>
              </a:solidFill>
              <a:latin typeface="Arial"/>
              <a:ea typeface="Arial"/>
              <a:cs typeface="Arial"/>
              <a:sym typeface="Arial"/>
            </a:endParaRPr>
          </a:p>
        </p:txBody>
      </p:sp>
      <p:sp>
        <p:nvSpPr>
          <p:cNvPr id="926" name="Google Shape;926;p105"/>
          <p:cNvSpPr/>
          <p:nvPr/>
        </p:nvSpPr>
        <p:spPr>
          <a:xfrm>
            <a:off x="357098" y="3507418"/>
            <a:ext cx="1453020"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Asplan Viak</a:t>
            </a:r>
            <a:endParaRPr sz="1100" b="0" i="0" u="none" strike="noStrike" cap="none">
              <a:solidFill>
                <a:schemeClr val="dk1"/>
              </a:solidFill>
              <a:latin typeface="Arial"/>
              <a:ea typeface="Arial"/>
              <a:cs typeface="Arial"/>
              <a:sym typeface="Arial"/>
            </a:endParaRPr>
          </a:p>
        </p:txBody>
      </p:sp>
      <p:sp>
        <p:nvSpPr>
          <p:cNvPr id="927" name="Google Shape;927;p105"/>
          <p:cNvSpPr/>
          <p:nvPr/>
        </p:nvSpPr>
        <p:spPr>
          <a:xfrm>
            <a:off x="357098" y="3838091"/>
            <a:ext cx="1453020"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AF Gruppen</a:t>
            </a:r>
            <a:endParaRPr sz="1100" b="0" i="0" u="none" strike="noStrike" cap="none">
              <a:solidFill>
                <a:schemeClr val="dk1"/>
              </a:solidFill>
              <a:latin typeface="Arial"/>
              <a:ea typeface="Arial"/>
              <a:cs typeface="Arial"/>
              <a:sym typeface="Arial"/>
            </a:endParaRPr>
          </a:p>
        </p:txBody>
      </p:sp>
      <p:sp>
        <p:nvSpPr>
          <p:cNvPr id="928" name="Google Shape;928;p105"/>
          <p:cNvSpPr/>
          <p:nvPr/>
        </p:nvSpPr>
        <p:spPr>
          <a:xfrm>
            <a:off x="357098" y="4168765"/>
            <a:ext cx="1453020"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HENT</a:t>
            </a:r>
            <a:endParaRPr sz="1100" b="0" i="0" u="none" strike="noStrike" cap="none">
              <a:solidFill>
                <a:schemeClr val="dk1"/>
              </a:solidFill>
              <a:latin typeface="Arial"/>
              <a:ea typeface="Arial"/>
              <a:cs typeface="Arial"/>
              <a:sym typeface="Arial"/>
            </a:endParaRPr>
          </a:p>
        </p:txBody>
      </p:sp>
      <p:sp>
        <p:nvSpPr>
          <p:cNvPr id="929" name="Google Shape;929;p105"/>
          <p:cNvSpPr/>
          <p:nvPr/>
        </p:nvSpPr>
        <p:spPr>
          <a:xfrm>
            <a:off x="1810118" y="1192708"/>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Sweco</a:t>
            </a:r>
            <a:endParaRPr sz="1100" b="0" i="0" u="none" strike="noStrike" cap="none">
              <a:solidFill>
                <a:schemeClr val="dk1"/>
              </a:solidFill>
              <a:latin typeface="Arial"/>
              <a:ea typeface="Arial"/>
              <a:cs typeface="Arial"/>
              <a:sym typeface="Arial"/>
            </a:endParaRPr>
          </a:p>
        </p:txBody>
      </p:sp>
      <p:sp>
        <p:nvSpPr>
          <p:cNvPr id="930" name="Google Shape;930;p105"/>
          <p:cNvSpPr/>
          <p:nvPr/>
        </p:nvSpPr>
        <p:spPr>
          <a:xfrm>
            <a:off x="1810118" y="1523381"/>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Caverion</a:t>
            </a:r>
            <a:endParaRPr sz="1100" b="0" i="0" u="none" strike="noStrike" cap="none">
              <a:solidFill>
                <a:schemeClr val="dk1"/>
              </a:solidFill>
              <a:latin typeface="Arial"/>
              <a:ea typeface="Arial"/>
              <a:cs typeface="Arial"/>
              <a:sym typeface="Arial"/>
            </a:endParaRPr>
          </a:p>
        </p:txBody>
      </p:sp>
      <p:sp>
        <p:nvSpPr>
          <p:cNvPr id="931" name="Google Shape;931;p105"/>
          <p:cNvSpPr/>
          <p:nvPr/>
        </p:nvSpPr>
        <p:spPr>
          <a:xfrm>
            <a:off x="1810118" y="1854054"/>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Skanska</a:t>
            </a:r>
            <a:endParaRPr sz="1100" b="0" i="0" u="none" strike="noStrike" cap="none">
              <a:solidFill>
                <a:schemeClr val="dk1"/>
              </a:solidFill>
              <a:latin typeface="Arial"/>
              <a:ea typeface="Arial"/>
              <a:cs typeface="Arial"/>
              <a:sym typeface="Arial"/>
            </a:endParaRPr>
          </a:p>
        </p:txBody>
      </p:sp>
      <p:sp>
        <p:nvSpPr>
          <p:cNvPr id="932" name="Google Shape;932;p105"/>
          <p:cNvSpPr/>
          <p:nvPr/>
        </p:nvSpPr>
        <p:spPr>
          <a:xfrm>
            <a:off x="1810118" y="2184727"/>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Bravida</a:t>
            </a:r>
            <a:endParaRPr sz="1100" b="0" i="0" u="none" strike="noStrike" cap="none">
              <a:solidFill>
                <a:schemeClr val="dk1"/>
              </a:solidFill>
              <a:latin typeface="Arial"/>
              <a:ea typeface="Arial"/>
              <a:cs typeface="Arial"/>
              <a:sym typeface="Arial"/>
            </a:endParaRPr>
          </a:p>
        </p:txBody>
      </p:sp>
      <p:sp>
        <p:nvSpPr>
          <p:cNvPr id="933" name="Google Shape;933;p105"/>
          <p:cNvSpPr/>
          <p:nvPr/>
        </p:nvSpPr>
        <p:spPr>
          <a:xfrm>
            <a:off x="1810118" y="2515400"/>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Stena Recycling</a:t>
            </a:r>
            <a:endParaRPr sz="1100" b="0" i="0" u="none" strike="noStrike" cap="none">
              <a:solidFill>
                <a:schemeClr val="dk1"/>
              </a:solidFill>
              <a:latin typeface="Arial"/>
              <a:ea typeface="Arial"/>
              <a:cs typeface="Arial"/>
              <a:sym typeface="Arial"/>
            </a:endParaRPr>
          </a:p>
        </p:txBody>
      </p:sp>
      <p:sp>
        <p:nvSpPr>
          <p:cNvPr id="934" name="Google Shape;934;p105"/>
          <p:cNvSpPr/>
          <p:nvPr/>
        </p:nvSpPr>
        <p:spPr>
          <a:xfrm>
            <a:off x="1810118" y="2846073"/>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Sintef</a:t>
            </a:r>
            <a:endParaRPr sz="1100" b="0" i="0" u="none" strike="noStrike" cap="none">
              <a:solidFill>
                <a:schemeClr val="dk1"/>
              </a:solidFill>
              <a:latin typeface="Arial"/>
              <a:ea typeface="Arial"/>
              <a:cs typeface="Arial"/>
              <a:sym typeface="Arial"/>
            </a:endParaRPr>
          </a:p>
        </p:txBody>
      </p:sp>
      <p:sp>
        <p:nvSpPr>
          <p:cNvPr id="935" name="Google Shape;935;p105"/>
          <p:cNvSpPr/>
          <p:nvPr/>
        </p:nvSpPr>
        <p:spPr>
          <a:xfrm>
            <a:off x="1810118" y="3176746"/>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Snøhetta</a:t>
            </a:r>
            <a:endParaRPr sz="1100" b="0" i="0" u="none" strike="noStrike" cap="none">
              <a:solidFill>
                <a:schemeClr val="dk1"/>
              </a:solidFill>
              <a:latin typeface="Arial"/>
              <a:ea typeface="Arial"/>
              <a:cs typeface="Arial"/>
              <a:sym typeface="Arial"/>
            </a:endParaRPr>
          </a:p>
        </p:txBody>
      </p:sp>
      <p:sp>
        <p:nvSpPr>
          <p:cNvPr id="936" name="Google Shape;936;p105"/>
          <p:cNvSpPr/>
          <p:nvPr/>
        </p:nvSpPr>
        <p:spPr>
          <a:xfrm>
            <a:off x="1810118" y="3507418"/>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Wilhelmsen</a:t>
            </a:r>
            <a:endParaRPr sz="1100" b="0" i="0" u="none" strike="noStrike" cap="none">
              <a:solidFill>
                <a:schemeClr val="dk1"/>
              </a:solidFill>
              <a:latin typeface="Arial"/>
              <a:ea typeface="Arial"/>
              <a:cs typeface="Arial"/>
              <a:sym typeface="Arial"/>
            </a:endParaRPr>
          </a:p>
        </p:txBody>
      </p:sp>
      <p:sp>
        <p:nvSpPr>
          <p:cNvPr id="937" name="Google Shape;937;p105"/>
          <p:cNvSpPr/>
          <p:nvPr/>
        </p:nvSpPr>
        <p:spPr>
          <a:xfrm>
            <a:off x="1810118" y="3838091"/>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WSP</a:t>
            </a:r>
            <a:endParaRPr sz="1100" b="0" i="0" u="none" strike="noStrike" cap="none">
              <a:solidFill>
                <a:schemeClr val="dk1"/>
              </a:solidFill>
              <a:latin typeface="Arial"/>
              <a:ea typeface="Arial"/>
              <a:cs typeface="Arial"/>
              <a:sym typeface="Arial"/>
            </a:endParaRPr>
          </a:p>
        </p:txBody>
      </p:sp>
      <p:sp>
        <p:nvSpPr>
          <p:cNvPr id="938" name="Google Shape;938;p105"/>
          <p:cNvSpPr/>
          <p:nvPr/>
        </p:nvSpPr>
        <p:spPr>
          <a:xfrm>
            <a:off x="1810118" y="4168765"/>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Recover</a:t>
            </a:r>
            <a:endParaRPr sz="1100" b="0" i="0" u="none" strike="noStrike" cap="none">
              <a:solidFill>
                <a:schemeClr val="dk1"/>
              </a:solidFill>
              <a:latin typeface="Arial"/>
              <a:ea typeface="Arial"/>
              <a:cs typeface="Arial"/>
              <a:sym typeface="Arial"/>
            </a:endParaRPr>
          </a:p>
        </p:txBody>
      </p:sp>
      <p:sp>
        <p:nvSpPr>
          <p:cNvPr id="939" name="Google Shape;939;p105"/>
          <p:cNvSpPr/>
          <p:nvPr/>
        </p:nvSpPr>
        <p:spPr>
          <a:xfrm>
            <a:off x="3553743" y="1192708"/>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Aspelin Ramm</a:t>
            </a:r>
            <a:endParaRPr sz="1100" b="0" i="0" u="none" strike="noStrike" cap="none">
              <a:solidFill>
                <a:schemeClr val="dk1"/>
              </a:solidFill>
              <a:latin typeface="Arial"/>
              <a:ea typeface="Arial"/>
              <a:cs typeface="Arial"/>
              <a:sym typeface="Arial"/>
            </a:endParaRPr>
          </a:p>
        </p:txBody>
      </p:sp>
      <p:sp>
        <p:nvSpPr>
          <p:cNvPr id="940" name="Google Shape;940;p105"/>
          <p:cNvSpPr/>
          <p:nvPr/>
        </p:nvSpPr>
        <p:spPr>
          <a:xfrm>
            <a:off x="3553743" y="1523381"/>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NCC</a:t>
            </a:r>
            <a:endParaRPr sz="1100" b="0" i="0" u="none" strike="noStrike" cap="none">
              <a:solidFill>
                <a:schemeClr val="dk1"/>
              </a:solidFill>
              <a:latin typeface="Arial"/>
              <a:ea typeface="Arial"/>
              <a:cs typeface="Arial"/>
              <a:sym typeface="Arial"/>
            </a:endParaRPr>
          </a:p>
        </p:txBody>
      </p:sp>
      <p:sp>
        <p:nvSpPr>
          <p:cNvPr id="941" name="Google Shape;941;p105"/>
          <p:cNvSpPr/>
          <p:nvPr/>
        </p:nvSpPr>
        <p:spPr>
          <a:xfrm>
            <a:off x="3553743" y="1854054"/>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PwC</a:t>
            </a:r>
            <a:endParaRPr sz="1100" b="0" i="0" u="none" strike="noStrike" cap="none">
              <a:solidFill>
                <a:schemeClr val="dk1"/>
              </a:solidFill>
              <a:latin typeface="Arial"/>
              <a:ea typeface="Arial"/>
              <a:cs typeface="Arial"/>
              <a:sym typeface="Arial"/>
            </a:endParaRPr>
          </a:p>
        </p:txBody>
      </p:sp>
      <p:sp>
        <p:nvSpPr>
          <p:cNvPr id="942" name="Google Shape;942;p105"/>
          <p:cNvSpPr/>
          <p:nvPr/>
        </p:nvSpPr>
        <p:spPr>
          <a:xfrm>
            <a:off x="3553743" y="2184727"/>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Cowi</a:t>
            </a:r>
            <a:endParaRPr sz="1100" b="0" i="0" u="none" strike="noStrike" cap="none">
              <a:solidFill>
                <a:schemeClr val="dk1"/>
              </a:solidFill>
              <a:latin typeface="Arial"/>
              <a:ea typeface="Arial"/>
              <a:cs typeface="Arial"/>
              <a:sym typeface="Arial"/>
            </a:endParaRPr>
          </a:p>
        </p:txBody>
      </p:sp>
      <p:sp>
        <p:nvSpPr>
          <p:cNvPr id="943" name="Google Shape;943;p105"/>
          <p:cNvSpPr/>
          <p:nvPr/>
        </p:nvSpPr>
        <p:spPr>
          <a:xfrm>
            <a:off x="3553743" y="2515400"/>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Advansia</a:t>
            </a:r>
            <a:endParaRPr sz="1100" b="0" i="0" u="none" strike="noStrike" cap="none">
              <a:solidFill>
                <a:schemeClr val="dk1"/>
              </a:solidFill>
              <a:latin typeface="Arial"/>
              <a:ea typeface="Arial"/>
              <a:cs typeface="Arial"/>
              <a:sym typeface="Arial"/>
            </a:endParaRPr>
          </a:p>
        </p:txBody>
      </p:sp>
      <p:sp>
        <p:nvSpPr>
          <p:cNvPr id="944" name="Google Shape;944;p105"/>
          <p:cNvSpPr/>
          <p:nvPr/>
        </p:nvSpPr>
        <p:spPr>
          <a:xfrm>
            <a:off x="3553743" y="2846073"/>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Rodeo Arkitekter</a:t>
            </a:r>
            <a:endParaRPr sz="1100" b="0" i="0" u="none" strike="noStrike" cap="none">
              <a:solidFill>
                <a:schemeClr val="dk1"/>
              </a:solidFill>
              <a:latin typeface="Arial"/>
              <a:ea typeface="Arial"/>
              <a:cs typeface="Arial"/>
              <a:sym typeface="Arial"/>
            </a:endParaRPr>
          </a:p>
        </p:txBody>
      </p:sp>
      <p:sp>
        <p:nvSpPr>
          <p:cNvPr id="945" name="Google Shape;945;p105"/>
          <p:cNvSpPr/>
          <p:nvPr/>
        </p:nvSpPr>
        <p:spPr>
          <a:xfrm>
            <a:off x="3553743" y="3176746"/>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Ratio Arkitekter</a:t>
            </a:r>
            <a:endParaRPr sz="1100" b="0" i="0" u="none" strike="noStrike" cap="none">
              <a:solidFill>
                <a:schemeClr val="dk1"/>
              </a:solidFill>
              <a:latin typeface="Arial"/>
              <a:ea typeface="Arial"/>
              <a:cs typeface="Arial"/>
              <a:sym typeface="Arial"/>
            </a:endParaRPr>
          </a:p>
        </p:txBody>
      </p:sp>
      <p:sp>
        <p:nvSpPr>
          <p:cNvPr id="946" name="Google Shape;946;p105"/>
          <p:cNvSpPr/>
          <p:nvPr/>
        </p:nvSpPr>
        <p:spPr>
          <a:xfrm>
            <a:off x="3553743" y="3507418"/>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Henning Larsen</a:t>
            </a:r>
            <a:endParaRPr sz="1100" b="0" i="0" u="none" strike="noStrike" cap="none">
              <a:solidFill>
                <a:schemeClr val="dk1"/>
              </a:solidFill>
              <a:latin typeface="Arial"/>
              <a:ea typeface="Arial"/>
              <a:cs typeface="Arial"/>
              <a:sym typeface="Arial"/>
            </a:endParaRPr>
          </a:p>
        </p:txBody>
      </p:sp>
      <p:sp>
        <p:nvSpPr>
          <p:cNvPr id="947" name="Google Shape;947;p105"/>
          <p:cNvSpPr/>
          <p:nvPr/>
        </p:nvSpPr>
        <p:spPr>
          <a:xfrm>
            <a:off x="3553743" y="3838091"/>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Betongmast</a:t>
            </a:r>
            <a:endParaRPr sz="1100" b="0" i="0" u="none" strike="noStrike" cap="none">
              <a:solidFill>
                <a:schemeClr val="dk1"/>
              </a:solidFill>
              <a:latin typeface="Arial"/>
              <a:ea typeface="Arial"/>
              <a:cs typeface="Arial"/>
              <a:sym typeface="Arial"/>
            </a:endParaRPr>
          </a:p>
        </p:txBody>
      </p:sp>
      <p:sp>
        <p:nvSpPr>
          <p:cNvPr id="948" name="Google Shape;948;p105"/>
          <p:cNvSpPr/>
          <p:nvPr/>
        </p:nvSpPr>
        <p:spPr>
          <a:xfrm>
            <a:off x="3553743" y="4168765"/>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Byggmester K</a:t>
            </a:r>
            <a:endParaRPr sz="1100" b="0" i="0" u="none" strike="noStrike" cap="none">
              <a:solidFill>
                <a:schemeClr val="dk1"/>
              </a:solidFill>
              <a:latin typeface="Arial"/>
              <a:ea typeface="Arial"/>
              <a:cs typeface="Arial"/>
              <a:sym typeface="Arial"/>
            </a:endParaRPr>
          </a:p>
        </p:txBody>
      </p:sp>
      <p:sp>
        <p:nvSpPr>
          <p:cNvPr id="949" name="Google Shape;949;p105"/>
          <p:cNvSpPr/>
          <p:nvPr/>
        </p:nvSpPr>
        <p:spPr>
          <a:xfrm>
            <a:off x="5297367" y="1192708"/>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Mesterblikk</a:t>
            </a:r>
            <a:endParaRPr sz="1100" b="0" i="0" u="none" strike="noStrike" cap="none">
              <a:solidFill>
                <a:schemeClr val="dk1"/>
              </a:solidFill>
              <a:latin typeface="Arial"/>
              <a:ea typeface="Arial"/>
              <a:cs typeface="Arial"/>
              <a:sym typeface="Arial"/>
            </a:endParaRPr>
          </a:p>
        </p:txBody>
      </p:sp>
      <p:sp>
        <p:nvSpPr>
          <p:cNvPr id="950" name="Google Shape;950;p105"/>
          <p:cNvSpPr/>
          <p:nvPr/>
        </p:nvSpPr>
        <p:spPr>
          <a:xfrm>
            <a:off x="5297367" y="1523381"/>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Arkitema</a:t>
            </a:r>
            <a:endParaRPr sz="1100" b="0" i="0" u="none" strike="noStrike" cap="none">
              <a:solidFill>
                <a:schemeClr val="dk1"/>
              </a:solidFill>
              <a:latin typeface="Arial"/>
              <a:ea typeface="Arial"/>
              <a:cs typeface="Arial"/>
              <a:sym typeface="Arial"/>
            </a:endParaRPr>
          </a:p>
        </p:txBody>
      </p:sp>
      <p:sp>
        <p:nvSpPr>
          <p:cNvPr id="951" name="Google Shape;951;p105"/>
          <p:cNvSpPr/>
          <p:nvPr/>
        </p:nvSpPr>
        <p:spPr>
          <a:xfrm>
            <a:off x="5297367" y="1854054"/>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Ragn-Sells</a:t>
            </a:r>
            <a:endParaRPr sz="1100" b="0" i="0" u="none" strike="noStrike" cap="none">
              <a:solidFill>
                <a:schemeClr val="dk1"/>
              </a:solidFill>
              <a:latin typeface="Arial"/>
              <a:ea typeface="Arial"/>
              <a:cs typeface="Arial"/>
              <a:sym typeface="Arial"/>
            </a:endParaRPr>
          </a:p>
        </p:txBody>
      </p:sp>
      <p:sp>
        <p:nvSpPr>
          <p:cNvPr id="952" name="Google Shape;952;p105"/>
          <p:cNvSpPr/>
          <p:nvPr/>
        </p:nvSpPr>
        <p:spPr>
          <a:xfrm>
            <a:off x="5297367" y="2184727"/>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Ruter</a:t>
            </a:r>
            <a:endParaRPr sz="1100" b="0" i="0" u="none" strike="noStrike" cap="none">
              <a:solidFill>
                <a:schemeClr val="dk1"/>
              </a:solidFill>
              <a:latin typeface="Arial"/>
              <a:ea typeface="Arial"/>
              <a:cs typeface="Arial"/>
              <a:sym typeface="Arial"/>
            </a:endParaRPr>
          </a:p>
        </p:txBody>
      </p:sp>
      <p:sp>
        <p:nvSpPr>
          <p:cNvPr id="953" name="Google Shape;953;p105"/>
          <p:cNvSpPr/>
          <p:nvPr/>
        </p:nvSpPr>
        <p:spPr>
          <a:xfrm>
            <a:off x="5297367" y="2515400"/>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A-lab</a:t>
            </a:r>
            <a:endParaRPr sz="1100" b="0" i="0" u="none" strike="noStrike" cap="none">
              <a:solidFill>
                <a:schemeClr val="dk1"/>
              </a:solidFill>
              <a:latin typeface="Arial"/>
              <a:ea typeface="Arial"/>
              <a:cs typeface="Arial"/>
              <a:sym typeface="Arial"/>
            </a:endParaRPr>
          </a:p>
        </p:txBody>
      </p:sp>
      <p:sp>
        <p:nvSpPr>
          <p:cNvPr id="954" name="Google Shape;954;p105"/>
          <p:cNvSpPr/>
          <p:nvPr/>
        </p:nvSpPr>
        <p:spPr>
          <a:xfrm>
            <a:off x="5297367" y="2846073"/>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Lundhagem</a:t>
            </a:r>
            <a:endParaRPr sz="1100" b="0" i="0" u="none" strike="noStrike" cap="none">
              <a:solidFill>
                <a:schemeClr val="dk1"/>
              </a:solidFill>
              <a:latin typeface="Arial"/>
              <a:ea typeface="Arial"/>
              <a:cs typeface="Arial"/>
              <a:sym typeface="Arial"/>
            </a:endParaRPr>
          </a:p>
        </p:txBody>
      </p:sp>
      <p:sp>
        <p:nvSpPr>
          <p:cNvPr id="955" name="Google Shape;955;p105"/>
          <p:cNvSpPr/>
          <p:nvPr/>
        </p:nvSpPr>
        <p:spPr>
          <a:xfrm>
            <a:off x="5297367" y="3176746"/>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Kinnarps</a:t>
            </a:r>
            <a:endParaRPr sz="1100" b="0" i="0" u="none" strike="noStrike" cap="none">
              <a:solidFill>
                <a:schemeClr val="dk1"/>
              </a:solidFill>
              <a:latin typeface="Arial"/>
              <a:ea typeface="Arial"/>
              <a:cs typeface="Arial"/>
              <a:sym typeface="Arial"/>
            </a:endParaRPr>
          </a:p>
        </p:txBody>
      </p:sp>
      <p:sp>
        <p:nvSpPr>
          <p:cNvPr id="956" name="Google Shape;956;p105"/>
          <p:cNvSpPr/>
          <p:nvPr/>
        </p:nvSpPr>
        <p:spPr>
          <a:xfrm>
            <a:off x="5297367" y="3507418"/>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Mad Arkitekter</a:t>
            </a:r>
            <a:endParaRPr sz="1100" b="0" i="0" u="none" strike="noStrike" cap="none">
              <a:solidFill>
                <a:schemeClr val="dk1"/>
              </a:solidFill>
              <a:latin typeface="Arial"/>
              <a:ea typeface="Arial"/>
              <a:cs typeface="Arial"/>
              <a:sym typeface="Arial"/>
            </a:endParaRPr>
          </a:p>
        </p:txBody>
      </p:sp>
      <p:sp>
        <p:nvSpPr>
          <p:cNvPr id="957" name="Google Shape;957;p105"/>
          <p:cNvSpPr/>
          <p:nvPr/>
        </p:nvSpPr>
        <p:spPr>
          <a:xfrm>
            <a:off x="5297367" y="3838091"/>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TrønderEnergi</a:t>
            </a:r>
            <a:endParaRPr sz="1100" b="0" i="0" u="none" strike="noStrike" cap="none">
              <a:solidFill>
                <a:schemeClr val="dk1"/>
              </a:solidFill>
              <a:latin typeface="Arial"/>
              <a:ea typeface="Arial"/>
              <a:cs typeface="Arial"/>
              <a:sym typeface="Arial"/>
            </a:endParaRPr>
          </a:p>
        </p:txBody>
      </p:sp>
      <p:sp>
        <p:nvSpPr>
          <p:cNvPr id="958" name="Google Shape;958;p105"/>
          <p:cNvSpPr/>
          <p:nvPr/>
        </p:nvSpPr>
        <p:spPr>
          <a:xfrm>
            <a:off x="5297367" y="4168765"/>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NTNU</a:t>
            </a:r>
            <a:endParaRPr sz="1100" b="0" i="0" u="none" strike="noStrike" cap="none">
              <a:solidFill>
                <a:schemeClr val="dk1"/>
              </a:solidFill>
              <a:latin typeface="Arial"/>
              <a:ea typeface="Arial"/>
              <a:cs typeface="Arial"/>
              <a:sym typeface="Arial"/>
            </a:endParaRPr>
          </a:p>
        </p:txBody>
      </p:sp>
      <p:sp>
        <p:nvSpPr>
          <p:cNvPr id="959" name="Google Shape;959;p105"/>
          <p:cNvSpPr/>
          <p:nvPr/>
        </p:nvSpPr>
        <p:spPr>
          <a:xfrm>
            <a:off x="7040992" y="1192708"/>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Pir 2 Arkitekter</a:t>
            </a:r>
            <a:endParaRPr sz="1100" b="0" i="0" u="none" strike="noStrike" cap="none">
              <a:solidFill>
                <a:schemeClr val="dk1"/>
              </a:solidFill>
              <a:latin typeface="Arial"/>
              <a:ea typeface="Arial"/>
              <a:cs typeface="Arial"/>
              <a:sym typeface="Arial"/>
            </a:endParaRPr>
          </a:p>
        </p:txBody>
      </p:sp>
      <p:sp>
        <p:nvSpPr>
          <p:cNvPr id="960" name="Google Shape;960;p105"/>
          <p:cNvSpPr/>
          <p:nvPr/>
        </p:nvSpPr>
        <p:spPr>
          <a:xfrm>
            <a:off x="7040992" y="1523381"/>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Input Interior</a:t>
            </a:r>
            <a:endParaRPr sz="1100" b="0" i="0" u="none" strike="noStrike" cap="none">
              <a:solidFill>
                <a:schemeClr val="dk1"/>
              </a:solidFill>
              <a:latin typeface="Arial"/>
              <a:ea typeface="Arial"/>
              <a:cs typeface="Arial"/>
              <a:sym typeface="Arial"/>
            </a:endParaRPr>
          </a:p>
        </p:txBody>
      </p:sp>
      <p:sp>
        <p:nvSpPr>
          <p:cNvPr id="961" name="Google Shape;961;p105"/>
          <p:cNvSpPr/>
          <p:nvPr/>
        </p:nvSpPr>
        <p:spPr>
          <a:xfrm>
            <a:off x="7040992" y="1854054"/>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Vinter Arkitekter</a:t>
            </a:r>
            <a:endParaRPr sz="1100" b="0" i="0" u="none" strike="noStrike" cap="none">
              <a:solidFill>
                <a:schemeClr val="dk1"/>
              </a:solidFill>
              <a:latin typeface="Arial"/>
              <a:ea typeface="Arial"/>
              <a:cs typeface="Arial"/>
              <a:sym typeface="Arial"/>
            </a:endParaRPr>
          </a:p>
        </p:txBody>
      </p:sp>
      <p:sp>
        <p:nvSpPr>
          <p:cNvPr id="962" name="Google Shape;962;p105"/>
          <p:cNvSpPr/>
          <p:nvPr/>
        </p:nvSpPr>
        <p:spPr>
          <a:xfrm>
            <a:off x="7040992" y="2184727"/>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JM Norge</a:t>
            </a:r>
            <a:endParaRPr sz="1100" b="0" i="0" u="none" strike="noStrike" cap="none">
              <a:solidFill>
                <a:schemeClr val="dk1"/>
              </a:solidFill>
              <a:latin typeface="Arial"/>
              <a:ea typeface="Arial"/>
              <a:cs typeface="Arial"/>
              <a:sym typeface="Arial"/>
            </a:endParaRPr>
          </a:p>
        </p:txBody>
      </p:sp>
      <p:sp>
        <p:nvSpPr>
          <p:cNvPr id="963" name="Google Shape;963;p105"/>
          <p:cNvSpPr/>
          <p:nvPr/>
        </p:nvSpPr>
        <p:spPr>
          <a:xfrm>
            <a:off x="7040992" y="2515400"/>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Byggmakker</a:t>
            </a:r>
            <a:endParaRPr sz="1100" b="0" i="0" u="none" strike="noStrike" cap="none">
              <a:solidFill>
                <a:schemeClr val="dk1"/>
              </a:solidFill>
              <a:latin typeface="Arial"/>
              <a:ea typeface="Arial"/>
              <a:cs typeface="Arial"/>
              <a:sym typeface="Arial"/>
            </a:endParaRPr>
          </a:p>
        </p:txBody>
      </p:sp>
      <p:sp>
        <p:nvSpPr>
          <p:cNvPr id="964" name="Google Shape;964;p105"/>
          <p:cNvSpPr/>
          <p:nvPr/>
        </p:nvSpPr>
        <p:spPr>
          <a:xfrm>
            <a:off x="7040992" y="2846073"/>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ÅF</a:t>
            </a:r>
            <a:endParaRPr sz="1100" b="0" i="0" u="none" strike="noStrike" cap="none">
              <a:solidFill>
                <a:schemeClr val="dk1"/>
              </a:solidFill>
              <a:latin typeface="Arial"/>
              <a:ea typeface="Arial"/>
              <a:cs typeface="Arial"/>
              <a:sym typeface="Arial"/>
            </a:endParaRPr>
          </a:p>
        </p:txBody>
      </p:sp>
      <p:sp>
        <p:nvSpPr>
          <p:cNvPr id="965" name="Google Shape;965;p105"/>
          <p:cNvSpPr/>
          <p:nvPr/>
        </p:nvSpPr>
        <p:spPr>
          <a:xfrm>
            <a:off x="7040992" y="3176746"/>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Egmont</a:t>
            </a:r>
            <a:endParaRPr sz="1100" b="0" i="0" u="none" strike="noStrike" cap="none">
              <a:solidFill>
                <a:schemeClr val="dk1"/>
              </a:solidFill>
              <a:latin typeface="Arial"/>
              <a:ea typeface="Arial"/>
              <a:cs typeface="Arial"/>
              <a:sym typeface="Arial"/>
            </a:endParaRPr>
          </a:p>
        </p:txBody>
      </p:sp>
      <p:sp>
        <p:nvSpPr>
          <p:cNvPr id="966" name="Google Shape;966;p105"/>
          <p:cNvSpPr/>
          <p:nvPr/>
        </p:nvSpPr>
        <p:spPr>
          <a:xfrm>
            <a:off x="7040992" y="3507418"/>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Ahus</a:t>
            </a:r>
            <a:endParaRPr sz="1100" b="0" i="0" u="none" strike="noStrike" cap="none">
              <a:solidFill>
                <a:schemeClr val="dk1"/>
              </a:solidFill>
              <a:latin typeface="Arial"/>
              <a:ea typeface="Arial"/>
              <a:cs typeface="Arial"/>
              <a:sym typeface="Arial"/>
            </a:endParaRPr>
          </a:p>
        </p:txBody>
      </p:sp>
      <p:sp>
        <p:nvSpPr>
          <p:cNvPr id="967" name="Google Shape;967;p105"/>
          <p:cNvSpPr/>
          <p:nvPr/>
        </p:nvSpPr>
        <p:spPr>
          <a:xfrm>
            <a:off x="7040992" y="3838091"/>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Enova</a:t>
            </a:r>
            <a:endParaRPr sz="1100" b="0" i="0" u="none" strike="noStrike" cap="none">
              <a:solidFill>
                <a:schemeClr val="dk1"/>
              </a:solidFill>
              <a:latin typeface="Arial"/>
              <a:ea typeface="Arial"/>
              <a:cs typeface="Arial"/>
              <a:sym typeface="Arial"/>
            </a:endParaRPr>
          </a:p>
        </p:txBody>
      </p:sp>
      <p:sp>
        <p:nvSpPr>
          <p:cNvPr id="968" name="Google Shape;968;p105"/>
          <p:cNvSpPr/>
          <p:nvPr/>
        </p:nvSpPr>
        <p:spPr>
          <a:xfrm>
            <a:off x="7040992" y="4168765"/>
            <a:ext cx="1743624" cy="330673"/>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64748B"/>
              </a:buClr>
              <a:buSzPts val="1300"/>
              <a:buFont typeface="Inter"/>
              <a:buNone/>
            </a:pPr>
            <a:r>
              <a:rPr lang="en-GB" sz="1300" b="0" i="0" u="none" strike="noStrike" cap="none">
                <a:solidFill>
                  <a:srgbClr val="64748B"/>
                </a:solidFill>
                <a:latin typeface="Inter"/>
                <a:ea typeface="Inter"/>
                <a:cs typeface="Inter"/>
                <a:sym typeface="Inter"/>
              </a:rPr>
              <a:t>AHO</a:t>
            </a:r>
            <a:endParaRPr sz="1100" b="0" i="0" u="none" strike="noStrike" cap="none">
              <a:solidFill>
                <a:schemeClr val="dk1"/>
              </a:solidFill>
              <a:latin typeface="Arial"/>
              <a:ea typeface="Arial"/>
              <a:cs typeface="Arial"/>
              <a:sym typeface="Arial"/>
            </a:endParaRPr>
          </a:p>
        </p:txBody>
      </p:sp>
      <p:sp>
        <p:nvSpPr>
          <p:cNvPr id="969" name="Google Shape;969;p105"/>
          <p:cNvSpPr/>
          <p:nvPr/>
        </p:nvSpPr>
        <p:spPr>
          <a:xfrm>
            <a:off x="8834609" y="4887447"/>
            <a:ext cx="164265" cy="15009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974"/>
        <p:cNvGrpSpPr/>
        <p:nvPr/>
      </p:nvGrpSpPr>
      <p:grpSpPr>
        <a:xfrm>
          <a:off x="0" y="0"/>
          <a:ext cx="0" cy="0"/>
          <a:chOff x="0" y="0"/>
          <a:chExt cx="0" cy="0"/>
        </a:xfrm>
      </p:grpSpPr>
      <p:sp>
        <p:nvSpPr>
          <p:cNvPr id="975" name="Google Shape;975;p106"/>
          <p:cNvSpPr/>
          <p:nvPr/>
        </p:nvSpPr>
        <p:spPr>
          <a:xfrm>
            <a:off x="7010833" y="0"/>
            <a:ext cx="2130881" cy="5142215"/>
          </a:xfrm>
          <a:prstGeom prst="rect">
            <a:avLst/>
          </a:prstGeom>
          <a:solidFill>
            <a:srgbClr val="F1F5F9"/>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76" name="Google Shape;976;p106"/>
          <p:cNvSpPr/>
          <p:nvPr/>
        </p:nvSpPr>
        <p:spPr>
          <a:xfrm>
            <a:off x="7188527" y="2368343"/>
            <a:ext cx="1775492" cy="405641"/>
          </a:xfrm>
          <a:prstGeom prst="rect">
            <a:avLst/>
          </a:prstGeom>
          <a:noFill/>
          <a:ln>
            <a:noFill/>
          </a:ln>
        </p:spPr>
        <p:txBody>
          <a:bodyPr spcFirstLastPara="1" wrap="square" lIns="0" tIns="0" rIns="0" bIns="0" anchor="ctr" anchorCtr="0">
            <a:noAutofit/>
          </a:bodyPr>
          <a:lstStyle/>
          <a:p>
            <a:pPr marL="0" marR="0" lvl="0" indent="0" algn="ctr" rtl="0">
              <a:lnSpc>
                <a:spcPct val="113600"/>
              </a:lnSpc>
              <a:spcBef>
                <a:spcPts val="0"/>
              </a:spcBef>
              <a:spcAft>
                <a:spcPts val="0"/>
              </a:spcAft>
              <a:buClr>
                <a:srgbClr val="64748B"/>
              </a:buClr>
              <a:buSzPts val="2800"/>
              <a:buFont typeface="Roboto"/>
              <a:buNone/>
            </a:pPr>
            <a:r>
              <a:rPr lang="en-GB" sz="2800" b="0" i="0" u="none" strike="noStrike" cap="none">
                <a:solidFill>
                  <a:srgbClr val="64748B"/>
                </a:solidFill>
                <a:latin typeface="Roboto"/>
                <a:ea typeface="Roboto"/>
                <a:cs typeface="Roboto"/>
                <a:sym typeface="Roboto"/>
              </a:rPr>
              <a:t>Prosjekter</a:t>
            </a:r>
            <a:endParaRPr sz="1400" b="0" i="0" u="none" strike="noStrike" cap="none">
              <a:solidFill>
                <a:schemeClr val="dk1"/>
              </a:solidFill>
              <a:latin typeface="Arial"/>
              <a:ea typeface="Arial"/>
              <a:cs typeface="Arial"/>
              <a:sym typeface="Arial"/>
            </a:endParaRPr>
          </a:p>
        </p:txBody>
      </p:sp>
      <p:pic>
        <p:nvPicPr>
          <p:cNvPr id="977" name="Google Shape;977;p106"/>
          <p:cNvPicPr preferRelativeResize="0"/>
          <p:nvPr/>
        </p:nvPicPr>
        <p:blipFill rotWithShape="1">
          <a:blip r:embed="rId3">
            <a:alphaModFix/>
          </a:blip>
          <a:srcRect/>
          <a:stretch/>
        </p:blipFill>
        <p:spPr>
          <a:xfrm>
            <a:off x="857041" y="749906"/>
            <a:ext cx="5799274" cy="785616"/>
          </a:xfrm>
          <a:prstGeom prst="rect">
            <a:avLst/>
          </a:prstGeom>
          <a:noFill/>
          <a:ln>
            <a:noFill/>
          </a:ln>
        </p:spPr>
      </p:pic>
      <p:pic>
        <p:nvPicPr>
          <p:cNvPr id="978" name="Google Shape;978;p106"/>
          <p:cNvPicPr preferRelativeResize="0"/>
          <p:nvPr/>
        </p:nvPicPr>
        <p:blipFill rotWithShape="1">
          <a:blip r:embed="rId4">
            <a:alphaModFix/>
          </a:blip>
          <a:srcRect/>
          <a:stretch/>
        </p:blipFill>
        <p:spPr>
          <a:xfrm>
            <a:off x="0" y="313889"/>
            <a:ext cx="864178" cy="1156998"/>
          </a:xfrm>
          <a:prstGeom prst="rect">
            <a:avLst/>
          </a:prstGeom>
          <a:noFill/>
          <a:ln>
            <a:noFill/>
          </a:ln>
        </p:spPr>
      </p:pic>
      <p:sp>
        <p:nvSpPr>
          <p:cNvPr id="979" name="Google Shape;979;p106"/>
          <p:cNvSpPr/>
          <p:nvPr/>
        </p:nvSpPr>
        <p:spPr>
          <a:xfrm>
            <a:off x="999875" y="1015387"/>
            <a:ext cx="5590640" cy="259566"/>
          </a:xfrm>
          <a:prstGeom prst="rect">
            <a:avLst/>
          </a:prstGeom>
          <a:noFill/>
          <a:ln>
            <a:noFill/>
          </a:ln>
        </p:spPr>
        <p:txBody>
          <a:bodyPr spcFirstLastPara="1" wrap="square" lIns="0" tIns="0" rIns="0" bIns="0" anchor="ctr" anchorCtr="0">
            <a:noAutofit/>
          </a:bodyPr>
          <a:lstStyle/>
          <a:p>
            <a:pPr marL="0" marR="0" lvl="0" indent="0" algn="l" rtl="0">
              <a:lnSpc>
                <a:spcPct val="113583"/>
              </a:lnSpc>
              <a:spcBef>
                <a:spcPts val="0"/>
              </a:spcBef>
              <a:spcAft>
                <a:spcPts val="0"/>
              </a:spcAft>
              <a:buClr>
                <a:srgbClr val="64748B"/>
              </a:buClr>
              <a:buSzPts val="1800"/>
              <a:buFont typeface="Roboto"/>
              <a:buNone/>
            </a:pPr>
            <a:r>
              <a:rPr lang="en-GB" sz="1800" b="0" i="0" u="none" strike="noStrike" cap="none">
                <a:solidFill>
                  <a:srgbClr val="64748B"/>
                </a:solidFill>
                <a:latin typeface="Roboto"/>
                <a:ea typeface="Roboto"/>
                <a:cs typeface="Roboto"/>
                <a:sym typeface="Roboto"/>
              </a:rPr>
              <a:t>Rehabilitering</a:t>
            </a:r>
            <a:endParaRPr sz="1400" b="0" i="0" u="none" strike="noStrike" cap="none">
              <a:solidFill>
                <a:schemeClr val="dk1"/>
              </a:solidFill>
              <a:latin typeface="Arial"/>
              <a:ea typeface="Arial"/>
              <a:cs typeface="Arial"/>
              <a:sym typeface="Arial"/>
            </a:endParaRPr>
          </a:p>
        </p:txBody>
      </p:sp>
      <p:pic>
        <p:nvPicPr>
          <p:cNvPr id="980" name="Google Shape;980;p106"/>
          <p:cNvPicPr preferRelativeResize="0"/>
          <p:nvPr/>
        </p:nvPicPr>
        <p:blipFill rotWithShape="1">
          <a:blip r:embed="rId5">
            <a:alphaModFix/>
          </a:blip>
          <a:srcRect/>
          <a:stretch/>
        </p:blipFill>
        <p:spPr>
          <a:xfrm>
            <a:off x="857041" y="1606942"/>
            <a:ext cx="4913672" cy="792758"/>
          </a:xfrm>
          <a:prstGeom prst="rect">
            <a:avLst/>
          </a:prstGeom>
          <a:noFill/>
          <a:ln>
            <a:noFill/>
          </a:ln>
        </p:spPr>
      </p:pic>
      <p:pic>
        <p:nvPicPr>
          <p:cNvPr id="981" name="Google Shape;981;p106"/>
          <p:cNvPicPr preferRelativeResize="0"/>
          <p:nvPr/>
        </p:nvPicPr>
        <p:blipFill rotWithShape="1">
          <a:blip r:embed="rId6">
            <a:alphaModFix/>
          </a:blip>
          <a:srcRect/>
          <a:stretch/>
        </p:blipFill>
        <p:spPr>
          <a:xfrm>
            <a:off x="0" y="1441534"/>
            <a:ext cx="864178" cy="885604"/>
          </a:xfrm>
          <a:prstGeom prst="rect">
            <a:avLst/>
          </a:prstGeom>
          <a:noFill/>
          <a:ln>
            <a:noFill/>
          </a:ln>
        </p:spPr>
      </p:pic>
      <p:sp>
        <p:nvSpPr>
          <p:cNvPr id="982" name="Google Shape;982;p106"/>
          <p:cNvSpPr/>
          <p:nvPr/>
        </p:nvSpPr>
        <p:spPr>
          <a:xfrm>
            <a:off x="999875" y="1872422"/>
            <a:ext cx="4619054" cy="259566"/>
          </a:xfrm>
          <a:prstGeom prst="rect">
            <a:avLst/>
          </a:prstGeom>
          <a:noFill/>
          <a:ln>
            <a:noFill/>
          </a:ln>
        </p:spPr>
        <p:txBody>
          <a:bodyPr spcFirstLastPara="1" wrap="square" lIns="0" tIns="0" rIns="0" bIns="0" anchor="ctr" anchorCtr="0">
            <a:noAutofit/>
          </a:bodyPr>
          <a:lstStyle/>
          <a:p>
            <a:pPr marL="0" marR="0" lvl="0" indent="0" algn="l" rtl="0">
              <a:lnSpc>
                <a:spcPct val="113583"/>
              </a:lnSpc>
              <a:spcBef>
                <a:spcPts val="0"/>
              </a:spcBef>
              <a:spcAft>
                <a:spcPts val="0"/>
              </a:spcAft>
              <a:buClr>
                <a:srgbClr val="64748B"/>
              </a:buClr>
              <a:buSzPts val="1800"/>
              <a:buFont typeface="Roboto"/>
              <a:buNone/>
            </a:pPr>
            <a:r>
              <a:rPr lang="en-GB" sz="1800" b="0" i="0" u="none" strike="noStrike" cap="none">
                <a:solidFill>
                  <a:srgbClr val="64748B"/>
                </a:solidFill>
                <a:latin typeface="Roboto"/>
                <a:ea typeface="Roboto"/>
                <a:cs typeface="Roboto"/>
                <a:sym typeface="Roboto"/>
              </a:rPr>
              <a:t>Relokalisering</a:t>
            </a:r>
            <a:endParaRPr sz="1400" b="0" i="0" u="none" strike="noStrike" cap="none">
              <a:solidFill>
                <a:schemeClr val="dk1"/>
              </a:solidFill>
              <a:latin typeface="Arial"/>
              <a:ea typeface="Arial"/>
              <a:cs typeface="Arial"/>
              <a:sym typeface="Arial"/>
            </a:endParaRPr>
          </a:p>
        </p:txBody>
      </p:sp>
      <p:pic>
        <p:nvPicPr>
          <p:cNvPr id="983" name="Google Shape;983;p106"/>
          <p:cNvPicPr preferRelativeResize="0"/>
          <p:nvPr/>
        </p:nvPicPr>
        <p:blipFill rotWithShape="1">
          <a:blip r:embed="rId7">
            <a:alphaModFix/>
          </a:blip>
          <a:srcRect/>
          <a:stretch/>
        </p:blipFill>
        <p:spPr>
          <a:xfrm>
            <a:off x="857041" y="2463977"/>
            <a:ext cx="4149481" cy="785616"/>
          </a:xfrm>
          <a:prstGeom prst="rect">
            <a:avLst/>
          </a:prstGeom>
          <a:noFill/>
          <a:ln>
            <a:noFill/>
          </a:ln>
        </p:spPr>
      </p:pic>
      <p:pic>
        <p:nvPicPr>
          <p:cNvPr id="984" name="Google Shape;984;p106"/>
          <p:cNvPicPr preferRelativeResize="0"/>
          <p:nvPr/>
        </p:nvPicPr>
        <p:blipFill rotWithShape="1">
          <a:blip r:embed="rId8">
            <a:alphaModFix/>
          </a:blip>
          <a:srcRect/>
          <a:stretch/>
        </p:blipFill>
        <p:spPr>
          <a:xfrm>
            <a:off x="0" y="2535397"/>
            <a:ext cx="864178" cy="885604"/>
          </a:xfrm>
          <a:prstGeom prst="rect">
            <a:avLst/>
          </a:prstGeom>
          <a:noFill/>
          <a:ln>
            <a:noFill/>
          </a:ln>
        </p:spPr>
      </p:pic>
      <p:sp>
        <p:nvSpPr>
          <p:cNvPr id="985" name="Google Shape;985;p106"/>
          <p:cNvSpPr/>
          <p:nvPr/>
        </p:nvSpPr>
        <p:spPr>
          <a:xfrm>
            <a:off x="999875" y="2729458"/>
            <a:ext cx="3776972" cy="259566"/>
          </a:xfrm>
          <a:prstGeom prst="rect">
            <a:avLst/>
          </a:prstGeom>
          <a:noFill/>
          <a:ln>
            <a:noFill/>
          </a:ln>
        </p:spPr>
        <p:txBody>
          <a:bodyPr spcFirstLastPara="1" wrap="square" lIns="0" tIns="0" rIns="0" bIns="0" anchor="ctr" anchorCtr="0">
            <a:noAutofit/>
          </a:bodyPr>
          <a:lstStyle/>
          <a:p>
            <a:pPr marL="0" marR="0" lvl="0" indent="0" algn="l" rtl="0">
              <a:lnSpc>
                <a:spcPct val="113583"/>
              </a:lnSpc>
              <a:spcBef>
                <a:spcPts val="0"/>
              </a:spcBef>
              <a:spcAft>
                <a:spcPts val="0"/>
              </a:spcAft>
              <a:buClr>
                <a:srgbClr val="64748B"/>
              </a:buClr>
              <a:buSzPts val="1800"/>
              <a:buFont typeface="Roboto"/>
              <a:buNone/>
            </a:pPr>
            <a:r>
              <a:rPr lang="en-GB" sz="1800" b="0" i="0" u="none" strike="noStrike" cap="none">
                <a:solidFill>
                  <a:srgbClr val="64748B"/>
                </a:solidFill>
                <a:latin typeface="Roboto"/>
                <a:ea typeface="Roboto"/>
                <a:cs typeface="Roboto"/>
                <a:sym typeface="Roboto"/>
              </a:rPr>
              <a:t>Riving</a:t>
            </a:r>
            <a:endParaRPr sz="1400" b="0" i="0" u="none" strike="noStrike" cap="none">
              <a:solidFill>
                <a:schemeClr val="dk1"/>
              </a:solidFill>
              <a:latin typeface="Arial"/>
              <a:ea typeface="Arial"/>
              <a:cs typeface="Arial"/>
              <a:sym typeface="Arial"/>
            </a:endParaRPr>
          </a:p>
        </p:txBody>
      </p:sp>
      <p:pic>
        <p:nvPicPr>
          <p:cNvPr id="986" name="Google Shape;986;p106"/>
          <p:cNvPicPr preferRelativeResize="0"/>
          <p:nvPr/>
        </p:nvPicPr>
        <p:blipFill rotWithShape="1">
          <a:blip r:embed="rId9">
            <a:alphaModFix/>
          </a:blip>
          <a:srcRect/>
          <a:stretch/>
        </p:blipFill>
        <p:spPr>
          <a:xfrm>
            <a:off x="857041" y="3321013"/>
            <a:ext cx="3506704" cy="792758"/>
          </a:xfrm>
          <a:prstGeom prst="rect">
            <a:avLst/>
          </a:prstGeom>
          <a:noFill/>
          <a:ln>
            <a:noFill/>
          </a:ln>
        </p:spPr>
      </p:pic>
      <p:pic>
        <p:nvPicPr>
          <p:cNvPr id="987" name="Google Shape;987;p106"/>
          <p:cNvPicPr preferRelativeResize="0"/>
          <p:nvPr/>
        </p:nvPicPr>
        <p:blipFill rotWithShape="1">
          <a:blip r:embed="rId10">
            <a:alphaModFix/>
          </a:blip>
          <a:srcRect/>
          <a:stretch/>
        </p:blipFill>
        <p:spPr>
          <a:xfrm>
            <a:off x="0" y="3392433"/>
            <a:ext cx="864178" cy="1156998"/>
          </a:xfrm>
          <a:prstGeom prst="rect">
            <a:avLst/>
          </a:prstGeom>
          <a:noFill/>
          <a:ln>
            <a:noFill/>
          </a:ln>
        </p:spPr>
      </p:pic>
      <p:sp>
        <p:nvSpPr>
          <p:cNvPr id="988" name="Google Shape;988;p106"/>
          <p:cNvSpPr/>
          <p:nvPr/>
        </p:nvSpPr>
        <p:spPr>
          <a:xfrm>
            <a:off x="999875" y="3586493"/>
            <a:ext cx="3064516" cy="259566"/>
          </a:xfrm>
          <a:prstGeom prst="rect">
            <a:avLst/>
          </a:prstGeom>
          <a:noFill/>
          <a:ln>
            <a:noFill/>
          </a:ln>
        </p:spPr>
        <p:txBody>
          <a:bodyPr spcFirstLastPara="1" wrap="square" lIns="0" tIns="0" rIns="0" bIns="0" anchor="ctr" anchorCtr="0">
            <a:noAutofit/>
          </a:bodyPr>
          <a:lstStyle/>
          <a:p>
            <a:pPr marL="0" marR="0" lvl="0" indent="0" algn="l" rtl="0">
              <a:lnSpc>
                <a:spcPct val="113583"/>
              </a:lnSpc>
              <a:spcBef>
                <a:spcPts val="0"/>
              </a:spcBef>
              <a:spcAft>
                <a:spcPts val="0"/>
              </a:spcAft>
              <a:buClr>
                <a:srgbClr val="64748B"/>
              </a:buClr>
              <a:buSzPts val="1800"/>
              <a:buFont typeface="Roboto"/>
              <a:buNone/>
            </a:pPr>
            <a:r>
              <a:rPr lang="en-GB" sz="1800" b="0" i="0" u="none" strike="noStrike" cap="none">
                <a:solidFill>
                  <a:srgbClr val="64748B"/>
                </a:solidFill>
                <a:latin typeface="Roboto"/>
                <a:ea typeface="Roboto"/>
                <a:cs typeface="Roboto"/>
                <a:sym typeface="Roboto"/>
              </a:rPr>
              <a:t>Nybygg</a:t>
            </a:r>
            <a:endParaRPr sz="1400" b="0" i="0" u="none" strike="noStrike" cap="none">
              <a:solidFill>
                <a:schemeClr val="dk1"/>
              </a:solidFill>
              <a:latin typeface="Arial"/>
              <a:ea typeface="Arial"/>
              <a:cs typeface="Arial"/>
              <a:sym typeface="Arial"/>
            </a:endParaRPr>
          </a:p>
        </p:txBody>
      </p:sp>
      <p:sp>
        <p:nvSpPr>
          <p:cNvPr id="989" name="Google Shape;989;p106"/>
          <p:cNvSpPr/>
          <p:nvPr/>
        </p:nvSpPr>
        <p:spPr>
          <a:xfrm>
            <a:off x="8841751" y="4887447"/>
            <a:ext cx="157124" cy="15009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994"/>
        <p:cNvGrpSpPr/>
        <p:nvPr/>
      </p:nvGrpSpPr>
      <p:grpSpPr>
        <a:xfrm>
          <a:off x="0" y="0"/>
          <a:ext cx="0" cy="0"/>
          <a:chOff x="0" y="0"/>
          <a:chExt cx="0" cy="0"/>
        </a:xfrm>
      </p:grpSpPr>
      <p:sp>
        <p:nvSpPr>
          <p:cNvPr id="995" name="Google Shape;995;p107"/>
          <p:cNvSpPr/>
          <p:nvPr/>
        </p:nvSpPr>
        <p:spPr>
          <a:xfrm>
            <a:off x="357098" y="1854121"/>
            <a:ext cx="1469102" cy="405641"/>
          </a:xfrm>
          <a:prstGeom prst="rect">
            <a:avLst/>
          </a:prstGeom>
          <a:noFill/>
          <a:ln>
            <a:noFill/>
          </a:ln>
        </p:spPr>
        <p:txBody>
          <a:bodyPr spcFirstLastPara="1" wrap="square" lIns="0" tIns="0" rIns="0" bIns="0" anchor="t" anchorCtr="0">
            <a:noAutofit/>
          </a:bodyPr>
          <a:lstStyle/>
          <a:p>
            <a:pPr marL="0" marR="0" lvl="0" indent="0" algn="l" rtl="0">
              <a:lnSpc>
                <a:spcPct val="113600"/>
              </a:lnSpc>
              <a:spcBef>
                <a:spcPts val="0"/>
              </a:spcBef>
              <a:spcAft>
                <a:spcPts val="0"/>
              </a:spcAft>
              <a:buClr>
                <a:srgbClr val="64748B"/>
              </a:buClr>
              <a:buSzPts val="2800"/>
              <a:buFont typeface="Roboto"/>
              <a:buNone/>
            </a:pPr>
            <a:r>
              <a:rPr lang="en-GB" sz="2800" b="0" i="0" u="none" strike="noStrike" cap="none">
                <a:solidFill>
                  <a:srgbClr val="64748B"/>
                </a:solidFill>
                <a:latin typeface="Roboto"/>
                <a:ea typeface="Roboto"/>
                <a:cs typeface="Roboto"/>
                <a:sym typeface="Roboto"/>
              </a:rPr>
              <a:t>Case</a:t>
            </a:r>
            <a:endParaRPr sz="1400" b="0" i="0" u="none" strike="noStrike" cap="none">
              <a:solidFill>
                <a:schemeClr val="dk1"/>
              </a:solidFill>
              <a:latin typeface="Arial"/>
              <a:ea typeface="Arial"/>
              <a:cs typeface="Arial"/>
              <a:sym typeface="Arial"/>
            </a:endParaRPr>
          </a:p>
        </p:txBody>
      </p:sp>
      <p:sp>
        <p:nvSpPr>
          <p:cNvPr id="996" name="Google Shape;996;p107"/>
          <p:cNvSpPr/>
          <p:nvPr/>
        </p:nvSpPr>
        <p:spPr>
          <a:xfrm>
            <a:off x="357098" y="2356178"/>
            <a:ext cx="1469102" cy="208456"/>
          </a:xfrm>
          <a:prstGeom prst="rect">
            <a:avLst/>
          </a:prstGeom>
          <a:noFill/>
          <a:ln>
            <a:noFill/>
          </a:ln>
        </p:spPr>
        <p:txBody>
          <a:bodyPr spcFirstLastPara="1" wrap="square" lIns="0" tIns="0" rIns="0" bIns="0" anchor="t" anchorCtr="0">
            <a:noAutofit/>
          </a:bodyPr>
          <a:lstStyle/>
          <a:p>
            <a:pPr marL="0" marR="0" lvl="0" indent="0" algn="l" rtl="0">
              <a:lnSpc>
                <a:spcPct val="116799"/>
              </a:lnSpc>
              <a:spcBef>
                <a:spcPts val="0"/>
              </a:spcBef>
              <a:spcAft>
                <a:spcPts val="0"/>
              </a:spcAft>
              <a:buClr>
                <a:srgbClr val="000000"/>
              </a:buClr>
              <a:buSzPts val="1400"/>
              <a:buFont typeface="Inter"/>
              <a:buNone/>
            </a:pPr>
            <a:r>
              <a:rPr lang="en-GB" sz="1400" b="0" i="0" u="none" strike="noStrike" cap="none">
                <a:solidFill>
                  <a:srgbClr val="000000"/>
                </a:solidFill>
                <a:latin typeface="Inter"/>
                <a:ea typeface="Inter"/>
                <a:cs typeface="Inter"/>
                <a:sym typeface="Inter"/>
              </a:rPr>
              <a:t>Prosjekt</a:t>
            </a:r>
            <a:endParaRPr sz="1400" b="0" i="0" u="none" strike="noStrike" cap="none">
              <a:solidFill>
                <a:schemeClr val="dk1"/>
              </a:solidFill>
              <a:latin typeface="Arial"/>
              <a:ea typeface="Arial"/>
              <a:cs typeface="Arial"/>
              <a:sym typeface="Arial"/>
            </a:endParaRPr>
          </a:p>
        </p:txBody>
      </p:sp>
      <p:sp>
        <p:nvSpPr>
          <p:cNvPr id="997" name="Google Shape;997;p107"/>
          <p:cNvSpPr/>
          <p:nvPr/>
        </p:nvSpPr>
        <p:spPr>
          <a:xfrm>
            <a:off x="357098" y="2700667"/>
            <a:ext cx="1469102" cy="208456"/>
          </a:xfrm>
          <a:prstGeom prst="rect">
            <a:avLst/>
          </a:prstGeom>
          <a:noFill/>
          <a:ln>
            <a:noFill/>
          </a:ln>
        </p:spPr>
        <p:txBody>
          <a:bodyPr spcFirstLastPara="1" wrap="square" lIns="0" tIns="0" rIns="0" bIns="0" anchor="t" anchorCtr="0">
            <a:noAutofit/>
          </a:bodyPr>
          <a:lstStyle/>
          <a:p>
            <a:pPr marL="0" marR="0" lvl="0" indent="0" algn="l" rtl="0">
              <a:lnSpc>
                <a:spcPct val="116799"/>
              </a:lnSpc>
              <a:spcBef>
                <a:spcPts val="0"/>
              </a:spcBef>
              <a:spcAft>
                <a:spcPts val="0"/>
              </a:spcAft>
              <a:buClr>
                <a:srgbClr val="000000"/>
              </a:buClr>
              <a:buSzPts val="1400"/>
              <a:buFont typeface="Inter"/>
              <a:buNone/>
            </a:pPr>
            <a:r>
              <a:rPr lang="en-GB" sz="1400" b="0" i="0" u="none" strike="noStrike" cap="none">
                <a:solidFill>
                  <a:srgbClr val="000000"/>
                </a:solidFill>
                <a:latin typeface="Inter"/>
                <a:ea typeface="Inter"/>
                <a:cs typeface="Inter"/>
                <a:sym typeface="Inter"/>
              </a:rPr>
              <a:t>Material bank</a:t>
            </a:r>
            <a:endParaRPr sz="1400" b="0" i="0" u="none" strike="noStrike" cap="none">
              <a:solidFill>
                <a:schemeClr val="dk1"/>
              </a:solidFill>
              <a:latin typeface="Arial"/>
              <a:ea typeface="Arial"/>
              <a:cs typeface="Arial"/>
              <a:sym typeface="Arial"/>
            </a:endParaRPr>
          </a:p>
        </p:txBody>
      </p:sp>
      <p:sp>
        <p:nvSpPr>
          <p:cNvPr id="998" name="Google Shape;998;p107"/>
          <p:cNvSpPr/>
          <p:nvPr/>
        </p:nvSpPr>
        <p:spPr>
          <a:xfrm>
            <a:off x="357098" y="3045155"/>
            <a:ext cx="1469102" cy="208456"/>
          </a:xfrm>
          <a:prstGeom prst="rect">
            <a:avLst/>
          </a:prstGeom>
          <a:noFill/>
          <a:ln>
            <a:noFill/>
          </a:ln>
        </p:spPr>
        <p:txBody>
          <a:bodyPr spcFirstLastPara="1" wrap="square" lIns="0" tIns="0" rIns="0" bIns="0" anchor="t" anchorCtr="0">
            <a:noAutofit/>
          </a:bodyPr>
          <a:lstStyle/>
          <a:p>
            <a:pPr marL="0" marR="0" lvl="0" indent="0" algn="l" rtl="0">
              <a:lnSpc>
                <a:spcPct val="116799"/>
              </a:lnSpc>
              <a:spcBef>
                <a:spcPts val="0"/>
              </a:spcBef>
              <a:spcAft>
                <a:spcPts val="0"/>
              </a:spcAft>
              <a:buClr>
                <a:srgbClr val="000000"/>
              </a:buClr>
              <a:buSzPts val="1400"/>
              <a:buFont typeface="Inter"/>
              <a:buNone/>
            </a:pPr>
            <a:r>
              <a:rPr lang="en-GB" sz="1400" b="0" i="0" u="none" strike="noStrike" cap="none">
                <a:solidFill>
                  <a:srgbClr val="000000"/>
                </a:solidFill>
                <a:latin typeface="Inter"/>
                <a:ea typeface="Inter"/>
                <a:cs typeface="Inter"/>
                <a:sym typeface="Inter"/>
              </a:rPr>
              <a:t>Omdømme</a:t>
            </a:r>
            <a:endParaRPr sz="1400" b="0" i="0" u="none" strike="noStrike" cap="none">
              <a:solidFill>
                <a:schemeClr val="dk1"/>
              </a:solidFill>
              <a:latin typeface="Arial"/>
              <a:ea typeface="Arial"/>
              <a:cs typeface="Arial"/>
              <a:sym typeface="Arial"/>
            </a:endParaRPr>
          </a:p>
        </p:txBody>
      </p:sp>
      <p:sp>
        <p:nvSpPr>
          <p:cNvPr id="999" name="Google Shape;999;p107"/>
          <p:cNvSpPr/>
          <p:nvPr/>
        </p:nvSpPr>
        <p:spPr>
          <a:xfrm>
            <a:off x="2121164" y="71419"/>
            <a:ext cx="3438856" cy="4713696"/>
          </a:xfrm>
          <a:prstGeom prst="rect">
            <a:avLst/>
          </a:prstGeom>
          <a:solidFill>
            <a:srgbClr val="F2F4F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00" name="Google Shape;1000;p107" descr="Skjermbilde (765).png"/>
          <p:cNvPicPr preferRelativeResize="0"/>
          <p:nvPr/>
        </p:nvPicPr>
        <p:blipFill rotWithShape="1">
          <a:blip r:embed="rId3">
            <a:alphaModFix/>
          </a:blip>
          <a:srcRect l="520" t="-30396" r="520" b="-30396"/>
          <a:stretch/>
        </p:blipFill>
        <p:spPr>
          <a:xfrm>
            <a:off x="2121164" y="71419"/>
            <a:ext cx="3438856" cy="4713696"/>
          </a:xfrm>
          <a:prstGeom prst="rect">
            <a:avLst/>
          </a:prstGeom>
          <a:noFill/>
          <a:ln>
            <a:noFill/>
          </a:ln>
        </p:spPr>
      </p:pic>
      <p:sp>
        <p:nvSpPr>
          <p:cNvPr id="1001" name="Google Shape;1001;p107"/>
          <p:cNvSpPr/>
          <p:nvPr/>
        </p:nvSpPr>
        <p:spPr>
          <a:xfrm>
            <a:off x="5631439" y="71420"/>
            <a:ext cx="3438856" cy="1523619"/>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02" name="Google Shape;1002;p107" descr="frydenbø eiendom-0"/>
          <p:cNvPicPr preferRelativeResize="0"/>
          <p:nvPr/>
        </p:nvPicPr>
        <p:blipFill rotWithShape="1">
          <a:blip r:embed="rId4">
            <a:alphaModFix/>
          </a:blip>
          <a:srcRect t="-52682" b="-52683"/>
          <a:stretch/>
        </p:blipFill>
        <p:spPr>
          <a:xfrm>
            <a:off x="5892801" y="187224"/>
            <a:ext cx="2916123" cy="1292025"/>
          </a:xfrm>
          <a:prstGeom prst="rect">
            <a:avLst/>
          </a:prstGeom>
          <a:noFill/>
          <a:ln>
            <a:noFill/>
          </a:ln>
        </p:spPr>
      </p:pic>
      <p:sp>
        <p:nvSpPr>
          <p:cNvPr id="1003" name="Google Shape;1003;p107"/>
          <p:cNvSpPr/>
          <p:nvPr/>
        </p:nvSpPr>
        <p:spPr>
          <a:xfrm>
            <a:off x="5631439" y="1666458"/>
            <a:ext cx="3438856" cy="1523619"/>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04" name="Google Shape;1004;p107" descr="logo_animation_lightgreybg_40px_red.gif"/>
          <p:cNvPicPr preferRelativeResize="0"/>
          <p:nvPr/>
        </p:nvPicPr>
        <p:blipFill rotWithShape="1">
          <a:blip r:embed="rId5">
            <a:alphaModFix/>
          </a:blip>
          <a:srcRect l="-31204" t="-138889" r="-31204" b="-138889"/>
          <a:stretch/>
        </p:blipFill>
        <p:spPr>
          <a:xfrm>
            <a:off x="5631439" y="1666458"/>
            <a:ext cx="3438856" cy="1523619"/>
          </a:xfrm>
          <a:prstGeom prst="rect">
            <a:avLst/>
          </a:prstGeom>
          <a:noFill/>
          <a:ln>
            <a:noFill/>
          </a:ln>
        </p:spPr>
      </p:pic>
      <p:sp>
        <p:nvSpPr>
          <p:cNvPr id="1005" name="Google Shape;1005;p107"/>
          <p:cNvSpPr/>
          <p:nvPr/>
        </p:nvSpPr>
        <p:spPr>
          <a:xfrm>
            <a:off x="5631439" y="3261497"/>
            <a:ext cx="3438856" cy="1523619"/>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06" name="Google Shape;1006;p107" descr="loopfront-0"/>
          <p:cNvPicPr preferRelativeResize="0"/>
          <p:nvPr/>
        </p:nvPicPr>
        <p:blipFill rotWithShape="1">
          <a:blip r:embed="rId6">
            <a:alphaModFix/>
          </a:blip>
          <a:srcRect t="-76128" b="-76128"/>
          <a:stretch/>
        </p:blipFill>
        <p:spPr>
          <a:xfrm>
            <a:off x="5892801" y="3377299"/>
            <a:ext cx="2916126" cy="1292025"/>
          </a:xfrm>
          <a:prstGeom prst="rect">
            <a:avLst/>
          </a:prstGeom>
          <a:noFill/>
          <a:ln>
            <a:noFill/>
          </a:ln>
        </p:spPr>
      </p:pic>
      <p:sp>
        <p:nvSpPr>
          <p:cNvPr id="1007" name="Google Shape;1007;p107"/>
          <p:cNvSpPr/>
          <p:nvPr/>
        </p:nvSpPr>
        <p:spPr>
          <a:xfrm>
            <a:off x="8834609" y="4887447"/>
            <a:ext cx="164265" cy="15009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1012"/>
        <p:cNvGrpSpPr/>
        <p:nvPr/>
      </p:nvGrpSpPr>
      <p:grpSpPr>
        <a:xfrm>
          <a:off x="0" y="0"/>
          <a:ext cx="0" cy="0"/>
          <a:chOff x="0" y="0"/>
          <a:chExt cx="0" cy="0"/>
        </a:xfrm>
      </p:grpSpPr>
      <p:sp>
        <p:nvSpPr>
          <p:cNvPr id="1013" name="Google Shape;1013;p108"/>
          <p:cNvSpPr/>
          <p:nvPr/>
        </p:nvSpPr>
        <p:spPr>
          <a:xfrm>
            <a:off x="357098" y="1679143"/>
            <a:ext cx="2356848" cy="405641"/>
          </a:xfrm>
          <a:prstGeom prst="rect">
            <a:avLst/>
          </a:prstGeom>
          <a:noFill/>
          <a:ln>
            <a:noFill/>
          </a:ln>
        </p:spPr>
        <p:txBody>
          <a:bodyPr spcFirstLastPara="1" wrap="square" lIns="0" tIns="0" rIns="0" bIns="0" anchor="t" anchorCtr="0">
            <a:noAutofit/>
          </a:bodyPr>
          <a:lstStyle/>
          <a:p>
            <a:pPr marL="0" marR="0" lvl="0" indent="0" algn="l" rtl="0">
              <a:lnSpc>
                <a:spcPct val="113600"/>
              </a:lnSpc>
              <a:spcBef>
                <a:spcPts val="0"/>
              </a:spcBef>
              <a:spcAft>
                <a:spcPts val="0"/>
              </a:spcAft>
              <a:buClr>
                <a:srgbClr val="64748B"/>
              </a:buClr>
              <a:buSzPts val="2800"/>
              <a:buFont typeface="Roboto"/>
              <a:buNone/>
            </a:pPr>
            <a:r>
              <a:rPr lang="en-GB" sz="2800" b="0" i="0" u="none" strike="noStrike" cap="none">
                <a:solidFill>
                  <a:srgbClr val="64748B"/>
                </a:solidFill>
                <a:latin typeface="Roboto"/>
                <a:ea typeface="Roboto"/>
                <a:cs typeface="Roboto"/>
                <a:sym typeface="Roboto"/>
              </a:rPr>
              <a:t>Case</a:t>
            </a:r>
            <a:endParaRPr sz="1400" b="0" i="0" u="none" strike="noStrike" cap="none">
              <a:solidFill>
                <a:schemeClr val="dk1"/>
              </a:solidFill>
              <a:latin typeface="Arial"/>
              <a:ea typeface="Arial"/>
              <a:cs typeface="Arial"/>
              <a:sym typeface="Arial"/>
            </a:endParaRPr>
          </a:p>
        </p:txBody>
      </p:sp>
      <p:sp>
        <p:nvSpPr>
          <p:cNvPr id="1014" name="Google Shape;1014;p108"/>
          <p:cNvSpPr/>
          <p:nvPr/>
        </p:nvSpPr>
        <p:spPr>
          <a:xfrm>
            <a:off x="357098" y="2181200"/>
            <a:ext cx="2356848" cy="208456"/>
          </a:xfrm>
          <a:prstGeom prst="rect">
            <a:avLst/>
          </a:prstGeom>
          <a:noFill/>
          <a:ln>
            <a:noFill/>
          </a:ln>
        </p:spPr>
        <p:txBody>
          <a:bodyPr spcFirstLastPara="1" wrap="square" lIns="0" tIns="0" rIns="0" bIns="0" anchor="t" anchorCtr="0">
            <a:noAutofit/>
          </a:bodyPr>
          <a:lstStyle/>
          <a:p>
            <a:pPr marL="0" marR="0" lvl="0" indent="0" algn="l" rtl="0">
              <a:lnSpc>
                <a:spcPct val="116799"/>
              </a:lnSpc>
              <a:spcBef>
                <a:spcPts val="0"/>
              </a:spcBef>
              <a:spcAft>
                <a:spcPts val="0"/>
              </a:spcAft>
              <a:buClr>
                <a:srgbClr val="000000"/>
              </a:buClr>
              <a:buSzPts val="1400"/>
              <a:buFont typeface="Inter"/>
              <a:buNone/>
            </a:pPr>
            <a:r>
              <a:rPr lang="en-GB" sz="1400" b="0" i="0" u="none" strike="noStrike" cap="none">
                <a:solidFill>
                  <a:srgbClr val="000000"/>
                </a:solidFill>
                <a:latin typeface="Inter"/>
                <a:ea typeface="Inter"/>
                <a:cs typeface="Inter"/>
                <a:sym typeface="Inter"/>
              </a:rPr>
              <a:t>Prosjekter</a:t>
            </a:r>
            <a:endParaRPr sz="1400" b="0" i="0" u="none" strike="noStrike" cap="none">
              <a:solidFill>
                <a:schemeClr val="dk1"/>
              </a:solidFill>
              <a:latin typeface="Arial"/>
              <a:ea typeface="Arial"/>
              <a:cs typeface="Arial"/>
              <a:sym typeface="Arial"/>
            </a:endParaRPr>
          </a:p>
        </p:txBody>
      </p:sp>
      <p:sp>
        <p:nvSpPr>
          <p:cNvPr id="1015" name="Google Shape;1015;p108"/>
          <p:cNvSpPr/>
          <p:nvPr/>
        </p:nvSpPr>
        <p:spPr>
          <a:xfrm>
            <a:off x="357098" y="2525689"/>
            <a:ext cx="2356848" cy="208456"/>
          </a:xfrm>
          <a:prstGeom prst="rect">
            <a:avLst/>
          </a:prstGeom>
          <a:noFill/>
          <a:ln>
            <a:noFill/>
          </a:ln>
        </p:spPr>
        <p:txBody>
          <a:bodyPr spcFirstLastPara="1" wrap="square" lIns="0" tIns="0" rIns="0" bIns="0" anchor="t" anchorCtr="0">
            <a:noAutofit/>
          </a:bodyPr>
          <a:lstStyle/>
          <a:p>
            <a:pPr marL="0" marR="0" lvl="0" indent="0" algn="l" rtl="0">
              <a:lnSpc>
                <a:spcPct val="116799"/>
              </a:lnSpc>
              <a:spcBef>
                <a:spcPts val="0"/>
              </a:spcBef>
              <a:spcAft>
                <a:spcPts val="0"/>
              </a:spcAft>
              <a:buClr>
                <a:srgbClr val="000000"/>
              </a:buClr>
              <a:buSzPts val="1400"/>
              <a:buFont typeface="Inter"/>
              <a:buNone/>
            </a:pPr>
            <a:r>
              <a:rPr lang="en-GB" sz="1400" b="0" i="0" u="none" strike="noStrike" cap="none">
                <a:solidFill>
                  <a:srgbClr val="000000"/>
                </a:solidFill>
                <a:latin typeface="Inter"/>
                <a:ea typeface="Inter"/>
                <a:cs typeface="Inter"/>
                <a:sym typeface="Inter"/>
              </a:rPr>
              <a:t>Intern markedsplass</a:t>
            </a:r>
            <a:endParaRPr sz="1400" b="0" i="0" u="none" strike="noStrike" cap="none">
              <a:solidFill>
                <a:schemeClr val="dk1"/>
              </a:solidFill>
              <a:latin typeface="Arial"/>
              <a:ea typeface="Arial"/>
              <a:cs typeface="Arial"/>
              <a:sym typeface="Arial"/>
            </a:endParaRPr>
          </a:p>
        </p:txBody>
      </p:sp>
      <p:sp>
        <p:nvSpPr>
          <p:cNvPr id="1016" name="Google Shape;1016;p108"/>
          <p:cNvSpPr/>
          <p:nvPr/>
        </p:nvSpPr>
        <p:spPr>
          <a:xfrm>
            <a:off x="357098" y="2870177"/>
            <a:ext cx="2356848" cy="208456"/>
          </a:xfrm>
          <a:prstGeom prst="rect">
            <a:avLst/>
          </a:prstGeom>
          <a:noFill/>
          <a:ln>
            <a:noFill/>
          </a:ln>
        </p:spPr>
        <p:txBody>
          <a:bodyPr spcFirstLastPara="1" wrap="square" lIns="0" tIns="0" rIns="0" bIns="0" anchor="t" anchorCtr="0">
            <a:noAutofit/>
          </a:bodyPr>
          <a:lstStyle/>
          <a:p>
            <a:pPr marL="0" marR="0" lvl="0" indent="0" algn="l" rtl="0">
              <a:lnSpc>
                <a:spcPct val="116799"/>
              </a:lnSpc>
              <a:spcBef>
                <a:spcPts val="0"/>
              </a:spcBef>
              <a:spcAft>
                <a:spcPts val="0"/>
              </a:spcAft>
              <a:buClr>
                <a:srgbClr val="000000"/>
              </a:buClr>
              <a:buSzPts val="1400"/>
              <a:buFont typeface="Inter"/>
              <a:buNone/>
            </a:pPr>
            <a:r>
              <a:rPr lang="en-GB" sz="1400" b="0" i="0" u="none" strike="noStrike" cap="none">
                <a:solidFill>
                  <a:srgbClr val="000000"/>
                </a:solidFill>
                <a:latin typeface="Inter"/>
                <a:ea typeface="Inter"/>
                <a:cs typeface="Inter"/>
                <a:sym typeface="Inter"/>
              </a:rPr>
              <a:t>Ekstern markedsplass</a:t>
            </a:r>
            <a:endParaRPr sz="1400" b="0" i="0" u="none" strike="noStrike" cap="none">
              <a:solidFill>
                <a:schemeClr val="dk1"/>
              </a:solidFill>
              <a:latin typeface="Arial"/>
              <a:ea typeface="Arial"/>
              <a:cs typeface="Arial"/>
              <a:sym typeface="Arial"/>
            </a:endParaRPr>
          </a:p>
        </p:txBody>
      </p:sp>
      <p:sp>
        <p:nvSpPr>
          <p:cNvPr id="1017" name="Google Shape;1017;p108"/>
          <p:cNvSpPr/>
          <p:nvPr/>
        </p:nvSpPr>
        <p:spPr>
          <a:xfrm>
            <a:off x="357098" y="3214665"/>
            <a:ext cx="2356848" cy="208456"/>
          </a:xfrm>
          <a:prstGeom prst="rect">
            <a:avLst/>
          </a:prstGeom>
          <a:noFill/>
          <a:ln>
            <a:noFill/>
          </a:ln>
        </p:spPr>
        <p:txBody>
          <a:bodyPr spcFirstLastPara="1" wrap="square" lIns="0" tIns="0" rIns="0" bIns="0" anchor="t" anchorCtr="0">
            <a:noAutofit/>
          </a:bodyPr>
          <a:lstStyle/>
          <a:p>
            <a:pPr marL="0" marR="0" lvl="0" indent="0" algn="l" rtl="0">
              <a:lnSpc>
                <a:spcPct val="116799"/>
              </a:lnSpc>
              <a:spcBef>
                <a:spcPts val="0"/>
              </a:spcBef>
              <a:spcAft>
                <a:spcPts val="0"/>
              </a:spcAft>
              <a:buClr>
                <a:srgbClr val="000000"/>
              </a:buClr>
              <a:buSzPts val="1400"/>
              <a:buFont typeface="Inter"/>
              <a:buNone/>
            </a:pPr>
            <a:r>
              <a:rPr lang="en-GB" sz="1400" b="0" i="0" u="none" strike="noStrike" cap="none">
                <a:solidFill>
                  <a:srgbClr val="000000"/>
                </a:solidFill>
                <a:latin typeface="Inter"/>
                <a:ea typeface="Inter"/>
                <a:cs typeface="Inter"/>
                <a:sym typeface="Inter"/>
              </a:rPr>
              <a:t>Rapportering</a:t>
            </a:r>
            <a:endParaRPr sz="1400" b="0" i="0" u="none" strike="noStrike" cap="none">
              <a:solidFill>
                <a:schemeClr val="dk1"/>
              </a:solidFill>
              <a:latin typeface="Arial"/>
              <a:ea typeface="Arial"/>
              <a:cs typeface="Arial"/>
              <a:sym typeface="Arial"/>
            </a:endParaRPr>
          </a:p>
        </p:txBody>
      </p:sp>
      <p:sp>
        <p:nvSpPr>
          <p:cNvPr id="1018" name="Google Shape;1018;p108"/>
          <p:cNvSpPr/>
          <p:nvPr/>
        </p:nvSpPr>
        <p:spPr>
          <a:xfrm>
            <a:off x="2856785" y="0"/>
            <a:ext cx="6284929" cy="5142215"/>
          </a:xfrm>
          <a:prstGeom prst="rect">
            <a:avLst/>
          </a:prstGeom>
          <a:solidFill>
            <a:srgbClr val="000000">
              <a:alpha val="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019" name="Google Shape;1019;p108" descr="Skjermbilde (1298).png"/>
          <p:cNvPicPr preferRelativeResize="0"/>
          <p:nvPr/>
        </p:nvPicPr>
        <p:blipFill rotWithShape="1">
          <a:blip r:embed="rId3">
            <a:alphaModFix/>
          </a:blip>
          <a:srcRect l="-9547" t="-2906" r="-9546" b="-2906"/>
          <a:stretch/>
        </p:blipFill>
        <p:spPr>
          <a:xfrm>
            <a:off x="2856785" y="0"/>
            <a:ext cx="6284929" cy="5142215"/>
          </a:xfrm>
          <a:prstGeom prst="rect">
            <a:avLst/>
          </a:prstGeom>
          <a:noFill/>
          <a:ln>
            <a:noFill/>
          </a:ln>
        </p:spPr>
      </p:pic>
      <p:sp>
        <p:nvSpPr>
          <p:cNvPr id="1020" name="Google Shape;1020;p108"/>
          <p:cNvSpPr/>
          <p:nvPr/>
        </p:nvSpPr>
        <p:spPr>
          <a:xfrm>
            <a:off x="8834609" y="4887447"/>
            <a:ext cx="164265" cy="15009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569"/>
        <p:cNvGrpSpPr/>
        <p:nvPr/>
      </p:nvGrpSpPr>
      <p:grpSpPr>
        <a:xfrm>
          <a:off x="0" y="0"/>
          <a:ext cx="0" cy="0"/>
          <a:chOff x="0" y="0"/>
          <a:chExt cx="0" cy="0"/>
        </a:xfrm>
      </p:grpSpPr>
      <p:sp>
        <p:nvSpPr>
          <p:cNvPr id="570" name="Google Shape;570;p91"/>
          <p:cNvSpPr/>
          <p:nvPr/>
        </p:nvSpPr>
        <p:spPr>
          <a:xfrm>
            <a:off x="1734819" y="3421196"/>
            <a:ext cx="2413800" cy="261600"/>
          </a:xfrm>
          <a:prstGeom prst="rect">
            <a:avLst/>
          </a:prstGeom>
          <a:noFill/>
          <a:ln>
            <a:noFill/>
          </a:ln>
        </p:spPr>
        <p:txBody>
          <a:bodyPr spcFirstLastPara="1" wrap="square" lIns="0" tIns="0" rIns="0" bIns="0" anchor="t" anchorCtr="0">
            <a:noAutofit/>
          </a:bodyPr>
          <a:lstStyle/>
          <a:p>
            <a:pPr marL="0" marR="0" lvl="0" indent="0" algn="ctr" rtl="0">
              <a:lnSpc>
                <a:spcPct val="113611"/>
              </a:lnSpc>
              <a:spcBef>
                <a:spcPts val="0"/>
              </a:spcBef>
              <a:spcAft>
                <a:spcPts val="0"/>
              </a:spcAft>
              <a:buClr>
                <a:srgbClr val="64748B"/>
              </a:buClr>
              <a:buSzPts val="1400"/>
              <a:buFont typeface="Roboto"/>
              <a:buNone/>
            </a:pPr>
            <a:r>
              <a:rPr lang="en-GB">
                <a:solidFill>
                  <a:srgbClr val="64748B"/>
                </a:solidFill>
                <a:latin typeface="Roboto"/>
                <a:ea typeface="Roboto"/>
                <a:cs typeface="Roboto"/>
                <a:sym typeface="Roboto"/>
              </a:rPr>
              <a:t>Knut Sverre Westby</a:t>
            </a:r>
            <a:endParaRPr>
              <a:solidFill>
                <a:srgbClr val="64748B"/>
              </a:solidFill>
              <a:latin typeface="Roboto"/>
              <a:ea typeface="Roboto"/>
              <a:cs typeface="Roboto"/>
              <a:sym typeface="Roboto"/>
            </a:endParaRPr>
          </a:p>
          <a:p>
            <a:pPr marL="0" marR="0" lvl="0" indent="0" algn="ctr" rtl="0">
              <a:lnSpc>
                <a:spcPct val="113611"/>
              </a:lnSpc>
              <a:spcBef>
                <a:spcPts val="0"/>
              </a:spcBef>
              <a:spcAft>
                <a:spcPts val="0"/>
              </a:spcAft>
              <a:buClr>
                <a:srgbClr val="64748B"/>
              </a:buClr>
              <a:buSzPts val="1400"/>
              <a:buFont typeface="Roboto"/>
              <a:buNone/>
            </a:pPr>
            <a:r>
              <a:rPr lang="en-GB">
                <a:solidFill>
                  <a:srgbClr val="64748B"/>
                </a:solidFill>
                <a:latin typeface="Roboto"/>
                <a:ea typeface="Roboto"/>
                <a:cs typeface="Roboto"/>
                <a:sym typeface="Roboto"/>
              </a:rPr>
              <a:t>KAM</a:t>
            </a:r>
            <a:endParaRPr>
              <a:solidFill>
                <a:srgbClr val="64748B"/>
              </a:solidFill>
              <a:latin typeface="Roboto"/>
              <a:ea typeface="Roboto"/>
              <a:cs typeface="Roboto"/>
              <a:sym typeface="Roboto"/>
            </a:endParaRPr>
          </a:p>
          <a:p>
            <a:pPr marL="0" marR="0" lvl="0" indent="0" algn="ctr" rtl="0">
              <a:lnSpc>
                <a:spcPct val="113611"/>
              </a:lnSpc>
              <a:spcBef>
                <a:spcPts val="0"/>
              </a:spcBef>
              <a:spcAft>
                <a:spcPts val="0"/>
              </a:spcAft>
              <a:buClr>
                <a:srgbClr val="64748B"/>
              </a:buClr>
              <a:buSzPts val="1400"/>
              <a:buFont typeface="Roboto"/>
              <a:buNone/>
            </a:pPr>
            <a:endParaRPr>
              <a:solidFill>
                <a:srgbClr val="64748B"/>
              </a:solidFill>
              <a:latin typeface="Roboto"/>
              <a:ea typeface="Roboto"/>
              <a:cs typeface="Roboto"/>
              <a:sym typeface="Roboto"/>
            </a:endParaRPr>
          </a:p>
          <a:p>
            <a:pPr marL="0" marR="0" lvl="0" indent="0" algn="ctr" rtl="0">
              <a:lnSpc>
                <a:spcPct val="113611"/>
              </a:lnSpc>
              <a:spcBef>
                <a:spcPts val="0"/>
              </a:spcBef>
              <a:spcAft>
                <a:spcPts val="0"/>
              </a:spcAft>
              <a:buClr>
                <a:srgbClr val="64748B"/>
              </a:buClr>
              <a:buSzPts val="1400"/>
              <a:buFont typeface="Roboto"/>
              <a:buNone/>
            </a:pPr>
            <a:endParaRPr>
              <a:solidFill>
                <a:srgbClr val="64748B"/>
              </a:solidFill>
              <a:latin typeface="Roboto"/>
              <a:ea typeface="Roboto"/>
              <a:cs typeface="Roboto"/>
              <a:sym typeface="Roboto"/>
            </a:endParaRPr>
          </a:p>
        </p:txBody>
      </p:sp>
      <p:sp>
        <p:nvSpPr>
          <p:cNvPr id="571" name="Google Shape;571;p91"/>
          <p:cNvSpPr/>
          <p:nvPr/>
        </p:nvSpPr>
        <p:spPr>
          <a:xfrm>
            <a:off x="1941593" y="4077535"/>
            <a:ext cx="2000400" cy="224100"/>
          </a:xfrm>
          <a:prstGeom prst="rect">
            <a:avLst/>
          </a:prstGeom>
          <a:noFill/>
          <a:ln>
            <a:noFill/>
          </a:ln>
        </p:spPr>
        <p:txBody>
          <a:bodyPr spcFirstLastPara="1" wrap="square" lIns="0" tIns="0" rIns="0" bIns="0" anchor="t" anchorCtr="0">
            <a:noAutofit/>
          </a:bodyPr>
          <a:lstStyle/>
          <a:p>
            <a:pPr marL="0" marR="0" lvl="0" indent="0" algn="ctr" rtl="0">
              <a:lnSpc>
                <a:spcPct val="116800"/>
              </a:lnSpc>
              <a:spcBef>
                <a:spcPts val="0"/>
              </a:spcBef>
              <a:spcAft>
                <a:spcPts val="0"/>
              </a:spcAft>
              <a:buClr>
                <a:srgbClr val="000000"/>
              </a:buClr>
              <a:buSzPts val="1100"/>
              <a:buFont typeface="Inter"/>
              <a:buNone/>
            </a:pPr>
            <a:r>
              <a:rPr lang="en-GB" sz="1100">
                <a:latin typeface="Inter"/>
                <a:ea typeface="Inter"/>
                <a:cs typeface="Inter"/>
                <a:sym typeface="Inter"/>
              </a:rPr>
              <a:t>knut@loopfront.com</a:t>
            </a:r>
            <a:endParaRPr sz="1400" b="0" i="0" u="none" strike="noStrike" cap="none">
              <a:solidFill>
                <a:schemeClr val="dk1"/>
              </a:solidFill>
              <a:latin typeface="Arial"/>
              <a:ea typeface="Arial"/>
              <a:cs typeface="Arial"/>
              <a:sym typeface="Arial"/>
            </a:endParaRPr>
          </a:p>
        </p:txBody>
      </p:sp>
      <p:sp>
        <p:nvSpPr>
          <p:cNvPr id="572" name="Google Shape;572;p91"/>
          <p:cNvSpPr/>
          <p:nvPr/>
        </p:nvSpPr>
        <p:spPr>
          <a:xfrm>
            <a:off x="5530578" y="3421184"/>
            <a:ext cx="1890300" cy="261600"/>
          </a:xfrm>
          <a:prstGeom prst="rect">
            <a:avLst/>
          </a:prstGeom>
          <a:noFill/>
          <a:ln>
            <a:noFill/>
          </a:ln>
        </p:spPr>
        <p:txBody>
          <a:bodyPr spcFirstLastPara="1" wrap="square" lIns="0" tIns="0" rIns="0" bIns="0" anchor="t" anchorCtr="0">
            <a:noAutofit/>
          </a:bodyPr>
          <a:lstStyle/>
          <a:p>
            <a:pPr marL="0" marR="0" lvl="0" indent="0" algn="ctr" rtl="0">
              <a:lnSpc>
                <a:spcPct val="113611"/>
              </a:lnSpc>
              <a:spcBef>
                <a:spcPts val="0"/>
              </a:spcBef>
              <a:spcAft>
                <a:spcPts val="0"/>
              </a:spcAft>
              <a:buClr>
                <a:srgbClr val="64748B"/>
              </a:buClr>
              <a:buSzPts val="1400"/>
              <a:buFont typeface="Roboto"/>
              <a:buNone/>
            </a:pPr>
            <a:r>
              <a:rPr lang="en-GB" sz="1400" b="0" i="0" u="none" strike="noStrike" cap="none">
                <a:solidFill>
                  <a:srgbClr val="64748B"/>
                </a:solidFill>
                <a:latin typeface="Roboto"/>
                <a:ea typeface="Roboto"/>
                <a:cs typeface="Roboto"/>
                <a:sym typeface="Roboto"/>
              </a:rPr>
              <a:t>Taru Holm</a:t>
            </a:r>
            <a:endParaRPr sz="1400" b="0" i="0" u="none" strike="noStrike" cap="none">
              <a:solidFill>
                <a:srgbClr val="64748B"/>
              </a:solidFill>
              <a:latin typeface="Roboto"/>
              <a:ea typeface="Roboto"/>
              <a:cs typeface="Roboto"/>
              <a:sym typeface="Roboto"/>
            </a:endParaRPr>
          </a:p>
          <a:p>
            <a:pPr marL="0" marR="0" lvl="0" indent="0" algn="ctr" rtl="0">
              <a:lnSpc>
                <a:spcPct val="113611"/>
              </a:lnSpc>
              <a:spcBef>
                <a:spcPts val="0"/>
              </a:spcBef>
              <a:spcAft>
                <a:spcPts val="0"/>
              </a:spcAft>
              <a:buClr>
                <a:srgbClr val="64748B"/>
              </a:buClr>
              <a:buSzPts val="1400"/>
              <a:buFont typeface="Roboto"/>
              <a:buNone/>
            </a:pPr>
            <a:r>
              <a:rPr lang="en-GB">
                <a:solidFill>
                  <a:srgbClr val="64748B"/>
                </a:solidFill>
                <a:latin typeface="Roboto"/>
                <a:ea typeface="Roboto"/>
                <a:cs typeface="Roboto"/>
                <a:sym typeface="Roboto"/>
              </a:rPr>
              <a:t>Kommersiell leder</a:t>
            </a:r>
            <a:endParaRPr>
              <a:solidFill>
                <a:srgbClr val="64748B"/>
              </a:solidFill>
              <a:latin typeface="Roboto"/>
              <a:ea typeface="Roboto"/>
              <a:cs typeface="Roboto"/>
              <a:sym typeface="Roboto"/>
            </a:endParaRPr>
          </a:p>
        </p:txBody>
      </p:sp>
      <p:sp>
        <p:nvSpPr>
          <p:cNvPr id="573" name="Google Shape;573;p91"/>
          <p:cNvSpPr/>
          <p:nvPr/>
        </p:nvSpPr>
        <p:spPr>
          <a:xfrm>
            <a:off x="5530578" y="4077540"/>
            <a:ext cx="1890300" cy="224100"/>
          </a:xfrm>
          <a:prstGeom prst="rect">
            <a:avLst/>
          </a:prstGeom>
          <a:noFill/>
          <a:ln>
            <a:noFill/>
          </a:ln>
        </p:spPr>
        <p:txBody>
          <a:bodyPr spcFirstLastPara="1" wrap="square" lIns="0" tIns="0" rIns="0" bIns="0" anchor="t" anchorCtr="0">
            <a:noAutofit/>
          </a:bodyPr>
          <a:lstStyle/>
          <a:p>
            <a:pPr marL="0" marR="0" lvl="0" indent="0" algn="ctr" rtl="0">
              <a:lnSpc>
                <a:spcPct val="116800"/>
              </a:lnSpc>
              <a:spcBef>
                <a:spcPts val="0"/>
              </a:spcBef>
              <a:spcAft>
                <a:spcPts val="0"/>
              </a:spcAft>
              <a:buClr>
                <a:srgbClr val="000000"/>
              </a:buClr>
              <a:buSzPts val="1100"/>
              <a:buFont typeface="Inter"/>
              <a:buNone/>
            </a:pPr>
            <a:r>
              <a:rPr lang="en-GB" sz="1100" b="0" i="0" u="none" strike="noStrike" cap="none">
                <a:solidFill>
                  <a:srgbClr val="000000"/>
                </a:solidFill>
                <a:latin typeface="Inter"/>
                <a:ea typeface="Inter"/>
                <a:cs typeface="Inter"/>
                <a:sym typeface="Inter"/>
              </a:rPr>
              <a:t>taru@loopfront.com</a:t>
            </a:r>
            <a:endParaRPr sz="1400" b="0" i="0" u="none" strike="noStrike" cap="none">
              <a:solidFill>
                <a:schemeClr val="dk1"/>
              </a:solidFill>
              <a:latin typeface="Arial"/>
              <a:ea typeface="Arial"/>
              <a:cs typeface="Arial"/>
              <a:sym typeface="Arial"/>
            </a:endParaRPr>
          </a:p>
        </p:txBody>
      </p:sp>
      <p:sp>
        <p:nvSpPr>
          <p:cNvPr id="574" name="Google Shape;574;p91"/>
          <p:cNvSpPr txBox="1"/>
          <p:nvPr/>
        </p:nvSpPr>
        <p:spPr>
          <a:xfrm>
            <a:off x="210600" y="0"/>
            <a:ext cx="8734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b="1">
                <a:solidFill>
                  <a:srgbClr val="099669"/>
                </a:solidFill>
                <a:latin typeface="Roboto Condensed"/>
                <a:ea typeface="Roboto Condensed"/>
                <a:cs typeface="Roboto Condensed"/>
                <a:sym typeface="Roboto Condensed"/>
              </a:rPr>
              <a:t>Hvem er vi?</a:t>
            </a:r>
            <a:endParaRPr sz="1700" b="1">
              <a:solidFill>
                <a:srgbClr val="099669"/>
              </a:solidFill>
              <a:latin typeface="Roboto Condensed"/>
              <a:ea typeface="Roboto Condensed"/>
              <a:cs typeface="Roboto Condensed"/>
              <a:sym typeface="Roboto Condensed"/>
            </a:endParaRPr>
          </a:p>
        </p:txBody>
      </p:sp>
      <p:pic>
        <p:nvPicPr>
          <p:cNvPr id="575" name="Google Shape;575;p91" descr="063465a6-ed43-46f1-bc69-197ef188076e.png"/>
          <p:cNvPicPr preferRelativeResize="0"/>
          <p:nvPr/>
        </p:nvPicPr>
        <p:blipFill rotWithShape="1">
          <a:blip r:embed="rId3">
            <a:alphaModFix/>
          </a:blip>
          <a:srcRect l="1719" t="-658" b="-678"/>
          <a:stretch/>
        </p:blipFill>
        <p:spPr>
          <a:xfrm>
            <a:off x="5251713" y="1355038"/>
            <a:ext cx="2229126" cy="1896174"/>
          </a:xfrm>
          <a:prstGeom prst="rect">
            <a:avLst/>
          </a:prstGeom>
          <a:noFill/>
          <a:ln w="9525" cap="flat" cmpd="sng">
            <a:solidFill>
              <a:srgbClr val="888888"/>
            </a:solidFill>
            <a:prstDash val="solid"/>
            <a:round/>
            <a:headEnd type="none" w="sm" len="sm"/>
            <a:tailEnd type="none" w="sm" len="sm"/>
          </a:ln>
        </p:spPr>
      </p:pic>
      <p:pic>
        <p:nvPicPr>
          <p:cNvPr id="576" name="Google Shape;576;p91" title="Knut Sverre.jpg"/>
          <p:cNvPicPr preferRelativeResize="0"/>
          <p:nvPr/>
        </p:nvPicPr>
        <p:blipFill>
          <a:blip r:embed="rId4">
            <a:alphaModFix/>
          </a:blip>
          <a:stretch>
            <a:fillRect/>
          </a:stretch>
        </p:blipFill>
        <p:spPr>
          <a:xfrm>
            <a:off x="2297824" y="1393150"/>
            <a:ext cx="1534729" cy="1819976"/>
          </a:xfrm>
          <a:prstGeom prst="rect">
            <a:avLst/>
          </a:prstGeom>
          <a:noFill/>
          <a:ln w="25400" cap="flat" cmpd="sng">
            <a:solidFill>
              <a:srgbClr val="888888"/>
            </a:solidFill>
            <a:prstDash val="solid"/>
            <a:miter lim="8000"/>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5"/>
        <p:cNvGrpSpPr/>
        <p:nvPr/>
      </p:nvGrpSpPr>
      <p:grpSpPr>
        <a:xfrm>
          <a:off x="0" y="0"/>
          <a:ext cx="0" cy="0"/>
          <a:chOff x="0" y="0"/>
          <a:chExt cx="0" cy="0"/>
        </a:xfrm>
      </p:grpSpPr>
      <p:pic>
        <p:nvPicPr>
          <p:cNvPr id="1026" name="Google Shape;1026;p109" descr="image.png"/>
          <p:cNvPicPr preferRelativeResize="0"/>
          <p:nvPr/>
        </p:nvPicPr>
        <p:blipFill rotWithShape="1">
          <a:blip r:embed="rId3">
            <a:alphaModFix/>
          </a:blip>
          <a:srcRect l="-20985" t="-3247" r="-20999" b="-3237"/>
          <a:stretch/>
        </p:blipFill>
        <p:spPr>
          <a:xfrm>
            <a:off x="1658721" y="1015945"/>
            <a:ext cx="1896191" cy="1896191"/>
          </a:xfrm>
          <a:prstGeom prst="rect">
            <a:avLst/>
          </a:prstGeom>
          <a:noFill/>
          <a:ln>
            <a:noFill/>
          </a:ln>
        </p:spPr>
      </p:pic>
      <p:sp>
        <p:nvSpPr>
          <p:cNvPr id="1027" name="Google Shape;1027;p109"/>
          <p:cNvSpPr/>
          <p:nvPr/>
        </p:nvSpPr>
        <p:spPr>
          <a:xfrm>
            <a:off x="1658755" y="2985350"/>
            <a:ext cx="1896000" cy="194700"/>
          </a:xfrm>
          <a:prstGeom prst="rect">
            <a:avLst/>
          </a:prstGeom>
          <a:noFill/>
          <a:ln>
            <a:noFill/>
          </a:ln>
        </p:spPr>
        <p:txBody>
          <a:bodyPr spcFirstLastPara="1" wrap="square" lIns="0" tIns="0" rIns="0" bIns="0" anchor="t" anchorCtr="0">
            <a:noAutofit/>
          </a:bodyPr>
          <a:lstStyle/>
          <a:p>
            <a:pPr marL="0" marR="0" lvl="0" indent="0" algn="ctr" rtl="0">
              <a:lnSpc>
                <a:spcPct val="113611"/>
              </a:lnSpc>
              <a:spcBef>
                <a:spcPts val="0"/>
              </a:spcBef>
              <a:spcAft>
                <a:spcPts val="0"/>
              </a:spcAft>
              <a:buClr>
                <a:srgbClr val="64748B"/>
              </a:buClr>
              <a:buSzPts val="1400"/>
              <a:buFont typeface="Roboto"/>
              <a:buNone/>
            </a:pPr>
            <a:r>
              <a:rPr lang="en-GB">
                <a:solidFill>
                  <a:srgbClr val="64748B"/>
                </a:solidFill>
                <a:latin typeface="Roboto"/>
                <a:ea typeface="Roboto"/>
                <a:cs typeface="Roboto"/>
                <a:sym typeface="Roboto"/>
              </a:rPr>
              <a:t>Knut Sverre Westby</a:t>
            </a:r>
            <a:endParaRPr sz="1400" b="0" i="0" u="none" strike="noStrike" cap="none">
              <a:solidFill>
                <a:schemeClr val="dk1"/>
              </a:solidFill>
              <a:latin typeface="Arial"/>
              <a:ea typeface="Arial"/>
              <a:cs typeface="Arial"/>
              <a:sym typeface="Arial"/>
            </a:endParaRPr>
          </a:p>
        </p:txBody>
      </p:sp>
      <p:sp>
        <p:nvSpPr>
          <p:cNvPr id="1028" name="Google Shape;1028;p109"/>
          <p:cNvSpPr/>
          <p:nvPr/>
        </p:nvSpPr>
        <p:spPr>
          <a:xfrm>
            <a:off x="1829850" y="3254500"/>
            <a:ext cx="1571400" cy="166800"/>
          </a:xfrm>
          <a:prstGeom prst="rect">
            <a:avLst/>
          </a:prstGeom>
          <a:noFill/>
          <a:ln>
            <a:noFill/>
          </a:ln>
        </p:spPr>
        <p:txBody>
          <a:bodyPr spcFirstLastPara="1" wrap="square" lIns="0" tIns="0" rIns="0" bIns="0" anchor="t" anchorCtr="0">
            <a:noAutofit/>
          </a:bodyPr>
          <a:lstStyle/>
          <a:p>
            <a:pPr marL="0" marR="0" lvl="0" indent="0" algn="ctr" rtl="0">
              <a:lnSpc>
                <a:spcPct val="116800"/>
              </a:lnSpc>
              <a:spcBef>
                <a:spcPts val="0"/>
              </a:spcBef>
              <a:spcAft>
                <a:spcPts val="0"/>
              </a:spcAft>
              <a:buClr>
                <a:srgbClr val="000000"/>
              </a:buClr>
              <a:buSzPts val="1100"/>
              <a:buFont typeface="Inter"/>
              <a:buNone/>
            </a:pPr>
            <a:r>
              <a:rPr lang="en-GB" sz="1100">
                <a:latin typeface="Inter"/>
                <a:ea typeface="Inter"/>
                <a:cs typeface="Inter"/>
                <a:sym typeface="Inter"/>
              </a:rPr>
              <a:t>knut@loopfront.com</a:t>
            </a:r>
            <a:endParaRPr sz="1400" b="0" i="0" u="none" strike="noStrike" cap="none">
              <a:solidFill>
                <a:schemeClr val="dk1"/>
              </a:solidFill>
              <a:latin typeface="Arial"/>
              <a:ea typeface="Arial"/>
              <a:cs typeface="Arial"/>
              <a:sym typeface="Arial"/>
            </a:endParaRPr>
          </a:p>
        </p:txBody>
      </p:sp>
      <p:pic>
        <p:nvPicPr>
          <p:cNvPr id="1029" name="Google Shape;1029;p109" descr="063465a6-ed43-46f1-bc69-197ef188076e.png"/>
          <p:cNvPicPr preferRelativeResize="0"/>
          <p:nvPr/>
        </p:nvPicPr>
        <p:blipFill rotWithShape="1">
          <a:blip r:embed="rId4">
            <a:alphaModFix/>
          </a:blip>
          <a:srcRect l="1719" t="-658" b="-678"/>
          <a:stretch/>
        </p:blipFill>
        <p:spPr>
          <a:xfrm>
            <a:off x="5439825" y="1015950"/>
            <a:ext cx="2229126" cy="1896174"/>
          </a:xfrm>
          <a:prstGeom prst="rect">
            <a:avLst/>
          </a:prstGeom>
          <a:noFill/>
          <a:ln w="9525" cap="flat" cmpd="sng">
            <a:solidFill>
              <a:srgbClr val="888888"/>
            </a:solidFill>
            <a:prstDash val="solid"/>
            <a:round/>
            <a:headEnd type="none" w="sm" len="sm"/>
            <a:tailEnd type="none" w="sm" len="sm"/>
          </a:ln>
        </p:spPr>
      </p:pic>
      <p:sp>
        <p:nvSpPr>
          <p:cNvPr id="1030" name="Google Shape;1030;p109"/>
          <p:cNvSpPr/>
          <p:nvPr/>
        </p:nvSpPr>
        <p:spPr>
          <a:xfrm>
            <a:off x="5792490" y="2985341"/>
            <a:ext cx="1484700" cy="194700"/>
          </a:xfrm>
          <a:prstGeom prst="rect">
            <a:avLst/>
          </a:prstGeom>
          <a:noFill/>
          <a:ln>
            <a:noFill/>
          </a:ln>
        </p:spPr>
        <p:txBody>
          <a:bodyPr spcFirstLastPara="1" wrap="square" lIns="0" tIns="0" rIns="0" bIns="0" anchor="t" anchorCtr="0">
            <a:noAutofit/>
          </a:bodyPr>
          <a:lstStyle/>
          <a:p>
            <a:pPr marL="0" marR="0" lvl="0" indent="0" algn="ctr" rtl="0">
              <a:lnSpc>
                <a:spcPct val="113611"/>
              </a:lnSpc>
              <a:spcBef>
                <a:spcPts val="0"/>
              </a:spcBef>
              <a:spcAft>
                <a:spcPts val="0"/>
              </a:spcAft>
              <a:buClr>
                <a:srgbClr val="64748B"/>
              </a:buClr>
              <a:buSzPts val="1400"/>
              <a:buFont typeface="Roboto"/>
              <a:buNone/>
            </a:pPr>
            <a:r>
              <a:rPr lang="en-GB" sz="1400" b="0" i="0" u="none" strike="noStrike" cap="none">
                <a:solidFill>
                  <a:srgbClr val="64748B"/>
                </a:solidFill>
                <a:latin typeface="Roboto"/>
                <a:ea typeface="Roboto"/>
                <a:cs typeface="Roboto"/>
                <a:sym typeface="Roboto"/>
              </a:rPr>
              <a:t>Taru Holm</a:t>
            </a:r>
            <a:endParaRPr sz="1400" b="0" i="0" u="none" strike="noStrike" cap="none">
              <a:solidFill>
                <a:schemeClr val="dk1"/>
              </a:solidFill>
              <a:latin typeface="Arial"/>
              <a:ea typeface="Arial"/>
              <a:cs typeface="Arial"/>
              <a:sym typeface="Arial"/>
            </a:endParaRPr>
          </a:p>
        </p:txBody>
      </p:sp>
      <p:sp>
        <p:nvSpPr>
          <p:cNvPr id="1031" name="Google Shape;1031;p109"/>
          <p:cNvSpPr/>
          <p:nvPr/>
        </p:nvSpPr>
        <p:spPr>
          <a:xfrm>
            <a:off x="5792490" y="3254504"/>
            <a:ext cx="1484700" cy="166800"/>
          </a:xfrm>
          <a:prstGeom prst="rect">
            <a:avLst/>
          </a:prstGeom>
          <a:noFill/>
          <a:ln>
            <a:noFill/>
          </a:ln>
        </p:spPr>
        <p:txBody>
          <a:bodyPr spcFirstLastPara="1" wrap="square" lIns="0" tIns="0" rIns="0" bIns="0" anchor="t" anchorCtr="0">
            <a:noAutofit/>
          </a:bodyPr>
          <a:lstStyle/>
          <a:p>
            <a:pPr marL="0" marR="0" lvl="0" indent="0" algn="ctr" rtl="0">
              <a:lnSpc>
                <a:spcPct val="116800"/>
              </a:lnSpc>
              <a:spcBef>
                <a:spcPts val="0"/>
              </a:spcBef>
              <a:spcAft>
                <a:spcPts val="0"/>
              </a:spcAft>
              <a:buClr>
                <a:srgbClr val="000000"/>
              </a:buClr>
              <a:buSzPts val="1100"/>
              <a:buFont typeface="Inter"/>
              <a:buNone/>
            </a:pPr>
            <a:r>
              <a:rPr lang="en-GB" sz="1100" b="0" i="0" u="none" strike="noStrike" cap="none">
                <a:solidFill>
                  <a:srgbClr val="000000"/>
                </a:solidFill>
                <a:latin typeface="Inter"/>
                <a:ea typeface="Inter"/>
                <a:cs typeface="Inter"/>
                <a:sym typeface="Inter"/>
              </a:rPr>
              <a:t>taru@loopfront.com</a:t>
            </a:r>
            <a:endParaRPr sz="1400" b="0" i="0" u="none" strike="noStrike" cap="none">
              <a:solidFill>
                <a:schemeClr val="dk1"/>
              </a:solidFill>
              <a:latin typeface="Arial"/>
              <a:ea typeface="Arial"/>
              <a:cs typeface="Arial"/>
              <a:sym typeface="Arial"/>
            </a:endParaRPr>
          </a:p>
        </p:txBody>
      </p:sp>
      <p:sp>
        <p:nvSpPr>
          <p:cNvPr id="1032" name="Google Shape;1032;p109"/>
          <p:cNvSpPr/>
          <p:nvPr/>
        </p:nvSpPr>
        <p:spPr>
          <a:xfrm>
            <a:off x="0" y="4406592"/>
            <a:ext cx="9141600" cy="735600"/>
          </a:xfrm>
          <a:prstGeom prst="rect">
            <a:avLst/>
          </a:prstGeom>
          <a:solidFill>
            <a:srgbClr val="64748B"/>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033" name="Google Shape;1033;p109"/>
          <p:cNvSpPr/>
          <p:nvPr/>
        </p:nvSpPr>
        <p:spPr>
          <a:xfrm>
            <a:off x="3093899" y="4649865"/>
            <a:ext cx="2953800" cy="243300"/>
          </a:xfrm>
          <a:prstGeom prst="rect">
            <a:avLst/>
          </a:prstGeom>
          <a:noFill/>
          <a:ln>
            <a:noFill/>
          </a:ln>
        </p:spPr>
        <p:txBody>
          <a:bodyPr spcFirstLastPara="1" wrap="square" lIns="0" tIns="0" rIns="0" bIns="0" anchor="ctr" anchorCtr="0">
            <a:noAutofit/>
          </a:bodyPr>
          <a:lstStyle/>
          <a:p>
            <a:pPr marL="0" marR="0" lvl="0" indent="0" algn="ctr" rtl="0">
              <a:lnSpc>
                <a:spcPct val="113600"/>
              </a:lnSpc>
              <a:spcBef>
                <a:spcPts val="0"/>
              </a:spcBef>
              <a:spcAft>
                <a:spcPts val="0"/>
              </a:spcAft>
              <a:buClr>
                <a:srgbClr val="FFFFFF"/>
              </a:buClr>
              <a:buSzPts val="1700"/>
              <a:buFont typeface="Roboto"/>
              <a:buNone/>
            </a:pPr>
            <a:r>
              <a:rPr lang="en-GB" sz="1700" b="0" i="0" u="none" strike="noStrike" cap="none">
                <a:solidFill>
                  <a:srgbClr val="FFFFFF"/>
                </a:solidFill>
                <a:latin typeface="Roboto"/>
                <a:ea typeface="Roboto"/>
                <a:cs typeface="Roboto"/>
                <a:sym typeface="Roboto"/>
              </a:rPr>
              <a:t>Takk for oppmerksomheten!</a:t>
            </a:r>
            <a:endParaRPr sz="1400" b="0" i="0" u="none" strike="noStrike" cap="none">
              <a:solidFill>
                <a:schemeClr val="dk1"/>
              </a:solidFill>
              <a:latin typeface="Arial"/>
              <a:ea typeface="Arial"/>
              <a:cs typeface="Arial"/>
              <a:sym typeface="Arial"/>
            </a:endParaRPr>
          </a:p>
        </p:txBody>
      </p:sp>
      <p:pic>
        <p:nvPicPr>
          <p:cNvPr id="1034" name="Google Shape;1034;p109" title="Knut Sverre.jpg"/>
          <p:cNvPicPr preferRelativeResize="0"/>
          <p:nvPr/>
        </p:nvPicPr>
        <p:blipFill>
          <a:blip r:embed="rId5">
            <a:alphaModFix/>
          </a:blip>
          <a:stretch>
            <a:fillRect/>
          </a:stretch>
        </p:blipFill>
        <p:spPr>
          <a:xfrm>
            <a:off x="1829849" y="1092150"/>
            <a:ext cx="1534729" cy="1819976"/>
          </a:xfrm>
          <a:prstGeom prst="rect">
            <a:avLst/>
          </a:prstGeom>
          <a:noFill/>
          <a:ln w="25400" cap="flat" cmpd="sng">
            <a:solidFill>
              <a:srgbClr val="888888"/>
            </a:solidFill>
            <a:prstDash val="solid"/>
            <a:miter lim="8000"/>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580"/>
        <p:cNvGrpSpPr/>
        <p:nvPr/>
      </p:nvGrpSpPr>
      <p:grpSpPr>
        <a:xfrm>
          <a:off x="0" y="0"/>
          <a:ext cx="0" cy="0"/>
          <a:chOff x="0" y="0"/>
          <a:chExt cx="0" cy="0"/>
        </a:xfrm>
      </p:grpSpPr>
      <p:pic>
        <p:nvPicPr>
          <p:cNvPr id="581" name="Google Shape;581;p92"/>
          <p:cNvPicPr preferRelativeResize="0"/>
          <p:nvPr/>
        </p:nvPicPr>
        <p:blipFill rotWithShape="1">
          <a:blip r:embed="rId3">
            <a:alphaModFix amt="31000"/>
          </a:blip>
          <a:srcRect r="13487"/>
          <a:stretch/>
        </p:blipFill>
        <p:spPr>
          <a:xfrm>
            <a:off x="5757225" y="850744"/>
            <a:ext cx="3386774" cy="3529013"/>
          </a:xfrm>
          <a:prstGeom prst="rect">
            <a:avLst/>
          </a:prstGeom>
          <a:noFill/>
          <a:ln>
            <a:noFill/>
          </a:ln>
        </p:spPr>
      </p:pic>
      <p:sp>
        <p:nvSpPr>
          <p:cNvPr id="582" name="Google Shape;582;p92"/>
          <p:cNvSpPr txBox="1"/>
          <p:nvPr/>
        </p:nvSpPr>
        <p:spPr>
          <a:xfrm>
            <a:off x="538575" y="375713"/>
            <a:ext cx="8119200" cy="16317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GB" sz="2600" b="1">
                <a:solidFill>
                  <a:srgbClr val="099669"/>
                </a:solidFill>
                <a:latin typeface="Roboto Condensed"/>
                <a:ea typeface="Roboto Condensed"/>
                <a:cs typeface="Roboto Condensed"/>
                <a:sym typeface="Roboto Condensed"/>
              </a:rPr>
              <a:t>For å muliggjøre en sirkulær økonomi, må alle deler av samfunnet </a:t>
            </a:r>
            <a:r>
              <a:rPr lang="en-GB" sz="2600" b="1" i="1">
                <a:solidFill>
                  <a:srgbClr val="888888"/>
                </a:solidFill>
                <a:latin typeface="Roboto Condensed"/>
                <a:ea typeface="Roboto Condensed"/>
                <a:cs typeface="Roboto Condensed"/>
                <a:sym typeface="Roboto Condensed"/>
              </a:rPr>
              <a:t>endre </a:t>
            </a:r>
            <a:r>
              <a:rPr lang="en-GB" sz="2600" b="1">
                <a:solidFill>
                  <a:srgbClr val="099669"/>
                </a:solidFill>
                <a:latin typeface="Roboto Condensed"/>
                <a:ea typeface="Roboto Condensed"/>
                <a:cs typeface="Roboto Condensed"/>
                <a:sym typeface="Roboto Condensed"/>
              </a:rPr>
              <a:t>atferd.</a:t>
            </a:r>
            <a:endParaRPr sz="1700" b="1">
              <a:solidFill>
                <a:srgbClr val="099669"/>
              </a:solidFill>
              <a:latin typeface="Roboto Condensed"/>
              <a:ea typeface="Roboto Condensed"/>
              <a:cs typeface="Roboto Condensed"/>
              <a:sym typeface="Roboto Condensed"/>
            </a:endParaRPr>
          </a:p>
          <a:p>
            <a:pPr marL="0" lvl="0" indent="0" algn="l" rtl="0">
              <a:lnSpc>
                <a:spcPct val="150000"/>
              </a:lnSpc>
              <a:spcBef>
                <a:spcPts val="0"/>
              </a:spcBef>
              <a:spcAft>
                <a:spcPts val="0"/>
              </a:spcAft>
              <a:buNone/>
            </a:pPr>
            <a:br>
              <a:rPr lang="en-GB" sz="1800" b="1">
                <a:solidFill>
                  <a:schemeClr val="dk2"/>
                </a:solidFill>
                <a:latin typeface="Roboto Condensed"/>
                <a:ea typeface="Roboto Condensed"/>
                <a:cs typeface="Roboto Condensed"/>
                <a:sym typeface="Roboto Condensed"/>
              </a:rPr>
            </a:br>
            <a:r>
              <a:rPr lang="en-GB" sz="1800" b="1">
                <a:solidFill>
                  <a:schemeClr val="dk2"/>
                </a:solidFill>
                <a:latin typeface="Roboto Condensed"/>
                <a:ea typeface="Roboto Condensed"/>
                <a:cs typeface="Roboto Condensed"/>
                <a:sym typeface="Roboto Condensed"/>
              </a:rPr>
              <a:t>Avfallsgenerering i Norge, 2023</a:t>
            </a:r>
            <a:endParaRPr sz="200">
              <a:solidFill>
                <a:schemeClr val="dk2"/>
              </a:solidFill>
            </a:endParaRPr>
          </a:p>
        </p:txBody>
      </p:sp>
      <p:sp>
        <p:nvSpPr>
          <p:cNvPr id="583" name="Google Shape;583;p92"/>
          <p:cNvSpPr txBox="1"/>
          <p:nvPr/>
        </p:nvSpPr>
        <p:spPr>
          <a:xfrm>
            <a:off x="426469" y="4850606"/>
            <a:ext cx="6783900" cy="2463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GB" sz="700">
                <a:solidFill>
                  <a:srgbClr val="44536A"/>
                </a:solidFill>
              </a:rPr>
              <a:t>Kilde: https://www.ssb.no/natur-og-miljo/avfall/statistikk/avfallsregnskapet/artikler/okning-i-avfallsmengden-i-2023</a:t>
            </a:r>
            <a:endParaRPr sz="700">
              <a:solidFill>
                <a:srgbClr val="44536A"/>
              </a:solidFill>
            </a:endParaRPr>
          </a:p>
        </p:txBody>
      </p:sp>
      <p:sp>
        <p:nvSpPr>
          <p:cNvPr id="584" name="Google Shape;584;p92"/>
          <p:cNvSpPr txBox="1"/>
          <p:nvPr/>
        </p:nvSpPr>
        <p:spPr>
          <a:xfrm>
            <a:off x="2189578" y="2376469"/>
            <a:ext cx="1094100" cy="153900"/>
          </a:xfrm>
          <a:prstGeom prst="rect">
            <a:avLst/>
          </a:prstGeom>
          <a:noFill/>
          <a:ln>
            <a:noFill/>
          </a:ln>
        </p:spPr>
        <p:txBody>
          <a:bodyPr spcFirstLastPara="1" wrap="square" lIns="0" tIns="0" rIns="0" bIns="0" anchor="t" anchorCtr="0">
            <a:spAutoFit/>
          </a:bodyPr>
          <a:lstStyle/>
          <a:p>
            <a:pPr marL="0" marR="0" lvl="0" indent="0" algn="ctr" rtl="0">
              <a:lnSpc>
                <a:spcPct val="139989"/>
              </a:lnSpc>
              <a:spcBef>
                <a:spcPts val="0"/>
              </a:spcBef>
              <a:spcAft>
                <a:spcPts val="0"/>
              </a:spcAft>
              <a:buNone/>
            </a:pPr>
            <a:r>
              <a:rPr lang="en-GB" sz="1000" b="1">
                <a:solidFill>
                  <a:schemeClr val="dk2"/>
                </a:solidFill>
                <a:latin typeface="Lato"/>
                <a:ea typeface="Lato"/>
                <a:cs typeface="Lato"/>
                <a:sym typeface="Lato"/>
              </a:rPr>
              <a:t>Forbruker</a:t>
            </a:r>
            <a:endParaRPr sz="700" b="1">
              <a:solidFill>
                <a:schemeClr val="dk2"/>
              </a:solidFill>
              <a:latin typeface="Lato"/>
              <a:ea typeface="Lato"/>
              <a:cs typeface="Lato"/>
              <a:sym typeface="Lato"/>
            </a:endParaRPr>
          </a:p>
        </p:txBody>
      </p:sp>
      <p:sp>
        <p:nvSpPr>
          <p:cNvPr id="585" name="Google Shape;585;p92"/>
          <p:cNvSpPr txBox="1"/>
          <p:nvPr/>
        </p:nvSpPr>
        <p:spPr>
          <a:xfrm>
            <a:off x="6053051" y="4151175"/>
            <a:ext cx="1944900" cy="1539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None/>
            </a:pPr>
            <a:r>
              <a:rPr lang="en-GB" sz="1000" b="1">
                <a:solidFill>
                  <a:srgbClr val="099669"/>
                </a:solidFill>
                <a:latin typeface="Lato"/>
                <a:ea typeface="Lato"/>
                <a:cs typeface="Lato"/>
                <a:sym typeface="Lato"/>
              </a:rPr>
              <a:t>PRIVAT OG OFFENTLIG SEKTOR</a:t>
            </a:r>
            <a:endParaRPr sz="700" b="1">
              <a:solidFill>
                <a:srgbClr val="099669"/>
              </a:solidFill>
              <a:latin typeface="Lato"/>
              <a:ea typeface="Lato"/>
              <a:cs typeface="Lato"/>
              <a:sym typeface="Lato"/>
            </a:endParaRPr>
          </a:p>
        </p:txBody>
      </p:sp>
      <p:pic>
        <p:nvPicPr>
          <p:cNvPr id="586" name="Google Shape;586;p92"/>
          <p:cNvPicPr preferRelativeResize="0"/>
          <p:nvPr/>
        </p:nvPicPr>
        <p:blipFill rotWithShape="1">
          <a:blip r:embed="rId4">
            <a:alphaModFix/>
          </a:blip>
          <a:srcRect/>
          <a:stretch/>
        </p:blipFill>
        <p:spPr>
          <a:xfrm>
            <a:off x="3373688" y="2064616"/>
            <a:ext cx="2510926" cy="2544395"/>
          </a:xfrm>
          <a:prstGeom prst="rect">
            <a:avLst/>
          </a:prstGeom>
          <a:noFill/>
          <a:ln>
            <a:noFill/>
          </a:ln>
        </p:spPr>
      </p:pic>
      <p:sp>
        <p:nvSpPr>
          <p:cNvPr id="587" name="Google Shape;587;p92"/>
          <p:cNvSpPr txBox="1"/>
          <p:nvPr/>
        </p:nvSpPr>
        <p:spPr>
          <a:xfrm>
            <a:off x="3695003" y="2448656"/>
            <a:ext cx="717900" cy="261600"/>
          </a:xfrm>
          <a:prstGeom prst="rect">
            <a:avLst/>
          </a:prstGeom>
          <a:noFill/>
          <a:ln>
            <a:noFill/>
          </a:ln>
        </p:spPr>
        <p:txBody>
          <a:bodyPr spcFirstLastPara="1" wrap="square" lIns="0" tIns="0" rIns="0" bIns="0" anchor="t" anchorCtr="0">
            <a:spAutoFit/>
          </a:bodyPr>
          <a:lstStyle/>
          <a:p>
            <a:pPr marL="0" marR="0" lvl="0" indent="0" algn="ctr" rtl="0">
              <a:lnSpc>
                <a:spcPct val="139989"/>
              </a:lnSpc>
              <a:spcBef>
                <a:spcPts val="0"/>
              </a:spcBef>
              <a:spcAft>
                <a:spcPts val="0"/>
              </a:spcAft>
              <a:buNone/>
            </a:pPr>
            <a:r>
              <a:rPr lang="en-GB" sz="1700">
                <a:solidFill>
                  <a:schemeClr val="accent4"/>
                </a:solidFill>
                <a:latin typeface="Lato Black"/>
                <a:ea typeface="Lato Black"/>
                <a:cs typeface="Lato Black"/>
                <a:sym typeface="Lato Black"/>
              </a:rPr>
              <a:t>20%</a:t>
            </a:r>
            <a:endParaRPr sz="1400">
              <a:solidFill>
                <a:schemeClr val="accent4"/>
              </a:solidFill>
              <a:latin typeface="Lato Black"/>
              <a:ea typeface="Lato Black"/>
              <a:cs typeface="Lato Black"/>
              <a:sym typeface="Lato Black"/>
            </a:endParaRPr>
          </a:p>
        </p:txBody>
      </p:sp>
      <p:sp>
        <p:nvSpPr>
          <p:cNvPr id="588" name="Google Shape;588;p92"/>
          <p:cNvSpPr txBox="1"/>
          <p:nvPr/>
        </p:nvSpPr>
        <p:spPr>
          <a:xfrm>
            <a:off x="4809409" y="3666413"/>
            <a:ext cx="717900" cy="292500"/>
          </a:xfrm>
          <a:prstGeom prst="rect">
            <a:avLst/>
          </a:prstGeom>
          <a:noFill/>
          <a:ln>
            <a:noFill/>
          </a:ln>
        </p:spPr>
        <p:txBody>
          <a:bodyPr spcFirstLastPara="1" wrap="square" lIns="0" tIns="0" rIns="0" bIns="0" anchor="t" anchorCtr="0">
            <a:spAutoFit/>
          </a:bodyPr>
          <a:lstStyle/>
          <a:p>
            <a:pPr marL="0" marR="0" lvl="0" indent="0" algn="ctr" rtl="0">
              <a:lnSpc>
                <a:spcPct val="139989"/>
              </a:lnSpc>
              <a:spcBef>
                <a:spcPts val="0"/>
              </a:spcBef>
              <a:spcAft>
                <a:spcPts val="0"/>
              </a:spcAft>
              <a:buNone/>
            </a:pPr>
            <a:r>
              <a:rPr lang="en-GB" sz="1900">
                <a:solidFill>
                  <a:srgbClr val="E3FFF0"/>
                </a:solidFill>
                <a:latin typeface="Lato Black"/>
                <a:ea typeface="Lato Black"/>
                <a:cs typeface="Lato Black"/>
                <a:sym typeface="Lato Black"/>
              </a:rPr>
              <a:t>80%</a:t>
            </a:r>
            <a:endParaRPr sz="1600">
              <a:solidFill>
                <a:srgbClr val="E3FFF0"/>
              </a:solidFill>
              <a:latin typeface="Lato Black"/>
              <a:ea typeface="Lato Black"/>
              <a:cs typeface="Lato Black"/>
              <a:sym typeface="Lato Black"/>
            </a:endParaRPr>
          </a:p>
        </p:txBody>
      </p:sp>
      <p:pic>
        <p:nvPicPr>
          <p:cNvPr id="589" name="Google Shape;589;p92"/>
          <p:cNvPicPr preferRelativeResize="0"/>
          <p:nvPr/>
        </p:nvPicPr>
        <p:blipFill rotWithShape="1">
          <a:blip r:embed="rId5">
            <a:alphaModFix/>
          </a:blip>
          <a:srcRect t="12219"/>
          <a:stretch/>
        </p:blipFill>
        <p:spPr>
          <a:xfrm>
            <a:off x="6153244" y="2357006"/>
            <a:ext cx="1844623" cy="1417520"/>
          </a:xfrm>
          <a:prstGeom prst="rect">
            <a:avLst/>
          </a:prstGeom>
          <a:noFill/>
          <a:ln>
            <a:noFill/>
          </a:ln>
        </p:spPr>
      </p:pic>
      <p:pic>
        <p:nvPicPr>
          <p:cNvPr id="590" name="Google Shape;590;p92"/>
          <p:cNvPicPr preferRelativeResize="0"/>
          <p:nvPr/>
        </p:nvPicPr>
        <p:blipFill>
          <a:blip r:embed="rId6">
            <a:alphaModFix/>
          </a:blip>
          <a:stretch>
            <a:fillRect/>
          </a:stretch>
        </p:blipFill>
        <p:spPr>
          <a:xfrm>
            <a:off x="565221" y="2714156"/>
            <a:ext cx="2523392" cy="1301756"/>
          </a:xfrm>
          <a:prstGeom prst="rect">
            <a:avLst/>
          </a:prstGeom>
          <a:noFill/>
          <a:ln>
            <a:noFill/>
          </a:ln>
        </p:spPr>
      </p:pic>
      <p:pic>
        <p:nvPicPr>
          <p:cNvPr id="591" name="Google Shape;591;p92"/>
          <p:cNvPicPr preferRelativeResize="0"/>
          <p:nvPr/>
        </p:nvPicPr>
        <p:blipFill>
          <a:blip r:embed="rId7">
            <a:alphaModFix/>
          </a:blip>
          <a:stretch>
            <a:fillRect/>
          </a:stretch>
        </p:blipFill>
        <p:spPr>
          <a:xfrm>
            <a:off x="6124200" y="2064619"/>
            <a:ext cx="2443613" cy="18174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6"/>
        <p:cNvGrpSpPr/>
        <p:nvPr/>
      </p:nvGrpSpPr>
      <p:grpSpPr>
        <a:xfrm>
          <a:off x="0" y="0"/>
          <a:ext cx="0" cy="0"/>
          <a:chOff x="0" y="0"/>
          <a:chExt cx="0" cy="0"/>
        </a:xfrm>
      </p:grpSpPr>
      <p:pic>
        <p:nvPicPr>
          <p:cNvPr id="597" name="Google Shape;597;p93"/>
          <p:cNvPicPr preferRelativeResize="0"/>
          <p:nvPr/>
        </p:nvPicPr>
        <p:blipFill>
          <a:blip r:embed="rId3">
            <a:alphaModFix amt="41000"/>
          </a:blip>
          <a:stretch>
            <a:fillRect/>
          </a:stretch>
        </p:blipFill>
        <p:spPr>
          <a:xfrm>
            <a:off x="6024788" y="807244"/>
            <a:ext cx="3128963" cy="3529013"/>
          </a:xfrm>
          <a:prstGeom prst="rect">
            <a:avLst/>
          </a:prstGeom>
          <a:noFill/>
          <a:ln>
            <a:noFill/>
          </a:ln>
        </p:spPr>
      </p:pic>
      <p:sp>
        <p:nvSpPr>
          <p:cNvPr id="598" name="Google Shape;598;p93"/>
          <p:cNvSpPr/>
          <p:nvPr/>
        </p:nvSpPr>
        <p:spPr>
          <a:xfrm rot="10800000">
            <a:off x="528480" y="1421941"/>
            <a:ext cx="3860400" cy="667500"/>
          </a:xfrm>
          <a:prstGeom prst="trapezoid">
            <a:avLst>
              <a:gd name="adj" fmla="val 25000"/>
            </a:avLst>
          </a:prstGeom>
          <a:solidFill>
            <a:srgbClr val="00A566"/>
          </a:solidFill>
          <a:ln w="9525" cap="flat" cmpd="sng">
            <a:solidFill>
              <a:srgbClr val="00A566"/>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2000">
              <a:solidFill>
                <a:schemeClr val="lt1"/>
              </a:solidFill>
              <a:latin typeface="Calibri"/>
              <a:ea typeface="Calibri"/>
              <a:cs typeface="Calibri"/>
              <a:sym typeface="Calibri"/>
            </a:endParaRPr>
          </a:p>
        </p:txBody>
      </p:sp>
      <p:sp>
        <p:nvSpPr>
          <p:cNvPr id="599" name="Google Shape;599;p93"/>
          <p:cNvSpPr/>
          <p:nvPr/>
        </p:nvSpPr>
        <p:spPr>
          <a:xfrm rot="10800000">
            <a:off x="754988" y="2215425"/>
            <a:ext cx="3418500" cy="667500"/>
          </a:xfrm>
          <a:prstGeom prst="trapezoid">
            <a:avLst>
              <a:gd name="adj" fmla="val 25000"/>
            </a:avLst>
          </a:prstGeom>
          <a:solidFill>
            <a:srgbClr val="0C8148"/>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2000">
              <a:solidFill>
                <a:schemeClr val="lt1"/>
              </a:solidFill>
              <a:latin typeface="Calibri"/>
              <a:ea typeface="Calibri"/>
              <a:cs typeface="Calibri"/>
              <a:sym typeface="Calibri"/>
            </a:endParaRPr>
          </a:p>
        </p:txBody>
      </p:sp>
      <p:sp>
        <p:nvSpPr>
          <p:cNvPr id="600" name="Google Shape;600;p93"/>
          <p:cNvSpPr/>
          <p:nvPr/>
        </p:nvSpPr>
        <p:spPr>
          <a:xfrm rot="10800000">
            <a:off x="967219" y="3003319"/>
            <a:ext cx="2986500" cy="667500"/>
          </a:xfrm>
          <a:prstGeom prst="trapezoid">
            <a:avLst>
              <a:gd name="adj" fmla="val 25000"/>
            </a:avLst>
          </a:prstGeom>
          <a:solidFill>
            <a:srgbClr val="F59E0B"/>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2000">
              <a:solidFill>
                <a:schemeClr val="lt1"/>
              </a:solidFill>
              <a:latin typeface="Calibri"/>
              <a:ea typeface="Calibri"/>
              <a:cs typeface="Calibri"/>
              <a:sym typeface="Calibri"/>
            </a:endParaRPr>
          </a:p>
        </p:txBody>
      </p:sp>
      <p:sp>
        <p:nvSpPr>
          <p:cNvPr id="601" name="Google Shape;601;p93"/>
          <p:cNvSpPr/>
          <p:nvPr/>
        </p:nvSpPr>
        <p:spPr>
          <a:xfrm rot="10800000">
            <a:off x="1205982" y="3770794"/>
            <a:ext cx="2508900" cy="667500"/>
          </a:xfrm>
          <a:prstGeom prst="trapezoid">
            <a:avLst>
              <a:gd name="adj" fmla="val 25000"/>
            </a:avLst>
          </a:prstGeom>
          <a:solidFill>
            <a:srgbClr val="EF4444"/>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2000">
              <a:solidFill>
                <a:schemeClr val="lt1"/>
              </a:solidFill>
              <a:latin typeface="Calibri"/>
              <a:ea typeface="Calibri"/>
              <a:cs typeface="Calibri"/>
              <a:sym typeface="Calibri"/>
            </a:endParaRPr>
          </a:p>
        </p:txBody>
      </p:sp>
      <p:sp>
        <p:nvSpPr>
          <p:cNvPr id="602" name="Google Shape;602;p93"/>
          <p:cNvSpPr txBox="1"/>
          <p:nvPr/>
        </p:nvSpPr>
        <p:spPr>
          <a:xfrm>
            <a:off x="838369" y="1503113"/>
            <a:ext cx="3344100" cy="5541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GB" sz="2700" b="1">
                <a:solidFill>
                  <a:schemeClr val="lt1"/>
                </a:solidFill>
                <a:latin typeface="Lato"/>
                <a:ea typeface="Lato"/>
                <a:cs typeface="Lato"/>
                <a:sym typeface="Lato"/>
              </a:rPr>
              <a:t>Reduser og ombruk</a:t>
            </a:r>
            <a:endParaRPr sz="2700" b="1">
              <a:solidFill>
                <a:schemeClr val="lt1"/>
              </a:solidFill>
              <a:latin typeface="Lato"/>
              <a:ea typeface="Lato"/>
              <a:cs typeface="Lato"/>
              <a:sym typeface="Lato"/>
            </a:endParaRPr>
          </a:p>
        </p:txBody>
      </p:sp>
      <p:sp>
        <p:nvSpPr>
          <p:cNvPr id="603" name="Google Shape;603;p93"/>
          <p:cNvSpPr txBox="1"/>
          <p:nvPr/>
        </p:nvSpPr>
        <p:spPr>
          <a:xfrm>
            <a:off x="931988" y="2305238"/>
            <a:ext cx="3121200" cy="4926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GB" sz="2300" b="1">
                <a:solidFill>
                  <a:schemeClr val="lt1"/>
                </a:solidFill>
                <a:latin typeface="Lato"/>
                <a:ea typeface="Lato"/>
                <a:cs typeface="Lato"/>
                <a:sym typeface="Lato"/>
              </a:rPr>
              <a:t>Resirkulering</a:t>
            </a:r>
            <a:endParaRPr sz="2300" b="1">
              <a:solidFill>
                <a:schemeClr val="lt1"/>
              </a:solidFill>
              <a:latin typeface="Lato"/>
              <a:ea typeface="Lato"/>
              <a:cs typeface="Lato"/>
              <a:sym typeface="Lato"/>
            </a:endParaRPr>
          </a:p>
        </p:txBody>
      </p:sp>
      <p:sp>
        <p:nvSpPr>
          <p:cNvPr id="604" name="Google Shape;604;p93"/>
          <p:cNvSpPr txBox="1"/>
          <p:nvPr/>
        </p:nvSpPr>
        <p:spPr>
          <a:xfrm>
            <a:off x="1172269" y="3130622"/>
            <a:ext cx="2676300" cy="4002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GB" sz="1700" b="1">
                <a:solidFill>
                  <a:schemeClr val="lt1"/>
                </a:solidFill>
                <a:latin typeface="Lato"/>
                <a:ea typeface="Lato"/>
                <a:cs typeface="Lato"/>
                <a:sym typeface="Lato"/>
              </a:rPr>
              <a:t>Energigjenvinning</a:t>
            </a:r>
            <a:endParaRPr sz="1700" b="1">
              <a:solidFill>
                <a:schemeClr val="lt1"/>
              </a:solidFill>
              <a:latin typeface="Lato"/>
              <a:ea typeface="Lato"/>
              <a:cs typeface="Lato"/>
              <a:sym typeface="Lato"/>
            </a:endParaRPr>
          </a:p>
        </p:txBody>
      </p:sp>
      <p:sp>
        <p:nvSpPr>
          <p:cNvPr id="605" name="Google Shape;605;p93"/>
          <p:cNvSpPr txBox="1"/>
          <p:nvPr/>
        </p:nvSpPr>
        <p:spPr>
          <a:xfrm>
            <a:off x="1443038" y="3962588"/>
            <a:ext cx="2052600" cy="307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GB" sz="1100" b="1">
                <a:solidFill>
                  <a:schemeClr val="lt1"/>
                </a:solidFill>
                <a:latin typeface="Lato"/>
                <a:ea typeface="Lato"/>
                <a:cs typeface="Lato"/>
                <a:sym typeface="Lato"/>
              </a:rPr>
              <a:t>Innfanging og deponering</a:t>
            </a:r>
            <a:endParaRPr sz="1100" b="1">
              <a:solidFill>
                <a:schemeClr val="lt1"/>
              </a:solidFill>
              <a:latin typeface="Lato"/>
              <a:ea typeface="Lato"/>
              <a:cs typeface="Lato"/>
              <a:sym typeface="Lato"/>
            </a:endParaRPr>
          </a:p>
        </p:txBody>
      </p:sp>
      <p:sp>
        <p:nvSpPr>
          <p:cNvPr id="606" name="Google Shape;606;p93"/>
          <p:cNvSpPr txBox="1"/>
          <p:nvPr/>
        </p:nvSpPr>
        <p:spPr>
          <a:xfrm rot="4599565">
            <a:off x="-80046" y="2174544"/>
            <a:ext cx="1288468" cy="168087"/>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GB" sz="1200" i="1">
                <a:solidFill>
                  <a:srgbClr val="E3FFF0"/>
                </a:solidFill>
                <a:latin typeface="Calibri"/>
                <a:ea typeface="Calibri"/>
                <a:cs typeface="Calibri"/>
                <a:sym typeface="Calibri"/>
              </a:rPr>
              <a:t>Mest foretrukket</a:t>
            </a:r>
            <a:endParaRPr sz="1200" i="1">
              <a:solidFill>
                <a:srgbClr val="E3FFF0"/>
              </a:solidFill>
              <a:latin typeface="Calibri"/>
              <a:ea typeface="Calibri"/>
              <a:cs typeface="Calibri"/>
              <a:sym typeface="Calibri"/>
            </a:endParaRPr>
          </a:p>
        </p:txBody>
      </p:sp>
      <p:sp>
        <p:nvSpPr>
          <p:cNvPr id="607" name="Google Shape;607;p93"/>
          <p:cNvSpPr txBox="1"/>
          <p:nvPr/>
        </p:nvSpPr>
        <p:spPr>
          <a:xfrm rot="4589538">
            <a:off x="289292" y="3804447"/>
            <a:ext cx="1340891" cy="168157"/>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GB" sz="1200" i="1">
                <a:solidFill>
                  <a:srgbClr val="E3FFF0"/>
                </a:solidFill>
                <a:latin typeface="Calibri"/>
                <a:ea typeface="Calibri"/>
                <a:cs typeface="Calibri"/>
                <a:sym typeface="Calibri"/>
              </a:rPr>
              <a:t>Minst foretrukket</a:t>
            </a:r>
            <a:endParaRPr sz="1200" i="1">
              <a:solidFill>
                <a:srgbClr val="E3FFF0"/>
              </a:solidFill>
              <a:latin typeface="Calibri"/>
              <a:ea typeface="Calibri"/>
              <a:cs typeface="Calibri"/>
              <a:sym typeface="Calibri"/>
            </a:endParaRPr>
          </a:p>
          <a:p>
            <a:pPr marL="0" lvl="0" indent="0" algn="l" rtl="0">
              <a:spcBef>
                <a:spcPts val="0"/>
              </a:spcBef>
              <a:spcAft>
                <a:spcPts val="0"/>
              </a:spcAft>
              <a:buNone/>
            </a:pPr>
            <a:endParaRPr sz="1200" i="1">
              <a:solidFill>
                <a:srgbClr val="E3FFF0"/>
              </a:solidFill>
              <a:latin typeface="Calibri"/>
              <a:ea typeface="Calibri"/>
              <a:cs typeface="Calibri"/>
              <a:sym typeface="Calibri"/>
            </a:endParaRPr>
          </a:p>
        </p:txBody>
      </p:sp>
      <p:sp>
        <p:nvSpPr>
          <p:cNvPr id="608" name="Google Shape;608;p93"/>
          <p:cNvSpPr/>
          <p:nvPr/>
        </p:nvSpPr>
        <p:spPr>
          <a:xfrm>
            <a:off x="4596375" y="1421775"/>
            <a:ext cx="174300" cy="667500"/>
          </a:xfrm>
          <a:prstGeom prst="rightBrace">
            <a:avLst>
              <a:gd name="adj1" fmla="val 50000"/>
              <a:gd name="adj2" fmla="val 50000"/>
            </a:avLst>
          </a:prstGeom>
          <a:noFill/>
          <a:ln w="28575" cap="flat" cmpd="sng">
            <a:solidFill>
              <a:srgbClr val="66738A"/>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609" name="Google Shape;609;p93"/>
          <p:cNvSpPr/>
          <p:nvPr/>
        </p:nvSpPr>
        <p:spPr>
          <a:xfrm>
            <a:off x="4596375" y="2215350"/>
            <a:ext cx="174300" cy="2223000"/>
          </a:xfrm>
          <a:prstGeom prst="rightBrace">
            <a:avLst>
              <a:gd name="adj1" fmla="val 50000"/>
              <a:gd name="adj2" fmla="val 50000"/>
            </a:avLst>
          </a:prstGeom>
          <a:noFill/>
          <a:ln w="28575" cap="flat" cmpd="sng">
            <a:solidFill>
              <a:srgbClr val="66738A"/>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solidFill>
                <a:schemeClr val="lt1"/>
              </a:solidFill>
              <a:latin typeface="Calibri"/>
              <a:ea typeface="Calibri"/>
              <a:cs typeface="Calibri"/>
              <a:sym typeface="Calibri"/>
            </a:endParaRPr>
          </a:p>
        </p:txBody>
      </p:sp>
      <p:sp>
        <p:nvSpPr>
          <p:cNvPr id="610" name="Google Shape;610;p93"/>
          <p:cNvSpPr txBox="1"/>
          <p:nvPr/>
        </p:nvSpPr>
        <p:spPr>
          <a:xfrm>
            <a:off x="4912838" y="1560263"/>
            <a:ext cx="3970800" cy="415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GB" sz="1800" b="1">
                <a:solidFill>
                  <a:srgbClr val="34D399"/>
                </a:solidFill>
                <a:latin typeface="Lato"/>
                <a:ea typeface="Lato"/>
                <a:cs typeface="Lato"/>
                <a:sym typeface="Lato"/>
              </a:rPr>
              <a:t>Waste avoidance - Loopfront </a:t>
            </a:r>
            <a:endParaRPr sz="1800" b="1">
              <a:solidFill>
                <a:srgbClr val="34D399"/>
              </a:solidFill>
              <a:latin typeface="Lato"/>
              <a:ea typeface="Lato"/>
              <a:cs typeface="Lato"/>
              <a:sym typeface="Lato"/>
            </a:endParaRPr>
          </a:p>
        </p:txBody>
      </p:sp>
      <p:sp>
        <p:nvSpPr>
          <p:cNvPr id="611" name="Google Shape;611;p93"/>
          <p:cNvSpPr txBox="1"/>
          <p:nvPr/>
        </p:nvSpPr>
        <p:spPr>
          <a:xfrm>
            <a:off x="4912838" y="3115969"/>
            <a:ext cx="4074900" cy="9234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GB" sz="1700" b="1">
                <a:solidFill>
                  <a:srgbClr val="34D399"/>
                </a:solidFill>
                <a:latin typeface="Lato"/>
                <a:ea typeface="Lato"/>
                <a:cs typeface="Lato"/>
                <a:sym typeface="Lato"/>
              </a:rPr>
              <a:t>Avfallsbehandling - gjenvinningsindustrien</a:t>
            </a:r>
            <a:endParaRPr sz="1700" b="1">
              <a:solidFill>
                <a:srgbClr val="34D399"/>
              </a:solidFill>
              <a:latin typeface="Lato"/>
              <a:ea typeface="Lato"/>
              <a:cs typeface="Lato"/>
              <a:sym typeface="Lato"/>
            </a:endParaRPr>
          </a:p>
          <a:p>
            <a:pPr marL="0" lvl="0" indent="0" algn="l" rtl="0">
              <a:spcBef>
                <a:spcPts val="0"/>
              </a:spcBef>
              <a:spcAft>
                <a:spcPts val="0"/>
              </a:spcAft>
              <a:buNone/>
            </a:pPr>
            <a:endParaRPr sz="1700" b="1">
              <a:solidFill>
                <a:srgbClr val="34D399"/>
              </a:solidFill>
              <a:latin typeface="Lato"/>
              <a:ea typeface="Lato"/>
              <a:cs typeface="Lato"/>
              <a:sym typeface="Lato"/>
            </a:endParaRPr>
          </a:p>
        </p:txBody>
      </p:sp>
      <p:sp>
        <p:nvSpPr>
          <p:cNvPr id="612" name="Google Shape;612;p93"/>
          <p:cNvSpPr txBox="1"/>
          <p:nvPr/>
        </p:nvSpPr>
        <p:spPr>
          <a:xfrm>
            <a:off x="499800" y="321525"/>
            <a:ext cx="8145300" cy="785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700" b="1">
                <a:solidFill>
                  <a:schemeClr val="lt1"/>
                </a:solidFill>
                <a:latin typeface="Lato"/>
                <a:ea typeface="Lato"/>
                <a:cs typeface="Lato"/>
                <a:sym typeface="Lato"/>
              </a:rPr>
              <a:t>LOOPFRONT adresserer toppen av avfallspyramiden og gjør kundene våre i stand til å </a:t>
            </a:r>
            <a:r>
              <a:rPr lang="en-GB" sz="1700" b="1">
                <a:solidFill>
                  <a:srgbClr val="35A06A"/>
                </a:solidFill>
                <a:latin typeface="Lato"/>
                <a:ea typeface="Lato"/>
                <a:cs typeface="Lato"/>
                <a:sym typeface="Lato"/>
              </a:rPr>
              <a:t>unngå avfall</a:t>
            </a:r>
            <a:r>
              <a:rPr lang="en-GB" sz="1700" b="1">
                <a:solidFill>
                  <a:schemeClr val="lt1"/>
                </a:solidFill>
                <a:latin typeface="Lato"/>
                <a:ea typeface="Lato"/>
                <a:cs typeface="Lato"/>
                <a:sym typeface="Lato"/>
              </a:rPr>
              <a:t> i utgangspunktet</a:t>
            </a:r>
            <a:endParaRPr sz="1700" b="1">
              <a:solidFill>
                <a:schemeClr val="lt1"/>
              </a:solidFill>
              <a:latin typeface="Lato"/>
              <a:ea typeface="Lato"/>
              <a:cs typeface="Lato"/>
              <a:sym typeface="Lato"/>
            </a:endParaRPr>
          </a:p>
          <a:p>
            <a:pPr marL="0" marR="0" lvl="0" indent="0" algn="l" rtl="0">
              <a:lnSpc>
                <a:spcPct val="100000"/>
              </a:lnSpc>
              <a:spcBef>
                <a:spcPts val="0"/>
              </a:spcBef>
              <a:spcAft>
                <a:spcPts val="0"/>
              </a:spcAft>
              <a:buNone/>
            </a:pPr>
            <a:endParaRPr sz="1700" b="1">
              <a:solidFill>
                <a:schemeClr val="lt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94"/>
          <p:cNvPicPr preferRelativeResize="0"/>
          <p:nvPr/>
        </p:nvPicPr>
        <p:blipFill rotWithShape="1">
          <a:blip r:embed="rId3">
            <a:alphaModFix amt="31000"/>
          </a:blip>
          <a:srcRect r="13487"/>
          <a:stretch/>
        </p:blipFill>
        <p:spPr>
          <a:xfrm>
            <a:off x="5757225" y="850744"/>
            <a:ext cx="3386774" cy="3529013"/>
          </a:xfrm>
          <a:prstGeom prst="rect">
            <a:avLst/>
          </a:prstGeom>
          <a:noFill/>
          <a:ln>
            <a:noFill/>
          </a:ln>
        </p:spPr>
      </p:pic>
      <p:sp>
        <p:nvSpPr>
          <p:cNvPr id="619" name="Google Shape;619;p94"/>
          <p:cNvSpPr/>
          <p:nvPr/>
        </p:nvSpPr>
        <p:spPr>
          <a:xfrm rot="5400000">
            <a:off x="3511200" y="2789738"/>
            <a:ext cx="836100" cy="340200"/>
          </a:xfrm>
          <a:prstGeom prst="triangle">
            <a:avLst>
              <a:gd name="adj" fmla="val 50000"/>
            </a:avLst>
          </a:prstGeom>
          <a:solidFill>
            <a:srgbClr val="4B5668"/>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620" name="Google Shape;620;p94"/>
          <p:cNvPicPr preferRelativeResize="0"/>
          <p:nvPr/>
        </p:nvPicPr>
        <p:blipFill rotWithShape="1">
          <a:blip r:embed="rId4">
            <a:alphaModFix/>
          </a:blip>
          <a:srcRect t="10008" b="9020"/>
          <a:stretch/>
        </p:blipFill>
        <p:spPr>
          <a:xfrm>
            <a:off x="514350" y="1501238"/>
            <a:ext cx="2554537" cy="1451981"/>
          </a:xfrm>
          <a:prstGeom prst="rect">
            <a:avLst/>
          </a:prstGeom>
          <a:noFill/>
          <a:ln w="19050" cap="flat" cmpd="sng">
            <a:solidFill>
              <a:srgbClr val="4B5668"/>
            </a:solidFill>
            <a:prstDash val="solid"/>
            <a:round/>
            <a:headEnd type="none" w="sm" len="sm"/>
            <a:tailEnd type="none" w="sm" len="sm"/>
          </a:ln>
        </p:spPr>
      </p:pic>
      <p:pic>
        <p:nvPicPr>
          <p:cNvPr id="621" name="Google Shape;621;p94"/>
          <p:cNvPicPr preferRelativeResize="0"/>
          <p:nvPr/>
        </p:nvPicPr>
        <p:blipFill>
          <a:blip r:embed="rId5">
            <a:alphaModFix/>
          </a:blip>
          <a:stretch>
            <a:fillRect/>
          </a:stretch>
        </p:blipFill>
        <p:spPr>
          <a:xfrm>
            <a:off x="514350" y="3134081"/>
            <a:ext cx="2554539" cy="1378931"/>
          </a:xfrm>
          <a:prstGeom prst="rect">
            <a:avLst/>
          </a:prstGeom>
          <a:noFill/>
          <a:ln w="19050" cap="flat" cmpd="sng">
            <a:solidFill>
              <a:srgbClr val="4B5668"/>
            </a:solidFill>
            <a:prstDash val="solid"/>
            <a:round/>
            <a:headEnd type="none" w="sm" len="sm"/>
            <a:tailEnd type="none" w="sm" len="sm"/>
          </a:ln>
        </p:spPr>
      </p:pic>
      <p:sp>
        <p:nvSpPr>
          <p:cNvPr id="622" name="Google Shape;622;p94"/>
          <p:cNvSpPr txBox="1"/>
          <p:nvPr/>
        </p:nvSpPr>
        <p:spPr>
          <a:xfrm>
            <a:off x="488231" y="250566"/>
            <a:ext cx="8145300" cy="677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800">
                <a:solidFill>
                  <a:srgbClr val="4B5668"/>
                </a:solidFill>
                <a:latin typeface="Lato"/>
                <a:ea typeface="Lato"/>
                <a:cs typeface="Lato"/>
                <a:sym typeface="Lato"/>
              </a:rPr>
              <a:t>Før man kjøper noe </a:t>
            </a:r>
            <a:r>
              <a:rPr lang="en-GB" sz="1800" b="1">
                <a:solidFill>
                  <a:srgbClr val="EF4444"/>
                </a:solidFill>
                <a:latin typeface="Lato"/>
                <a:ea typeface="Lato"/>
                <a:cs typeface="Lato"/>
                <a:sym typeface="Lato"/>
              </a:rPr>
              <a:t>nytt </a:t>
            </a:r>
            <a:br>
              <a:rPr lang="en-GB" sz="2500" b="1">
                <a:solidFill>
                  <a:srgbClr val="4B5668"/>
                </a:solidFill>
                <a:latin typeface="Lato"/>
                <a:ea typeface="Lato"/>
                <a:cs typeface="Lato"/>
                <a:sym typeface="Lato"/>
              </a:rPr>
            </a:br>
            <a:r>
              <a:rPr lang="en-GB" sz="2600" b="1">
                <a:solidFill>
                  <a:srgbClr val="35A06A"/>
                </a:solidFill>
                <a:latin typeface="Lato"/>
                <a:ea typeface="Lato"/>
                <a:cs typeface="Lato"/>
                <a:sym typeface="Lato"/>
              </a:rPr>
              <a:t>ombruker </a:t>
            </a:r>
            <a:r>
              <a:rPr lang="en-GB" sz="2600" b="1">
                <a:solidFill>
                  <a:srgbClr val="4B5668"/>
                </a:solidFill>
                <a:latin typeface="Lato"/>
                <a:ea typeface="Lato"/>
                <a:cs typeface="Lato"/>
                <a:sym typeface="Lato"/>
              </a:rPr>
              <a:t>kundene våre det de allerede har...</a:t>
            </a:r>
            <a:endParaRPr sz="1600" b="1" i="1">
              <a:solidFill>
                <a:srgbClr val="4B5668"/>
              </a:solidFill>
              <a:latin typeface="Lato"/>
              <a:ea typeface="Lato"/>
              <a:cs typeface="Lato"/>
              <a:sym typeface="Lato"/>
            </a:endParaRPr>
          </a:p>
        </p:txBody>
      </p:sp>
      <p:sp>
        <p:nvSpPr>
          <p:cNvPr id="623" name="Google Shape;623;p94"/>
          <p:cNvSpPr txBox="1"/>
          <p:nvPr/>
        </p:nvSpPr>
        <p:spPr>
          <a:xfrm>
            <a:off x="4554694" y="4589344"/>
            <a:ext cx="3777000" cy="538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GB" sz="1300">
                <a:solidFill>
                  <a:srgbClr val="4B5668"/>
                </a:solidFill>
                <a:latin typeface="Calibri"/>
                <a:ea typeface="Calibri"/>
                <a:cs typeface="Calibri"/>
                <a:sym typeface="Calibri"/>
              </a:rPr>
              <a:t>Vi gir </a:t>
            </a:r>
            <a:r>
              <a:rPr lang="en-GB" sz="1300" b="1">
                <a:solidFill>
                  <a:srgbClr val="4B5668"/>
                </a:solidFill>
                <a:latin typeface="Calibri"/>
                <a:ea typeface="Calibri"/>
                <a:cs typeface="Calibri"/>
                <a:sym typeface="Calibri"/>
              </a:rPr>
              <a:t>transparens</a:t>
            </a:r>
            <a:r>
              <a:rPr lang="en-GB" sz="1300">
                <a:solidFill>
                  <a:srgbClr val="4B5668"/>
                </a:solidFill>
                <a:latin typeface="Calibri"/>
                <a:ea typeface="Calibri"/>
                <a:cs typeface="Calibri"/>
                <a:sym typeface="Calibri"/>
              </a:rPr>
              <a:t>, noe som muliggjør reduksjon i </a:t>
            </a:r>
            <a:r>
              <a:rPr lang="en-GB" sz="1300" b="1">
                <a:solidFill>
                  <a:srgbClr val="4B5668"/>
                </a:solidFill>
                <a:latin typeface="Calibri"/>
                <a:ea typeface="Calibri"/>
                <a:cs typeface="Calibri"/>
                <a:sym typeface="Calibri"/>
              </a:rPr>
              <a:t>kostnader, avfall og CO2</a:t>
            </a:r>
            <a:endParaRPr sz="1300">
              <a:solidFill>
                <a:srgbClr val="4B5668"/>
              </a:solidFill>
              <a:latin typeface="Calibri"/>
              <a:ea typeface="Calibri"/>
              <a:cs typeface="Calibri"/>
              <a:sym typeface="Calibri"/>
            </a:endParaRPr>
          </a:p>
        </p:txBody>
      </p:sp>
      <p:pic>
        <p:nvPicPr>
          <p:cNvPr id="624" name="Google Shape;624;p94"/>
          <p:cNvPicPr preferRelativeResize="0"/>
          <p:nvPr/>
        </p:nvPicPr>
        <p:blipFill>
          <a:blip r:embed="rId6">
            <a:alphaModFix/>
          </a:blip>
          <a:stretch>
            <a:fillRect/>
          </a:stretch>
        </p:blipFill>
        <p:spPr>
          <a:xfrm>
            <a:off x="4655925" y="1309098"/>
            <a:ext cx="3675600" cy="3318214"/>
          </a:xfrm>
          <a:prstGeom prst="rect">
            <a:avLst/>
          </a:prstGeom>
          <a:noFill/>
          <a:ln>
            <a:noFill/>
          </a:ln>
          <a:effectLst>
            <a:outerShdw blurRad="257175" dist="19050" dir="5400000" algn="bl" rotWithShape="0">
              <a:srgbClr val="000000">
                <a:alpha val="22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95"/>
          <p:cNvPicPr preferRelativeResize="0"/>
          <p:nvPr/>
        </p:nvPicPr>
        <p:blipFill rotWithShape="1">
          <a:blip r:embed="rId3">
            <a:alphaModFix amt="31000"/>
          </a:blip>
          <a:srcRect r="13487"/>
          <a:stretch/>
        </p:blipFill>
        <p:spPr>
          <a:xfrm>
            <a:off x="5757225" y="850744"/>
            <a:ext cx="3386774" cy="3529013"/>
          </a:xfrm>
          <a:prstGeom prst="rect">
            <a:avLst/>
          </a:prstGeom>
          <a:noFill/>
          <a:ln>
            <a:noFill/>
          </a:ln>
        </p:spPr>
      </p:pic>
      <p:sp>
        <p:nvSpPr>
          <p:cNvPr id="631" name="Google Shape;631;p95"/>
          <p:cNvSpPr txBox="1"/>
          <p:nvPr/>
        </p:nvSpPr>
        <p:spPr>
          <a:xfrm>
            <a:off x="397425" y="339675"/>
            <a:ext cx="8445600" cy="415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700">
                <a:solidFill>
                  <a:srgbClr val="099669"/>
                </a:solidFill>
                <a:latin typeface="Lato Black"/>
                <a:ea typeface="Lato Black"/>
                <a:cs typeface="Lato Black"/>
                <a:sym typeface="Lato Black"/>
              </a:rPr>
              <a:t>Vi følger kundene våre inn i </a:t>
            </a:r>
            <a:r>
              <a:rPr lang="en-GB" sz="2700">
                <a:solidFill>
                  <a:srgbClr val="888888"/>
                </a:solidFill>
                <a:latin typeface="Lato Black"/>
                <a:ea typeface="Lato Black"/>
                <a:cs typeface="Lato Black"/>
                <a:sym typeface="Lato Black"/>
              </a:rPr>
              <a:t>nye produktkategorier</a:t>
            </a:r>
            <a:endParaRPr sz="2700">
              <a:solidFill>
                <a:srgbClr val="099669"/>
              </a:solidFill>
              <a:latin typeface="Lato Black"/>
              <a:ea typeface="Lato Black"/>
              <a:cs typeface="Lato Black"/>
              <a:sym typeface="Lato Black"/>
            </a:endParaRPr>
          </a:p>
        </p:txBody>
      </p:sp>
      <p:cxnSp>
        <p:nvCxnSpPr>
          <p:cNvPr id="632" name="Google Shape;632;p95"/>
          <p:cNvCxnSpPr/>
          <p:nvPr/>
        </p:nvCxnSpPr>
        <p:spPr>
          <a:xfrm>
            <a:off x="769181" y="4738088"/>
            <a:ext cx="8178600" cy="7200"/>
          </a:xfrm>
          <a:prstGeom prst="straightConnector1">
            <a:avLst/>
          </a:prstGeom>
          <a:noFill/>
          <a:ln w="76200" cap="flat" cmpd="sng">
            <a:solidFill>
              <a:srgbClr val="44536A"/>
            </a:solidFill>
            <a:prstDash val="solid"/>
            <a:round/>
            <a:headEnd type="none" w="sm" len="sm"/>
            <a:tailEnd type="triangle" w="med" len="med"/>
          </a:ln>
        </p:spPr>
      </p:cxnSp>
      <p:sp>
        <p:nvSpPr>
          <p:cNvPr id="633" name="Google Shape;633;p95"/>
          <p:cNvSpPr txBox="1"/>
          <p:nvPr/>
        </p:nvSpPr>
        <p:spPr>
          <a:xfrm>
            <a:off x="7594669" y="4379756"/>
            <a:ext cx="971100" cy="166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i="1" u="none" strike="noStrike" cap="none">
                <a:solidFill>
                  <a:srgbClr val="099669"/>
                </a:solidFill>
                <a:latin typeface="Calibri"/>
                <a:ea typeface="Calibri"/>
                <a:cs typeface="Calibri"/>
                <a:sym typeface="Calibri"/>
              </a:rPr>
              <a:t>Ti</a:t>
            </a:r>
            <a:r>
              <a:rPr lang="en-GB" sz="2400" b="1" i="1">
                <a:solidFill>
                  <a:srgbClr val="099669"/>
                </a:solidFill>
                <a:latin typeface="Calibri"/>
                <a:ea typeface="Calibri"/>
                <a:cs typeface="Calibri"/>
                <a:sym typeface="Calibri"/>
              </a:rPr>
              <a:t>d</a:t>
            </a:r>
            <a:endParaRPr sz="2400" b="1" i="1" u="none" strike="noStrike" cap="none">
              <a:solidFill>
                <a:srgbClr val="099669"/>
              </a:solidFill>
              <a:latin typeface="Calibri"/>
              <a:ea typeface="Calibri"/>
              <a:cs typeface="Calibri"/>
              <a:sym typeface="Calibri"/>
            </a:endParaRPr>
          </a:p>
        </p:txBody>
      </p:sp>
      <p:pic>
        <p:nvPicPr>
          <p:cNvPr id="634" name="Google Shape;634;p95"/>
          <p:cNvPicPr preferRelativeResize="0"/>
          <p:nvPr/>
        </p:nvPicPr>
        <p:blipFill rotWithShape="1">
          <a:blip r:embed="rId4">
            <a:alphaModFix/>
          </a:blip>
          <a:srcRect/>
          <a:stretch/>
        </p:blipFill>
        <p:spPr>
          <a:xfrm>
            <a:off x="1685775" y="3894844"/>
            <a:ext cx="846412" cy="368306"/>
          </a:xfrm>
          <a:prstGeom prst="rect">
            <a:avLst/>
          </a:prstGeom>
          <a:noFill/>
          <a:ln>
            <a:noFill/>
          </a:ln>
        </p:spPr>
      </p:pic>
      <p:pic>
        <p:nvPicPr>
          <p:cNvPr id="635" name="Google Shape;635;p95"/>
          <p:cNvPicPr preferRelativeResize="0"/>
          <p:nvPr/>
        </p:nvPicPr>
        <p:blipFill rotWithShape="1">
          <a:blip r:embed="rId5">
            <a:alphaModFix/>
          </a:blip>
          <a:srcRect/>
          <a:stretch/>
        </p:blipFill>
        <p:spPr>
          <a:xfrm>
            <a:off x="932156" y="4033125"/>
            <a:ext cx="742632" cy="503701"/>
          </a:xfrm>
          <a:prstGeom prst="rect">
            <a:avLst/>
          </a:prstGeom>
          <a:noFill/>
          <a:ln>
            <a:noFill/>
          </a:ln>
        </p:spPr>
      </p:pic>
      <p:pic>
        <p:nvPicPr>
          <p:cNvPr id="636" name="Google Shape;636;p95"/>
          <p:cNvPicPr preferRelativeResize="0"/>
          <p:nvPr/>
        </p:nvPicPr>
        <p:blipFill rotWithShape="1">
          <a:blip r:embed="rId6">
            <a:alphaModFix/>
          </a:blip>
          <a:srcRect/>
          <a:stretch/>
        </p:blipFill>
        <p:spPr>
          <a:xfrm flipH="1">
            <a:off x="2538581" y="3543150"/>
            <a:ext cx="805481" cy="547125"/>
          </a:xfrm>
          <a:prstGeom prst="rect">
            <a:avLst/>
          </a:prstGeom>
          <a:noFill/>
          <a:ln>
            <a:noFill/>
          </a:ln>
        </p:spPr>
      </p:pic>
      <p:pic>
        <p:nvPicPr>
          <p:cNvPr id="637" name="Google Shape;637;p95"/>
          <p:cNvPicPr preferRelativeResize="0"/>
          <p:nvPr/>
        </p:nvPicPr>
        <p:blipFill rotWithShape="1">
          <a:blip r:embed="rId7">
            <a:alphaModFix/>
          </a:blip>
          <a:srcRect/>
          <a:stretch/>
        </p:blipFill>
        <p:spPr>
          <a:xfrm>
            <a:off x="3344063" y="3412243"/>
            <a:ext cx="584025" cy="454234"/>
          </a:xfrm>
          <a:prstGeom prst="rect">
            <a:avLst/>
          </a:prstGeom>
          <a:noFill/>
          <a:ln>
            <a:noFill/>
          </a:ln>
        </p:spPr>
      </p:pic>
      <p:pic>
        <p:nvPicPr>
          <p:cNvPr id="638" name="Google Shape;638;p95"/>
          <p:cNvPicPr preferRelativeResize="0"/>
          <p:nvPr/>
        </p:nvPicPr>
        <p:blipFill rotWithShape="1">
          <a:blip r:embed="rId8">
            <a:alphaModFix/>
          </a:blip>
          <a:srcRect/>
          <a:stretch/>
        </p:blipFill>
        <p:spPr>
          <a:xfrm>
            <a:off x="3899644" y="3240000"/>
            <a:ext cx="584027" cy="454238"/>
          </a:xfrm>
          <a:prstGeom prst="rect">
            <a:avLst/>
          </a:prstGeom>
          <a:noFill/>
          <a:ln>
            <a:noFill/>
          </a:ln>
        </p:spPr>
      </p:pic>
      <p:pic>
        <p:nvPicPr>
          <p:cNvPr id="639" name="Google Shape;639;p95"/>
          <p:cNvPicPr preferRelativeResize="0"/>
          <p:nvPr/>
        </p:nvPicPr>
        <p:blipFill rotWithShape="1">
          <a:blip r:embed="rId9">
            <a:alphaModFix/>
          </a:blip>
          <a:srcRect/>
          <a:stretch/>
        </p:blipFill>
        <p:spPr>
          <a:xfrm>
            <a:off x="4483669" y="3019852"/>
            <a:ext cx="742631" cy="488573"/>
          </a:xfrm>
          <a:prstGeom prst="rect">
            <a:avLst/>
          </a:prstGeom>
          <a:noFill/>
          <a:ln>
            <a:noFill/>
          </a:ln>
        </p:spPr>
      </p:pic>
      <p:pic>
        <p:nvPicPr>
          <p:cNvPr id="640" name="Google Shape;640;p95"/>
          <p:cNvPicPr preferRelativeResize="0"/>
          <p:nvPr/>
        </p:nvPicPr>
        <p:blipFill rotWithShape="1">
          <a:blip r:embed="rId10">
            <a:alphaModFix/>
          </a:blip>
          <a:srcRect/>
          <a:stretch/>
        </p:blipFill>
        <p:spPr>
          <a:xfrm>
            <a:off x="5226300" y="2735006"/>
            <a:ext cx="314641" cy="576938"/>
          </a:xfrm>
          <a:prstGeom prst="rect">
            <a:avLst/>
          </a:prstGeom>
          <a:noFill/>
          <a:ln>
            <a:noFill/>
          </a:ln>
        </p:spPr>
      </p:pic>
      <p:pic>
        <p:nvPicPr>
          <p:cNvPr id="641" name="Google Shape;641;p95"/>
          <p:cNvPicPr preferRelativeResize="0"/>
          <p:nvPr/>
        </p:nvPicPr>
        <p:blipFill rotWithShape="1">
          <a:blip r:embed="rId11">
            <a:alphaModFix/>
          </a:blip>
          <a:srcRect/>
          <a:stretch/>
        </p:blipFill>
        <p:spPr>
          <a:xfrm>
            <a:off x="5540950" y="2735006"/>
            <a:ext cx="465669" cy="576938"/>
          </a:xfrm>
          <a:prstGeom prst="rect">
            <a:avLst/>
          </a:prstGeom>
          <a:noFill/>
          <a:ln>
            <a:noFill/>
          </a:ln>
        </p:spPr>
      </p:pic>
      <p:sp>
        <p:nvSpPr>
          <p:cNvPr id="642" name="Google Shape;642;p95"/>
          <p:cNvSpPr/>
          <p:nvPr/>
        </p:nvSpPr>
        <p:spPr>
          <a:xfrm rot="-5400000">
            <a:off x="1568156" y="2780006"/>
            <a:ext cx="219900" cy="1491900"/>
          </a:xfrm>
          <a:prstGeom prst="rightBrace">
            <a:avLst>
              <a:gd name="adj1" fmla="val 50000"/>
              <a:gd name="adj2" fmla="val 49888"/>
            </a:avLst>
          </a:prstGeom>
          <a:noFill/>
          <a:ln w="28575" cap="flat" cmpd="sng">
            <a:solidFill>
              <a:srgbClr val="099669"/>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643" name="Google Shape;643;p95"/>
          <p:cNvSpPr txBox="1"/>
          <p:nvPr/>
        </p:nvSpPr>
        <p:spPr>
          <a:xfrm>
            <a:off x="1046594" y="2791094"/>
            <a:ext cx="1263000" cy="8157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a:solidFill>
                  <a:srgbClr val="44536A"/>
                </a:solidFill>
                <a:latin typeface="Calibri"/>
                <a:ea typeface="Calibri"/>
                <a:cs typeface="Calibri"/>
                <a:sym typeface="Calibri"/>
              </a:rPr>
              <a:t>Loopfronts originale produktkategorier</a:t>
            </a:r>
            <a:endParaRPr sz="1100" b="1">
              <a:solidFill>
                <a:srgbClr val="44536A"/>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endParaRPr sz="1100" b="1">
              <a:solidFill>
                <a:srgbClr val="44536A"/>
              </a:solidFill>
              <a:latin typeface="Calibri"/>
              <a:ea typeface="Calibri"/>
              <a:cs typeface="Calibri"/>
              <a:sym typeface="Calibri"/>
            </a:endParaRPr>
          </a:p>
        </p:txBody>
      </p:sp>
      <p:sp>
        <p:nvSpPr>
          <p:cNvPr id="644" name="Google Shape;644;p95"/>
          <p:cNvSpPr/>
          <p:nvPr/>
        </p:nvSpPr>
        <p:spPr>
          <a:xfrm rot="-5400000">
            <a:off x="4470581" y="98381"/>
            <a:ext cx="418500" cy="4282500"/>
          </a:xfrm>
          <a:prstGeom prst="rightBrace">
            <a:avLst>
              <a:gd name="adj1" fmla="val 50000"/>
              <a:gd name="adj2" fmla="val 49888"/>
            </a:avLst>
          </a:prstGeom>
          <a:noFill/>
          <a:ln w="28575" cap="flat" cmpd="sng">
            <a:solidFill>
              <a:srgbClr val="099669"/>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645" name="Google Shape;645;p95"/>
          <p:cNvSpPr txBox="1"/>
          <p:nvPr/>
        </p:nvSpPr>
        <p:spPr>
          <a:xfrm>
            <a:off x="3143700" y="1465406"/>
            <a:ext cx="3085200" cy="3078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a:solidFill>
                  <a:srgbClr val="44536A"/>
                </a:solidFill>
                <a:latin typeface="Calibri"/>
                <a:ea typeface="Calibri"/>
                <a:cs typeface="Calibri"/>
                <a:sym typeface="Calibri"/>
              </a:rPr>
              <a:t>Nye produktkategorier fra kundene våre</a:t>
            </a:r>
            <a:endParaRPr sz="1100" b="1">
              <a:solidFill>
                <a:srgbClr val="44536A"/>
              </a:solidFill>
              <a:latin typeface="Calibri"/>
              <a:ea typeface="Calibri"/>
              <a:cs typeface="Calibri"/>
              <a:sym typeface="Calibri"/>
            </a:endParaRPr>
          </a:p>
        </p:txBody>
      </p:sp>
      <p:pic>
        <p:nvPicPr>
          <p:cNvPr id="646" name="Google Shape;646;p95"/>
          <p:cNvPicPr preferRelativeResize="0"/>
          <p:nvPr/>
        </p:nvPicPr>
        <p:blipFill rotWithShape="1">
          <a:blip r:embed="rId12">
            <a:alphaModFix/>
          </a:blip>
          <a:srcRect/>
          <a:stretch/>
        </p:blipFill>
        <p:spPr>
          <a:xfrm>
            <a:off x="7941127" y="1992750"/>
            <a:ext cx="681792" cy="684732"/>
          </a:xfrm>
          <a:prstGeom prst="rect">
            <a:avLst/>
          </a:prstGeom>
          <a:noFill/>
          <a:ln>
            <a:noFill/>
          </a:ln>
        </p:spPr>
      </p:pic>
      <p:pic>
        <p:nvPicPr>
          <p:cNvPr id="647" name="Google Shape;647;p95"/>
          <p:cNvPicPr preferRelativeResize="0"/>
          <p:nvPr/>
        </p:nvPicPr>
        <p:blipFill rotWithShape="1">
          <a:blip r:embed="rId13">
            <a:alphaModFix/>
          </a:blip>
          <a:srcRect/>
          <a:stretch/>
        </p:blipFill>
        <p:spPr>
          <a:xfrm>
            <a:off x="6006619" y="2482172"/>
            <a:ext cx="805482" cy="655892"/>
          </a:xfrm>
          <a:prstGeom prst="rect">
            <a:avLst/>
          </a:prstGeom>
          <a:noFill/>
          <a:ln>
            <a:noFill/>
          </a:ln>
        </p:spPr>
      </p:pic>
      <p:pic>
        <p:nvPicPr>
          <p:cNvPr id="648" name="Google Shape;648;p95"/>
          <p:cNvPicPr preferRelativeResize="0"/>
          <p:nvPr/>
        </p:nvPicPr>
        <p:blipFill rotWithShape="1">
          <a:blip r:embed="rId14">
            <a:alphaModFix/>
          </a:blip>
          <a:srcRect/>
          <a:stretch/>
        </p:blipFill>
        <p:spPr>
          <a:xfrm>
            <a:off x="7020017" y="2301552"/>
            <a:ext cx="846412" cy="540407"/>
          </a:xfrm>
          <a:prstGeom prst="rect">
            <a:avLst/>
          </a:prstGeom>
          <a:noFill/>
          <a:ln>
            <a:noFill/>
          </a:ln>
        </p:spPr>
      </p:pic>
      <p:sp>
        <p:nvSpPr>
          <p:cNvPr id="649" name="Google Shape;649;p95"/>
          <p:cNvSpPr/>
          <p:nvPr/>
        </p:nvSpPr>
        <p:spPr>
          <a:xfrm rot="-5400000">
            <a:off x="7786594" y="906994"/>
            <a:ext cx="219900" cy="1714500"/>
          </a:xfrm>
          <a:prstGeom prst="rightBrace">
            <a:avLst>
              <a:gd name="adj1" fmla="val 50000"/>
              <a:gd name="adj2" fmla="val 49888"/>
            </a:avLst>
          </a:prstGeom>
          <a:noFill/>
          <a:ln w="28575" cap="flat" cmpd="sng">
            <a:solidFill>
              <a:srgbClr val="099669"/>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650" name="Google Shape;650;p95"/>
          <p:cNvSpPr txBox="1"/>
          <p:nvPr/>
        </p:nvSpPr>
        <p:spPr>
          <a:xfrm>
            <a:off x="6894850" y="1135313"/>
            <a:ext cx="2003400" cy="4773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a:solidFill>
                  <a:srgbClr val="44536A"/>
                </a:solidFill>
                <a:latin typeface="Calibri"/>
                <a:ea typeface="Calibri"/>
                <a:cs typeface="Calibri"/>
                <a:sym typeface="Calibri"/>
              </a:rPr>
              <a:t>Fremtidige produktkategorier</a:t>
            </a:r>
            <a:endParaRPr sz="1100" b="1">
              <a:solidFill>
                <a:srgbClr val="44536A"/>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endParaRPr sz="1100" b="1">
              <a:solidFill>
                <a:srgbClr val="44536A"/>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p96" title="Chart"/>
          <p:cNvPicPr preferRelativeResize="0"/>
          <p:nvPr/>
        </p:nvPicPr>
        <p:blipFill rotWithShape="1">
          <a:blip r:embed="rId3">
            <a:alphaModFix/>
          </a:blip>
          <a:srcRect l="953" t="1538" r="-3507" b="-4091"/>
          <a:stretch/>
        </p:blipFill>
        <p:spPr>
          <a:xfrm>
            <a:off x="1387631" y="677288"/>
            <a:ext cx="6368028" cy="3937575"/>
          </a:xfrm>
          <a:prstGeom prst="rect">
            <a:avLst/>
          </a:prstGeom>
          <a:noFill/>
          <a:ln>
            <a:noFill/>
          </a:ln>
        </p:spPr>
      </p:pic>
      <p:sp>
        <p:nvSpPr>
          <p:cNvPr id="657" name="Google Shape;657;p96"/>
          <p:cNvSpPr txBox="1"/>
          <p:nvPr/>
        </p:nvSpPr>
        <p:spPr>
          <a:xfrm>
            <a:off x="200250" y="100163"/>
            <a:ext cx="8433900" cy="538800"/>
          </a:xfrm>
          <a:prstGeom prst="rect">
            <a:avLst/>
          </a:prstGeom>
          <a:noFill/>
          <a:ln>
            <a:noFill/>
          </a:ln>
        </p:spPr>
        <p:txBody>
          <a:bodyPr spcFirstLastPara="1" wrap="square" lIns="68575" tIns="68575" rIns="68575" bIns="68575" anchor="t" anchorCtr="0">
            <a:spAutoFit/>
          </a:bodyPr>
          <a:lstStyle/>
          <a:p>
            <a:pPr marL="0" lvl="0" indent="0" algn="l" rtl="0">
              <a:lnSpc>
                <a:spcPct val="150000"/>
              </a:lnSpc>
              <a:spcBef>
                <a:spcPts val="0"/>
              </a:spcBef>
              <a:spcAft>
                <a:spcPts val="0"/>
              </a:spcAft>
              <a:buNone/>
            </a:pPr>
            <a:r>
              <a:rPr lang="en-GB" sz="2100">
                <a:solidFill>
                  <a:srgbClr val="099669"/>
                </a:solidFill>
                <a:latin typeface="Lato Black"/>
                <a:ea typeface="Lato Black"/>
                <a:cs typeface="Lato Black"/>
                <a:sym typeface="Lato Black"/>
              </a:rPr>
              <a:t>Økende besparelser i kostnader, CO2 og avfall </a:t>
            </a:r>
            <a:r>
              <a:rPr lang="en-GB" sz="2600">
                <a:solidFill>
                  <a:srgbClr val="888888"/>
                </a:solidFill>
                <a:latin typeface="Lato Black"/>
                <a:ea typeface="Lato Black"/>
                <a:cs typeface="Lato Black"/>
                <a:sym typeface="Lato Black"/>
              </a:rPr>
              <a:t>2020 - 2024</a:t>
            </a:r>
            <a:endParaRPr sz="2600">
              <a:solidFill>
                <a:srgbClr val="888888"/>
              </a:solidFill>
              <a:latin typeface="Lato Black"/>
              <a:ea typeface="Lato Black"/>
              <a:cs typeface="Lato Black"/>
              <a:sym typeface="Lato Black"/>
            </a:endParaRPr>
          </a:p>
        </p:txBody>
      </p:sp>
      <p:graphicFrame>
        <p:nvGraphicFramePr>
          <p:cNvPr id="658" name="Google Shape;658;p96"/>
          <p:cNvGraphicFramePr/>
          <p:nvPr/>
        </p:nvGraphicFramePr>
        <p:xfrm>
          <a:off x="2277600" y="4457700"/>
          <a:ext cx="4623500" cy="627480"/>
        </p:xfrm>
        <a:graphic>
          <a:graphicData uri="http://schemas.openxmlformats.org/drawingml/2006/table">
            <a:tbl>
              <a:tblPr>
                <a:noFill/>
                <a:tableStyleId>{1168B5A3-C4F3-4CCA-950A-C71E7554EDF8}</a:tableStyleId>
              </a:tblPr>
              <a:tblGrid>
                <a:gridCol w="1098275">
                  <a:extLst>
                    <a:ext uri="{9D8B030D-6E8A-4147-A177-3AD203B41FA5}">
                      <a16:colId xmlns:a16="http://schemas.microsoft.com/office/drawing/2014/main" val="20000"/>
                    </a:ext>
                  </a:extLst>
                </a:gridCol>
                <a:gridCol w="677925">
                  <a:extLst>
                    <a:ext uri="{9D8B030D-6E8A-4147-A177-3AD203B41FA5}">
                      <a16:colId xmlns:a16="http://schemas.microsoft.com/office/drawing/2014/main" val="20001"/>
                    </a:ext>
                  </a:extLst>
                </a:gridCol>
                <a:gridCol w="677925">
                  <a:extLst>
                    <a:ext uri="{9D8B030D-6E8A-4147-A177-3AD203B41FA5}">
                      <a16:colId xmlns:a16="http://schemas.microsoft.com/office/drawing/2014/main" val="20002"/>
                    </a:ext>
                  </a:extLst>
                </a:gridCol>
                <a:gridCol w="677925">
                  <a:extLst>
                    <a:ext uri="{9D8B030D-6E8A-4147-A177-3AD203B41FA5}">
                      <a16:colId xmlns:a16="http://schemas.microsoft.com/office/drawing/2014/main" val="20003"/>
                    </a:ext>
                  </a:extLst>
                </a:gridCol>
                <a:gridCol w="677925">
                  <a:extLst>
                    <a:ext uri="{9D8B030D-6E8A-4147-A177-3AD203B41FA5}">
                      <a16:colId xmlns:a16="http://schemas.microsoft.com/office/drawing/2014/main" val="20004"/>
                    </a:ext>
                  </a:extLst>
                </a:gridCol>
                <a:gridCol w="813525">
                  <a:extLst>
                    <a:ext uri="{9D8B030D-6E8A-4147-A177-3AD203B41FA5}">
                      <a16:colId xmlns:a16="http://schemas.microsoft.com/office/drawing/2014/main" val="20005"/>
                    </a:ext>
                  </a:extLst>
                </a:gridCol>
              </a:tblGrid>
              <a:tr h="150025">
                <a:tc>
                  <a:txBody>
                    <a:bodyPr/>
                    <a:lstStyle/>
                    <a:p>
                      <a:pPr marL="0" lvl="0" indent="0" algn="l" rtl="0">
                        <a:lnSpc>
                          <a:spcPct val="115000"/>
                        </a:lnSpc>
                        <a:spcBef>
                          <a:spcPts val="0"/>
                        </a:spcBef>
                        <a:spcAft>
                          <a:spcPts val="0"/>
                        </a:spcAft>
                        <a:buNone/>
                      </a:pPr>
                      <a:r>
                        <a:rPr lang="en-GB" sz="800" b="1">
                          <a:solidFill>
                            <a:srgbClr val="44536A"/>
                          </a:solidFill>
                        </a:rPr>
                        <a:t>Data coverage</a:t>
                      </a:r>
                      <a:endParaRPr sz="800" b="1">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b="1">
                          <a:solidFill>
                            <a:srgbClr val="44536A"/>
                          </a:solidFill>
                        </a:rPr>
                        <a:t>2020</a:t>
                      </a:r>
                      <a:endParaRPr sz="800" b="1">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b="1">
                          <a:solidFill>
                            <a:srgbClr val="44536A"/>
                          </a:solidFill>
                        </a:rPr>
                        <a:t>2021</a:t>
                      </a:r>
                      <a:endParaRPr sz="800" b="1">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b="1">
                          <a:solidFill>
                            <a:srgbClr val="44536A"/>
                          </a:solidFill>
                        </a:rPr>
                        <a:t>2022</a:t>
                      </a:r>
                      <a:endParaRPr sz="800" b="1">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b="1">
                          <a:solidFill>
                            <a:srgbClr val="44536A"/>
                          </a:solidFill>
                        </a:rPr>
                        <a:t>2023</a:t>
                      </a:r>
                      <a:endParaRPr sz="800" b="1">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b="1">
                          <a:solidFill>
                            <a:srgbClr val="44536A"/>
                          </a:solidFill>
                        </a:rPr>
                        <a:t>2024</a:t>
                      </a:r>
                      <a:endParaRPr sz="800" b="1">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r h="150025">
                <a:tc>
                  <a:txBody>
                    <a:bodyPr/>
                    <a:lstStyle/>
                    <a:p>
                      <a:pPr marL="0" lvl="0" indent="0" algn="l" rtl="0">
                        <a:lnSpc>
                          <a:spcPct val="115000"/>
                        </a:lnSpc>
                        <a:spcBef>
                          <a:spcPts val="0"/>
                        </a:spcBef>
                        <a:spcAft>
                          <a:spcPts val="0"/>
                        </a:spcAft>
                        <a:buNone/>
                      </a:pPr>
                      <a:r>
                        <a:rPr lang="en-GB" sz="800">
                          <a:solidFill>
                            <a:srgbClr val="44536A"/>
                          </a:solidFill>
                        </a:rPr>
                        <a:t>Cost savings</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23%</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70%</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62%</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48%</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42%</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150025">
                <a:tc>
                  <a:txBody>
                    <a:bodyPr/>
                    <a:lstStyle/>
                    <a:p>
                      <a:pPr marL="0" lvl="0" indent="0" algn="l" rtl="0">
                        <a:lnSpc>
                          <a:spcPct val="115000"/>
                        </a:lnSpc>
                        <a:spcBef>
                          <a:spcPts val="0"/>
                        </a:spcBef>
                        <a:spcAft>
                          <a:spcPts val="0"/>
                        </a:spcAft>
                        <a:buNone/>
                      </a:pPr>
                      <a:r>
                        <a:rPr lang="en-GB" sz="800">
                          <a:solidFill>
                            <a:srgbClr val="44536A"/>
                          </a:solidFill>
                        </a:rPr>
                        <a:t>CO2 savings</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81%</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61%</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47%</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64%</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59%</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150025">
                <a:tc>
                  <a:txBody>
                    <a:bodyPr/>
                    <a:lstStyle/>
                    <a:p>
                      <a:pPr marL="0" lvl="0" indent="0" algn="l" rtl="0">
                        <a:lnSpc>
                          <a:spcPct val="115000"/>
                        </a:lnSpc>
                        <a:spcBef>
                          <a:spcPts val="0"/>
                        </a:spcBef>
                        <a:spcAft>
                          <a:spcPts val="0"/>
                        </a:spcAft>
                        <a:buNone/>
                      </a:pPr>
                      <a:r>
                        <a:rPr lang="en-GB" sz="800">
                          <a:solidFill>
                            <a:srgbClr val="44536A"/>
                          </a:solidFill>
                        </a:rPr>
                        <a:t>Waste savings</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100%</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66%</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80%</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47%</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800">
                          <a:solidFill>
                            <a:srgbClr val="44536A"/>
                          </a:solidFill>
                        </a:rPr>
                        <a:t>40%</a:t>
                      </a:r>
                      <a:endParaRPr sz="800">
                        <a:solidFill>
                          <a:srgbClr val="44536A"/>
                        </a:solidFill>
                      </a:endParaRPr>
                    </a:p>
                  </a:txBody>
                  <a:tcPr marL="21425" marR="21425" marT="14300" marB="1430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graphicFrame>
        <p:nvGraphicFramePr>
          <p:cNvPr id="664" name="Google Shape;664;p97"/>
          <p:cNvGraphicFramePr/>
          <p:nvPr/>
        </p:nvGraphicFramePr>
        <p:xfrm>
          <a:off x="309169" y="838688"/>
          <a:ext cx="8525675" cy="4007300"/>
        </p:xfrm>
        <a:graphic>
          <a:graphicData uri="http://schemas.openxmlformats.org/drawingml/2006/table">
            <a:tbl>
              <a:tblPr>
                <a:noFill/>
                <a:tableStyleId>{1168B5A3-C4F3-4CCA-950A-C71E7554EDF8}</a:tableStyleId>
              </a:tblPr>
              <a:tblGrid>
                <a:gridCol w="3323275">
                  <a:extLst>
                    <a:ext uri="{9D8B030D-6E8A-4147-A177-3AD203B41FA5}">
                      <a16:colId xmlns:a16="http://schemas.microsoft.com/office/drawing/2014/main" val="20000"/>
                    </a:ext>
                  </a:extLst>
                </a:gridCol>
                <a:gridCol w="2435925">
                  <a:extLst>
                    <a:ext uri="{9D8B030D-6E8A-4147-A177-3AD203B41FA5}">
                      <a16:colId xmlns:a16="http://schemas.microsoft.com/office/drawing/2014/main" val="20001"/>
                    </a:ext>
                  </a:extLst>
                </a:gridCol>
                <a:gridCol w="2766475">
                  <a:extLst>
                    <a:ext uri="{9D8B030D-6E8A-4147-A177-3AD203B41FA5}">
                      <a16:colId xmlns:a16="http://schemas.microsoft.com/office/drawing/2014/main" val="20002"/>
                    </a:ext>
                  </a:extLst>
                </a:gridCol>
              </a:tblGrid>
              <a:tr h="788525">
                <a:tc>
                  <a:txBody>
                    <a:bodyPr/>
                    <a:lstStyle/>
                    <a:p>
                      <a:pPr marL="0" lvl="0" indent="0" algn="l" rtl="0">
                        <a:spcBef>
                          <a:spcPts val="0"/>
                        </a:spcBef>
                        <a:spcAft>
                          <a:spcPts val="0"/>
                        </a:spcAft>
                        <a:buNone/>
                      </a:pPr>
                      <a:endParaRPr sz="2000"/>
                    </a:p>
                  </a:txBody>
                  <a:tcPr marL="21425" marR="21425" marT="14300" marB="1430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tc>
                  <a:txBody>
                    <a:bodyPr/>
                    <a:lstStyle/>
                    <a:p>
                      <a:pPr marL="0" lvl="0" indent="0" algn="ctr" rtl="0">
                        <a:lnSpc>
                          <a:spcPct val="115000"/>
                        </a:lnSpc>
                        <a:spcBef>
                          <a:spcPts val="0"/>
                        </a:spcBef>
                        <a:spcAft>
                          <a:spcPts val="0"/>
                        </a:spcAft>
                        <a:buNone/>
                      </a:pPr>
                      <a:r>
                        <a:rPr lang="en-GB" sz="1700" b="1">
                          <a:solidFill>
                            <a:srgbClr val="44536A"/>
                          </a:solidFill>
                        </a:rPr>
                        <a:t>Based on current data coverage</a:t>
                      </a:r>
                      <a:endParaRPr sz="1700" b="1">
                        <a:solidFill>
                          <a:srgbClr val="44536A"/>
                        </a:solidFill>
                      </a:endParaRPr>
                    </a:p>
                  </a:txBody>
                  <a:tcPr marL="21425" marR="21425" marT="14300" marB="1430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tc>
                  <a:txBody>
                    <a:bodyPr/>
                    <a:lstStyle/>
                    <a:p>
                      <a:pPr marL="0" lvl="0" indent="0" algn="ctr" rtl="0">
                        <a:lnSpc>
                          <a:spcPct val="115000"/>
                        </a:lnSpc>
                        <a:spcBef>
                          <a:spcPts val="0"/>
                        </a:spcBef>
                        <a:spcAft>
                          <a:spcPts val="0"/>
                        </a:spcAft>
                        <a:buNone/>
                      </a:pPr>
                      <a:r>
                        <a:rPr lang="en-GB" sz="1700" b="1">
                          <a:solidFill>
                            <a:srgbClr val="44536A"/>
                          </a:solidFill>
                        </a:rPr>
                        <a:t>Estimates correcting for data coverage</a:t>
                      </a:r>
                      <a:endParaRPr sz="1700" b="1">
                        <a:solidFill>
                          <a:srgbClr val="44536A"/>
                        </a:solidFill>
                      </a:endParaRPr>
                    </a:p>
                  </a:txBody>
                  <a:tcPr marL="21425" marR="21425" marT="14300" marB="14300" anchor="b">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extLst>
                  <a:ext uri="{0D108BD9-81ED-4DB2-BD59-A6C34878D82A}">
                    <a16:rowId xmlns:a16="http://schemas.microsoft.com/office/drawing/2014/main" val="10000"/>
                  </a:ext>
                </a:extLst>
              </a:tr>
              <a:tr h="1072925">
                <a:tc>
                  <a:txBody>
                    <a:bodyPr/>
                    <a:lstStyle/>
                    <a:p>
                      <a:pPr marL="0" lvl="0" indent="0" algn="l" rtl="0">
                        <a:lnSpc>
                          <a:spcPct val="115000"/>
                        </a:lnSpc>
                        <a:spcBef>
                          <a:spcPts val="0"/>
                        </a:spcBef>
                        <a:spcAft>
                          <a:spcPts val="0"/>
                        </a:spcAft>
                        <a:buNone/>
                      </a:pPr>
                      <a:r>
                        <a:rPr lang="en-GB" sz="1700" b="1">
                          <a:solidFill>
                            <a:srgbClr val="44536A"/>
                          </a:solidFill>
                        </a:rPr>
                        <a:t>Total cost savings (MNOK)</a:t>
                      </a:r>
                      <a:endParaRPr sz="1700" b="1">
                        <a:solidFill>
                          <a:srgbClr val="44536A"/>
                        </a:solidFill>
                      </a:endParaRPr>
                    </a:p>
                  </a:txBody>
                  <a:tcPr marL="21425" marR="21425" marT="14300" marB="14300" anchor="ctr">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tc>
                  <a:txBody>
                    <a:bodyPr/>
                    <a:lstStyle/>
                    <a:p>
                      <a:pPr marL="0" lvl="0" indent="0" algn="ctr" rtl="0">
                        <a:lnSpc>
                          <a:spcPct val="115000"/>
                        </a:lnSpc>
                        <a:spcBef>
                          <a:spcPts val="0"/>
                        </a:spcBef>
                        <a:spcAft>
                          <a:spcPts val="0"/>
                        </a:spcAft>
                        <a:buNone/>
                      </a:pPr>
                      <a:r>
                        <a:rPr lang="en-GB" sz="2900" b="1">
                          <a:solidFill>
                            <a:srgbClr val="0A9669"/>
                          </a:solidFill>
                        </a:rPr>
                        <a:t>159</a:t>
                      </a:r>
                      <a:endParaRPr sz="2900" b="1">
                        <a:solidFill>
                          <a:srgbClr val="0A9669"/>
                        </a:solidFill>
                      </a:endParaRPr>
                    </a:p>
                  </a:txBody>
                  <a:tcPr marL="21425" marR="21425" marT="14300" marB="14300" anchor="ctr">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tc>
                  <a:txBody>
                    <a:bodyPr/>
                    <a:lstStyle/>
                    <a:p>
                      <a:pPr marL="0" lvl="0" indent="0" algn="ctr" rtl="0">
                        <a:lnSpc>
                          <a:spcPct val="115000"/>
                        </a:lnSpc>
                        <a:spcBef>
                          <a:spcPts val="0"/>
                        </a:spcBef>
                        <a:spcAft>
                          <a:spcPts val="0"/>
                        </a:spcAft>
                        <a:buNone/>
                      </a:pPr>
                      <a:r>
                        <a:rPr lang="en-GB" sz="2900" b="1">
                          <a:solidFill>
                            <a:srgbClr val="0A9669"/>
                          </a:solidFill>
                        </a:rPr>
                        <a:t>350</a:t>
                      </a:r>
                      <a:endParaRPr sz="2900" b="1">
                        <a:solidFill>
                          <a:srgbClr val="0A9669"/>
                        </a:solidFill>
                      </a:endParaRPr>
                    </a:p>
                  </a:txBody>
                  <a:tcPr marL="21425" marR="21425" marT="14300" marB="14300" anchor="ctr">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extLst>
                  <a:ext uri="{0D108BD9-81ED-4DB2-BD59-A6C34878D82A}">
                    <a16:rowId xmlns:a16="http://schemas.microsoft.com/office/drawing/2014/main" val="10001"/>
                  </a:ext>
                </a:extLst>
              </a:tr>
              <a:tr h="1072925">
                <a:tc>
                  <a:txBody>
                    <a:bodyPr/>
                    <a:lstStyle/>
                    <a:p>
                      <a:pPr marL="0" lvl="0" indent="0" algn="l" rtl="0">
                        <a:lnSpc>
                          <a:spcPct val="115000"/>
                        </a:lnSpc>
                        <a:spcBef>
                          <a:spcPts val="0"/>
                        </a:spcBef>
                        <a:spcAft>
                          <a:spcPts val="0"/>
                        </a:spcAft>
                        <a:buNone/>
                      </a:pPr>
                      <a:r>
                        <a:rPr lang="en-GB" sz="1700" b="1">
                          <a:solidFill>
                            <a:srgbClr val="44536A"/>
                          </a:solidFill>
                        </a:rPr>
                        <a:t>Total CO2 savings (tons)</a:t>
                      </a:r>
                      <a:endParaRPr sz="1700" b="1">
                        <a:solidFill>
                          <a:srgbClr val="44536A"/>
                        </a:solidFill>
                      </a:endParaRPr>
                    </a:p>
                  </a:txBody>
                  <a:tcPr marL="21425" marR="21425" marT="14300" marB="14300" anchor="ctr">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tc>
                  <a:txBody>
                    <a:bodyPr/>
                    <a:lstStyle/>
                    <a:p>
                      <a:pPr marL="0" lvl="0" indent="0" algn="ctr" rtl="0">
                        <a:lnSpc>
                          <a:spcPct val="115000"/>
                        </a:lnSpc>
                        <a:spcBef>
                          <a:spcPts val="0"/>
                        </a:spcBef>
                        <a:spcAft>
                          <a:spcPts val="0"/>
                        </a:spcAft>
                        <a:buNone/>
                      </a:pPr>
                      <a:r>
                        <a:rPr lang="en-GB" sz="2900" b="1">
                          <a:solidFill>
                            <a:srgbClr val="0A9669"/>
                          </a:solidFill>
                        </a:rPr>
                        <a:t>3228</a:t>
                      </a:r>
                      <a:endParaRPr sz="2900" b="1">
                        <a:solidFill>
                          <a:srgbClr val="0A9669"/>
                        </a:solidFill>
                      </a:endParaRPr>
                    </a:p>
                  </a:txBody>
                  <a:tcPr marL="21425" marR="21425" marT="14300" marB="14300" anchor="ctr">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tc>
                  <a:txBody>
                    <a:bodyPr/>
                    <a:lstStyle/>
                    <a:p>
                      <a:pPr marL="0" lvl="0" indent="0" algn="ctr" rtl="0">
                        <a:lnSpc>
                          <a:spcPct val="115000"/>
                        </a:lnSpc>
                        <a:spcBef>
                          <a:spcPts val="0"/>
                        </a:spcBef>
                        <a:spcAft>
                          <a:spcPts val="0"/>
                        </a:spcAft>
                        <a:buNone/>
                      </a:pPr>
                      <a:r>
                        <a:rPr lang="en-GB" sz="2900" b="1">
                          <a:solidFill>
                            <a:srgbClr val="0A9669"/>
                          </a:solidFill>
                        </a:rPr>
                        <a:t>5500</a:t>
                      </a:r>
                      <a:endParaRPr sz="2900" b="1">
                        <a:solidFill>
                          <a:srgbClr val="0A9669"/>
                        </a:solidFill>
                      </a:endParaRPr>
                    </a:p>
                  </a:txBody>
                  <a:tcPr marL="21425" marR="21425" marT="14300" marB="14300" anchor="ctr">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extLst>
                  <a:ext uri="{0D108BD9-81ED-4DB2-BD59-A6C34878D82A}">
                    <a16:rowId xmlns:a16="http://schemas.microsoft.com/office/drawing/2014/main" val="10002"/>
                  </a:ext>
                </a:extLst>
              </a:tr>
              <a:tr h="1072925">
                <a:tc>
                  <a:txBody>
                    <a:bodyPr/>
                    <a:lstStyle/>
                    <a:p>
                      <a:pPr marL="0" lvl="0" indent="0" algn="l" rtl="0">
                        <a:lnSpc>
                          <a:spcPct val="115000"/>
                        </a:lnSpc>
                        <a:spcBef>
                          <a:spcPts val="0"/>
                        </a:spcBef>
                        <a:spcAft>
                          <a:spcPts val="0"/>
                        </a:spcAft>
                        <a:buNone/>
                      </a:pPr>
                      <a:r>
                        <a:rPr lang="en-GB" sz="1700" b="1">
                          <a:solidFill>
                            <a:srgbClr val="44536A"/>
                          </a:solidFill>
                        </a:rPr>
                        <a:t>Total waste savings (tons)</a:t>
                      </a:r>
                      <a:endParaRPr sz="1700" b="1">
                        <a:solidFill>
                          <a:srgbClr val="44536A"/>
                        </a:solidFill>
                      </a:endParaRPr>
                    </a:p>
                  </a:txBody>
                  <a:tcPr marL="21425" marR="21425" marT="14300" marB="14300" anchor="ctr">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tc>
                  <a:txBody>
                    <a:bodyPr/>
                    <a:lstStyle/>
                    <a:p>
                      <a:pPr marL="0" lvl="0" indent="0" algn="ctr" rtl="0">
                        <a:lnSpc>
                          <a:spcPct val="115000"/>
                        </a:lnSpc>
                        <a:spcBef>
                          <a:spcPts val="0"/>
                        </a:spcBef>
                        <a:spcAft>
                          <a:spcPts val="0"/>
                        </a:spcAft>
                        <a:buNone/>
                      </a:pPr>
                      <a:r>
                        <a:rPr lang="en-GB" sz="2900" b="1">
                          <a:solidFill>
                            <a:srgbClr val="0A9669"/>
                          </a:solidFill>
                        </a:rPr>
                        <a:t>2084</a:t>
                      </a:r>
                      <a:endParaRPr sz="2900" b="1">
                        <a:solidFill>
                          <a:srgbClr val="0A9669"/>
                        </a:solidFill>
                      </a:endParaRPr>
                    </a:p>
                  </a:txBody>
                  <a:tcPr marL="21425" marR="21425" marT="14300" marB="14300" anchor="ctr">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tc>
                  <a:txBody>
                    <a:bodyPr/>
                    <a:lstStyle/>
                    <a:p>
                      <a:pPr marL="0" lvl="0" indent="0" algn="ctr" rtl="0">
                        <a:lnSpc>
                          <a:spcPct val="115000"/>
                        </a:lnSpc>
                        <a:spcBef>
                          <a:spcPts val="0"/>
                        </a:spcBef>
                        <a:spcAft>
                          <a:spcPts val="0"/>
                        </a:spcAft>
                        <a:buNone/>
                      </a:pPr>
                      <a:r>
                        <a:rPr lang="en-GB" sz="2900" b="1">
                          <a:solidFill>
                            <a:srgbClr val="0A9669"/>
                          </a:solidFill>
                        </a:rPr>
                        <a:t>4400</a:t>
                      </a:r>
                      <a:endParaRPr sz="2900" b="1">
                        <a:solidFill>
                          <a:srgbClr val="0A9669"/>
                        </a:solidFill>
                      </a:endParaRPr>
                    </a:p>
                  </a:txBody>
                  <a:tcPr marL="21425" marR="21425" marT="14300" marB="14300" anchor="ctr">
                    <a:lnL w="5300" cap="flat" cmpd="sng">
                      <a:solidFill>
                        <a:srgbClr val="CCCCCC"/>
                      </a:solidFill>
                      <a:prstDash val="solid"/>
                      <a:round/>
                      <a:headEnd type="none" w="sm" len="sm"/>
                      <a:tailEnd type="none" w="sm" len="sm"/>
                    </a:lnL>
                    <a:lnR w="5300" cap="flat" cmpd="sng">
                      <a:solidFill>
                        <a:srgbClr val="CCCCCC"/>
                      </a:solidFill>
                      <a:prstDash val="solid"/>
                      <a:round/>
                      <a:headEnd type="none" w="sm" len="sm"/>
                      <a:tailEnd type="none" w="sm" len="sm"/>
                    </a:lnR>
                    <a:lnT w="5300" cap="flat" cmpd="sng">
                      <a:solidFill>
                        <a:srgbClr val="CCCCCC"/>
                      </a:solidFill>
                      <a:prstDash val="solid"/>
                      <a:round/>
                      <a:headEnd type="none" w="sm" len="sm"/>
                      <a:tailEnd type="none" w="sm" len="sm"/>
                    </a:lnT>
                    <a:lnB w="5300" cap="flat" cmpd="sng">
                      <a:solidFill>
                        <a:srgbClr val="CCCCCC"/>
                      </a:solidFill>
                      <a:prstDash val="solid"/>
                      <a:round/>
                      <a:headEnd type="none" w="sm" len="sm"/>
                      <a:tailEnd type="none" w="sm" len="sm"/>
                    </a:lnB>
                    <a:solidFill>
                      <a:srgbClr val="F1F5F9"/>
                    </a:solidFill>
                  </a:tcPr>
                </a:tc>
                <a:extLst>
                  <a:ext uri="{0D108BD9-81ED-4DB2-BD59-A6C34878D82A}">
                    <a16:rowId xmlns:a16="http://schemas.microsoft.com/office/drawing/2014/main" val="10003"/>
                  </a:ext>
                </a:extLst>
              </a:tr>
            </a:tbl>
          </a:graphicData>
        </a:graphic>
      </p:graphicFrame>
      <p:sp>
        <p:nvSpPr>
          <p:cNvPr id="665" name="Google Shape;665;p97"/>
          <p:cNvSpPr txBox="1"/>
          <p:nvPr/>
        </p:nvSpPr>
        <p:spPr>
          <a:xfrm>
            <a:off x="143438" y="80681"/>
            <a:ext cx="8525700" cy="507900"/>
          </a:xfrm>
          <a:prstGeom prst="rect">
            <a:avLst/>
          </a:prstGeom>
          <a:noFill/>
          <a:ln>
            <a:noFill/>
          </a:ln>
        </p:spPr>
        <p:txBody>
          <a:bodyPr spcFirstLastPara="1" wrap="square" lIns="68575" tIns="68575" rIns="68575" bIns="68575" anchor="t" anchorCtr="0">
            <a:spAutoFit/>
          </a:bodyPr>
          <a:lstStyle/>
          <a:p>
            <a:pPr marL="0" lvl="0" indent="0" algn="l" rtl="0">
              <a:lnSpc>
                <a:spcPct val="150000"/>
              </a:lnSpc>
              <a:spcBef>
                <a:spcPts val="0"/>
              </a:spcBef>
              <a:spcAft>
                <a:spcPts val="0"/>
              </a:spcAft>
              <a:buNone/>
            </a:pPr>
            <a:r>
              <a:rPr lang="en-GB" sz="2100">
                <a:solidFill>
                  <a:srgbClr val="099669"/>
                </a:solidFill>
                <a:latin typeface="Lato Black"/>
                <a:ea typeface="Lato Black"/>
                <a:cs typeface="Lato Black"/>
                <a:sym typeface="Lato Black"/>
              </a:rPr>
              <a:t>Total kostnad, CO2 og avfallsbesparelser </a:t>
            </a:r>
            <a:r>
              <a:rPr lang="en-GB" sz="2400">
                <a:solidFill>
                  <a:srgbClr val="888888"/>
                </a:solidFill>
                <a:latin typeface="Lato Black"/>
                <a:ea typeface="Lato Black"/>
                <a:cs typeface="Lato Black"/>
                <a:sym typeface="Lato Black"/>
              </a:rPr>
              <a:t>2020 - 2024</a:t>
            </a:r>
            <a:endParaRPr sz="2100">
              <a:solidFill>
                <a:srgbClr val="099669"/>
              </a:solidFill>
              <a:latin typeface="Lato Black"/>
              <a:ea typeface="Lato Black"/>
              <a:cs typeface="Lato Black"/>
              <a:sym typeface="Lat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5F9"/>
        </a:solidFill>
        <a:effectLst/>
      </p:bgPr>
    </p:bg>
    <p:spTree>
      <p:nvGrpSpPr>
        <p:cNvPr id="1" name="Shape 670"/>
        <p:cNvGrpSpPr/>
        <p:nvPr/>
      </p:nvGrpSpPr>
      <p:grpSpPr>
        <a:xfrm>
          <a:off x="0" y="0"/>
          <a:ext cx="0" cy="0"/>
          <a:chOff x="0" y="0"/>
          <a:chExt cx="0" cy="0"/>
        </a:xfrm>
      </p:grpSpPr>
      <p:sp>
        <p:nvSpPr>
          <p:cNvPr id="671" name="Google Shape;671;p98"/>
          <p:cNvSpPr/>
          <p:nvPr/>
        </p:nvSpPr>
        <p:spPr>
          <a:xfrm>
            <a:off x="357098" y="286460"/>
            <a:ext cx="9141714" cy="405641"/>
          </a:xfrm>
          <a:prstGeom prst="rect">
            <a:avLst/>
          </a:prstGeom>
          <a:noFill/>
          <a:ln>
            <a:noFill/>
          </a:ln>
        </p:spPr>
        <p:txBody>
          <a:bodyPr spcFirstLastPara="1" wrap="square" lIns="0" tIns="0" rIns="0" bIns="0" anchor="t" anchorCtr="0">
            <a:noAutofit/>
          </a:bodyPr>
          <a:lstStyle/>
          <a:p>
            <a:pPr marL="0" marR="0" lvl="0" indent="0" algn="l" rtl="0">
              <a:lnSpc>
                <a:spcPct val="113600"/>
              </a:lnSpc>
              <a:spcBef>
                <a:spcPts val="0"/>
              </a:spcBef>
              <a:spcAft>
                <a:spcPts val="0"/>
              </a:spcAft>
              <a:buClr>
                <a:srgbClr val="64748B"/>
              </a:buClr>
              <a:buSzPts val="2800"/>
              <a:buFont typeface="Roboto"/>
              <a:buNone/>
            </a:pPr>
            <a:r>
              <a:rPr lang="en-GB" sz="2100">
                <a:solidFill>
                  <a:srgbClr val="099669"/>
                </a:solidFill>
                <a:latin typeface="Lato Black"/>
                <a:ea typeface="Lato Black"/>
                <a:cs typeface="Lato Black"/>
                <a:sym typeface="Lato Black"/>
              </a:rPr>
              <a:t>Åpen API muliggjør kobling med kundens systemer</a:t>
            </a:r>
            <a:r>
              <a:rPr lang="en-GB" sz="2800" b="0" i="0" u="none" strike="noStrike" cap="none">
                <a:solidFill>
                  <a:srgbClr val="64748B"/>
                </a:solidFill>
                <a:latin typeface="Roboto"/>
                <a:ea typeface="Roboto"/>
                <a:cs typeface="Roboto"/>
                <a:sym typeface="Roboto"/>
              </a:rPr>
              <a:t> </a:t>
            </a:r>
            <a:endParaRPr sz="1400" b="0" i="0" u="none" strike="noStrike" cap="none">
              <a:solidFill>
                <a:schemeClr val="dk1"/>
              </a:solidFill>
              <a:latin typeface="Arial"/>
              <a:ea typeface="Arial"/>
              <a:cs typeface="Arial"/>
              <a:sym typeface="Arial"/>
            </a:endParaRPr>
          </a:p>
        </p:txBody>
      </p:sp>
      <p:sp>
        <p:nvSpPr>
          <p:cNvPr id="672" name="Google Shape;672;p98"/>
          <p:cNvSpPr/>
          <p:nvPr/>
        </p:nvSpPr>
        <p:spPr>
          <a:xfrm>
            <a:off x="357098" y="788518"/>
            <a:ext cx="9141714" cy="208456"/>
          </a:xfrm>
          <a:prstGeom prst="rect">
            <a:avLst/>
          </a:prstGeom>
          <a:noFill/>
          <a:ln>
            <a:noFill/>
          </a:ln>
        </p:spPr>
        <p:txBody>
          <a:bodyPr spcFirstLastPara="1" wrap="square" lIns="0" tIns="0" rIns="0" bIns="0" anchor="t" anchorCtr="0">
            <a:noAutofit/>
          </a:bodyPr>
          <a:lstStyle/>
          <a:p>
            <a:pPr marL="0" marR="0" lvl="0" indent="0" algn="l" rtl="0">
              <a:lnSpc>
                <a:spcPct val="116799"/>
              </a:lnSpc>
              <a:spcBef>
                <a:spcPts val="0"/>
              </a:spcBef>
              <a:spcAft>
                <a:spcPts val="0"/>
              </a:spcAft>
              <a:buClr>
                <a:srgbClr val="64748B"/>
              </a:buClr>
              <a:buSzPts val="1400"/>
              <a:buFont typeface="Inter"/>
              <a:buNone/>
            </a:pPr>
            <a:r>
              <a:rPr lang="en-GB" sz="1900">
                <a:solidFill>
                  <a:srgbClr val="888888"/>
                </a:solidFill>
                <a:latin typeface="Lato Black"/>
                <a:ea typeface="Lato Black"/>
                <a:cs typeface="Lato Black"/>
                <a:sym typeface="Lato Black"/>
              </a:rPr>
              <a:t>Her eksempel på Power BI</a:t>
            </a:r>
            <a:r>
              <a:rPr lang="en-GB" sz="1200" b="0" i="0" u="none" strike="noStrike" cap="none">
                <a:solidFill>
                  <a:srgbClr val="888888"/>
                </a:solidFill>
                <a:latin typeface="Inter"/>
                <a:ea typeface="Inter"/>
                <a:cs typeface="Inter"/>
                <a:sym typeface="Inter"/>
              </a:rPr>
              <a:t>  </a:t>
            </a:r>
            <a:endParaRPr sz="1200" b="0" i="0" u="none" strike="noStrike" cap="none">
              <a:solidFill>
                <a:srgbClr val="888888"/>
              </a:solidFill>
              <a:latin typeface="Arial"/>
              <a:ea typeface="Arial"/>
              <a:cs typeface="Arial"/>
              <a:sym typeface="Arial"/>
            </a:endParaRPr>
          </a:p>
        </p:txBody>
      </p:sp>
      <p:pic>
        <p:nvPicPr>
          <p:cNvPr id="673" name="Google Shape;673;p98" descr="image.png"/>
          <p:cNvPicPr preferRelativeResize="0"/>
          <p:nvPr/>
        </p:nvPicPr>
        <p:blipFill rotWithShape="1">
          <a:blip r:embed="rId3">
            <a:alphaModFix/>
          </a:blip>
          <a:srcRect l="-4182" t="-2072" r="-4182" b="-2072"/>
          <a:stretch/>
        </p:blipFill>
        <p:spPr>
          <a:xfrm>
            <a:off x="72163" y="1093410"/>
            <a:ext cx="8999676" cy="397252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0">
      <a:dk1>
        <a:srgbClr val="000000"/>
      </a:dk1>
      <a:lt1>
        <a:srgbClr val="FFFFFF"/>
      </a:lt1>
      <a:dk2>
        <a:srgbClr val="44546A"/>
      </a:dk2>
      <a:lt2>
        <a:srgbClr val="E7E6E6"/>
      </a:lt2>
      <a:accent1>
        <a:srgbClr val="3D9942"/>
      </a:accent1>
      <a:accent2>
        <a:srgbClr val="35A06A"/>
      </a:accent2>
      <a:accent3>
        <a:srgbClr val="27674A"/>
      </a:accent3>
      <a:accent4>
        <a:srgbClr val="4A5568"/>
      </a:accent4>
      <a:accent5>
        <a:srgbClr val="D4D5D6"/>
      </a:accent5>
      <a:accent6>
        <a:srgbClr val="59595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10">
      <a:dk1>
        <a:srgbClr val="000000"/>
      </a:dk1>
      <a:lt1>
        <a:srgbClr val="FFFFFF"/>
      </a:lt1>
      <a:dk2>
        <a:srgbClr val="44546A"/>
      </a:dk2>
      <a:lt2>
        <a:srgbClr val="E7E6E6"/>
      </a:lt2>
      <a:accent1>
        <a:srgbClr val="3D9942"/>
      </a:accent1>
      <a:accent2>
        <a:srgbClr val="35A06A"/>
      </a:accent2>
      <a:accent3>
        <a:srgbClr val="27674A"/>
      </a:accent3>
      <a:accent4>
        <a:srgbClr val="4A5568"/>
      </a:accent4>
      <a:accent5>
        <a:srgbClr val="D4D5D6"/>
      </a:accent5>
      <a:accent6>
        <a:srgbClr val="59595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Custom 10">
      <a:dk1>
        <a:srgbClr val="000000"/>
      </a:dk1>
      <a:lt1>
        <a:srgbClr val="FFFFFF"/>
      </a:lt1>
      <a:dk2>
        <a:srgbClr val="44546A"/>
      </a:dk2>
      <a:lt2>
        <a:srgbClr val="E7E6E6"/>
      </a:lt2>
      <a:accent1>
        <a:srgbClr val="3D9942"/>
      </a:accent1>
      <a:accent2>
        <a:srgbClr val="35A06A"/>
      </a:accent2>
      <a:accent3>
        <a:srgbClr val="27674A"/>
      </a:accent3>
      <a:accent4>
        <a:srgbClr val="4A5568"/>
      </a:accent4>
      <a:accent5>
        <a:srgbClr val="D4D5D6"/>
      </a:accent5>
      <a:accent6>
        <a:srgbClr val="59595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805C204262D094B9DBE931EC479E5EA" ma:contentTypeVersion="5" ma:contentTypeDescription="Opprett et nytt dokument." ma:contentTypeScope="" ma:versionID="dd033aa3c7af5ac609aa41d0bd7b2106">
  <xsd:schema xmlns:xsd="http://www.w3.org/2001/XMLSchema" xmlns:xs="http://www.w3.org/2001/XMLSchema" xmlns:p="http://schemas.microsoft.com/office/2006/metadata/properties" xmlns:ns2="b91526fe-3a8d-4d3d-944d-13002a5fb106" targetNamespace="http://schemas.microsoft.com/office/2006/metadata/properties" ma:root="true" ma:fieldsID="82c8f4a83c557701913fc0872c1050bf" ns2:_="">
    <xsd:import namespace="b91526fe-3a8d-4d3d-944d-13002a5fb106"/>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1526fe-3a8d-4d3d-944d-13002a5fb1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9119b49b-2cc3-444e-b755-8692f4554da6"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669476-9AE4-4BCF-AD90-4C5D5659F43A}"/>
</file>

<file path=customXml/itemProps2.xml><?xml version="1.0" encoding="utf-8"?>
<ds:datastoreItem xmlns:ds="http://schemas.openxmlformats.org/officeDocument/2006/customXml" ds:itemID="{DFC9AC1E-AFE0-4A86-AFC2-7A3E846E73C5}"/>
</file>

<file path=customXml/itemProps3.xml><?xml version="1.0" encoding="utf-8"?>
<ds:datastoreItem xmlns:ds="http://schemas.openxmlformats.org/officeDocument/2006/customXml" ds:itemID="{7B39B594-A9C1-4173-AB86-496AF70E8964}"/>
</file>

<file path=customXml/itemProps4.xml><?xml version="1.0" encoding="utf-8"?>
<ds:datastoreItem xmlns:ds="http://schemas.openxmlformats.org/officeDocument/2006/customXml" ds:itemID="{5C2999EE-99C0-4267-900A-B1A8ACFC3863}"/>
</file>

<file path=docProps/app.xml><?xml version="1.0" encoding="utf-8"?>
<Properties xmlns="http://schemas.openxmlformats.org/officeDocument/2006/extended-properties" xmlns:vt="http://schemas.openxmlformats.org/officeDocument/2006/docPropsVTypes">
  <TotalTime>0</TotalTime>
  <Words>901</Words>
  <Application>Microsoft Office PowerPoint</Application>
  <PresentationFormat>On-screen Show (16:9)</PresentationFormat>
  <Paragraphs>208</Paragraphs>
  <Slides>20</Slides>
  <Notes>20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20</vt:i4>
      </vt:variant>
    </vt:vector>
  </HeadingPairs>
  <TitlesOfParts>
    <vt:vector size="33" baseType="lpstr">
      <vt:lpstr>Arial</vt:lpstr>
      <vt:lpstr>Roboto</vt:lpstr>
      <vt:lpstr>Lato</vt:lpstr>
      <vt:lpstr>Calibri</vt:lpstr>
      <vt:lpstr>Inter</vt:lpstr>
      <vt:lpstr>Lato Black</vt:lpstr>
      <vt:lpstr>Roboto Condensed</vt:lpstr>
      <vt:lpstr>Simple Light</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Taru Limnell Holm</cp:lastModifiedBy>
  <cp:revision>1</cp:revision>
  <dcterms:modified xsi:type="dcterms:W3CDTF">2025-06-13T14:36:55Z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0x010100B805C204262D094B9DBE931EC479E5EA</vt:lpwstr>
  </property>
</Properties>
</file>