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3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4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906" r:id="rId5"/>
    <p:sldMasterId id="2147484030" r:id="rId6"/>
    <p:sldMasterId id="2147484151" r:id="rId7"/>
    <p:sldMasterId id="2147484225" r:id="rId8"/>
  </p:sldMasterIdLst>
  <p:notesMasterIdLst>
    <p:notesMasterId r:id="rId17"/>
  </p:notesMasterIdLst>
  <p:handoutMasterIdLst>
    <p:handoutMasterId r:id="rId18"/>
  </p:handoutMasterIdLst>
  <p:sldIdLst>
    <p:sldId id="408" r:id="rId9"/>
    <p:sldId id="2147482254" r:id="rId10"/>
    <p:sldId id="656" r:id="rId11"/>
    <p:sldId id="2147472567" r:id="rId12"/>
    <p:sldId id="414" r:id="rId13"/>
    <p:sldId id="2147482253" r:id="rId14"/>
    <p:sldId id="2147482252" r:id="rId15"/>
    <p:sldId id="2147482227" r:id="rId16"/>
  </p:sldIdLst>
  <p:sldSz cx="12192000" cy="6858000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357"/>
    <a:srgbClr val="6D5E00"/>
    <a:srgbClr val="6CBE99"/>
    <a:srgbClr val="CCBFB2"/>
    <a:srgbClr val="0065BD"/>
    <a:srgbClr val="000000"/>
    <a:srgbClr val="912A94"/>
    <a:srgbClr val="00406F"/>
    <a:srgbClr val="9A7D00"/>
    <a:srgbClr val="FFE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FEC9E-DC31-403F-86E1-70B37EF9846A}" v="8" dt="2025-06-11T10:47:21.844"/>
    <p1510:client id="{D028A9E1-D520-47CB-92CF-6E76969B175F}" v="5" dt="2025-06-11T11:20:57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ys stil 1 – uthev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ys stil 1 – uthev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0678" autoAdjust="0"/>
  </p:normalViewPr>
  <p:slideViewPr>
    <p:cSldViewPr snapToGrid="0">
      <p:cViewPr varScale="1">
        <p:scale>
          <a:sx n="97" d="100"/>
          <a:sy n="97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-456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, Gjord" userId="fdaa99cd-2e4f-4053-9067-fb6143f46763" providerId="ADAL" clId="{D028A9E1-D520-47CB-92CF-6E76969B175F}"/>
    <pc:docChg chg="undo custSel addSld delSld modSld sldOrd delSection modSection">
      <pc:chgData name="Berg, Gjord" userId="fdaa99cd-2e4f-4053-9067-fb6143f46763" providerId="ADAL" clId="{D028A9E1-D520-47CB-92CF-6E76969B175F}" dt="2025-06-11T11:34:48.218" v="450" actId="20577"/>
      <pc:docMkLst>
        <pc:docMk/>
      </pc:docMkLst>
      <pc:sldChg chg="del">
        <pc:chgData name="Berg, Gjord" userId="fdaa99cd-2e4f-4053-9067-fb6143f46763" providerId="ADAL" clId="{D028A9E1-D520-47CB-92CF-6E76969B175F}" dt="2025-06-11T11:06:16.924" v="103" actId="47"/>
        <pc:sldMkLst>
          <pc:docMk/>
          <pc:sldMk cId="3038415312" sldId="391"/>
        </pc:sldMkLst>
      </pc:sldChg>
      <pc:sldChg chg="del">
        <pc:chgData name="Berg, Gjord" userId="fdaa99cd-2e4f-4053-9067-fb6143f46763" providerId="ADAL" clId="{D028A9E1-D520-47CB-92CF-6E76969B175F}" dt="2025-06-11T11:06:16.924" v="103" actId="47"/>
        <pc:sldMkLst>
          <pc:docMk/>
          <pc:sldMk cId="2425976457" sldId="393"/>
        </pc:sldMkLst>
      </pc:sldChg>
      <pc:sldChg chg="del">
        <pc:chgData name="Berg, Gjord" userId="fdaa99cd-2e4f-4053-9067-fb6143f46763" providerId="ADAL" clId="{D028A9E1-D520-47CB-92CF-6E76969B175F}" dt="2025-06-11T11:06:16.924" v="103" actId="47"/>
        <pc:sldMkLst>
          <pc:docMk/>
          <pc:sldMk cId="2989293072" sldId="394"/>
        </pc:sldMkLst>
      </pc:sldChg>
      <pc:sldChg chg="del">
        <pc:chgData name="Berg, Gjord" userId="fdaa99cd-2e4f-4053-9067-fb6143f46763" providerId="ADAL" clId="{D028A9E1-D520-47CB-92CF-6E76969B175F}" dt="2025-06-11T11:06:16.924" v="103" actId="47"/>
        <pc:sldMkLst>
          <pc:docMk/>
          <pc:sldMk cId="1230364106" sldId="395"/>
        </pc:sldMkLst>
      </pc:sldChg>
      <pc:sldChg chg="del">
        <pc:chgData name="Berg, Gjord" userId="fdaa99cd-2e4f-4053-9067-fb6143f46763" providerId="ADAL" clId="{D028A9E1-D520-47CB-92CF-6E76969B175F}" dt="2025-06-11T11:06:16.924" v="103" actId="47"/>
        <pc:sldMkLst>
          <pc:docMk/>
          <pc:sldMk cId="2696532186" sldId="396"/>
        </pc:sldMkLst>
      </pc:sldChg>
      <pc:sldChg chg="del">
        <pc:chgData name="Berg, Gjord" userId="fdaa99cd-2e4f-4053-9067-fb6143f46763" providerId="ADAL" clId="{D028A9E1-D520-47CB-92CF-6E76969B175F}" dt="2025-06-11T11:06:16.924" v="103" actId="47"/>
        <pc:sldMkLst>
          <pc:docMk/>
          <pc:sldMk cId="737596579" sldId="397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742434101" sldId="399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2179677564" sldId="400"/>
        </pc:sldMkLst>
      </pc:sldChg>
      <pc:sldChg chg="del">
        <pc:chgData name="Berg, Gjord" userId="fdaa99cd-2e4f-4053-9067-fb6143f46763" providerId="ADAL" clId="{D028A9E1-D520-47CB-92CF-6E76969B175F}" dt="2025-06-11T11:05:33.815" v="98" actId="47"/>
        <pc:sldMkLst>
          <pc:docMk/>
          <pc:sldMk cId="2028358587" sldId="403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3071675243" sldId="407"/>
        </pc:sldMkLst>
      </pc:sldChg>
      <pc:sldChg chg="delSp modSp mod">
        <pc:chgData name="Berg, Gjord" userId="fdaa99cd-2e4f-4053-9067-fb6143f46763" providerId="ADAL" clId="{D028A9E1-D520-47CB-92CF-6E76969B175F}" dt="2025-06-11T11:28:39.555" v="447" actId="478"/>
        <pc:sldMkLst>
          <pc:docMk/>
          <pc:sldMk cId="1106235030" sldId="408"/>
        </pc:sldMkLst>
        <pc:spChg chg="mod">
          <ac:chgData name="Berg, Gjord" userId="fdaa99cd-2e4f-4053-9067-fb6143f46763" providerId="ADAL" clId="{D028A9E1-D520-47CB-92CF-6E76969B175F}" dt="2025-06-11T11:06:38.066" v="116" actId="20577"/>
          <ac:spMkLst>
            <pc:docMk/>
            <pc:sldMk cId="1106235030" sldId="408"/>
            <ac:spMk id="7" creationId="{92FF0620-2755-70A7-5D7C-24F5A316D97B}"/>
          </ac:spMkLst>
        </pc:spChg>
        <pc:spChg chg="del">
          <ac:chgData name="Berg, Gjord" userId="fdaa99cd-2e4f-4053-9067-fb6143f46763" providerId="ADAL" clId="{D028A9E1-D520-47CB-92CF-6E76969B175F}" dt="2025-06-11T11:28:39.555" v="447" actId="478"/>
          <ac:spMkLst>
            <pc:docMk/>
            <pc:sldMk cId="1106235030" sldId="408"/>
            <ac:spMk id="8" creationId="{2B192537-90D7-66CD-F017-9A56B82E2046}"/>
          </ac:spMkLst>
        </pc:spChg>
        <pc:spChg chg="mod">
          <ac:chgData name="Berg, Gjord" userId="fdaa99cd-2e4f-4053-9067-fb6143f46763" providerId="ADAL" clId="{D028A9E1-D520-47CB-92CF-6E76969B175F}" dt="2025-06-11T11:06:51.922" v="143" actId="20577"/>
          <ac:spMkLst>
            <pc:docMk/>
            <pc:sldMk cId="1106235030" sldId="408"/>
            <ac:spMk id="10" creationId="{73D0C644-A016-499D-28A4-03BB764A9D23}"/>
          </ac:spMkLst>
        </pc:spChg>
        <pc:spChg chg="mod">
          <ac:chgData name="Berg, Gjord" userId="fdaa99cd-2e4f-4053-9067-fb6143f46763" providerId="ADAL" clId="{D028A9E1-D520-47CB-92CF-6E76969B175F}" dt="2025-06-11T11:07:06.552" v="157" actId="20577"/>
          <ac:spMkLst>
            <pc:docMk/>
            <pc:sldMk cId="1106235030" sldId="408"/>
            <ac:spMk id="11" creationId="{DD1CB69A-34FB-5BE0-96E2-8E48ED3CD41A}"/>
          </ac:spMkLst>
        </pc:spChg>
      </pc:sldChg>
      <pc:sldChg chg="modSp mod modNotesTx">
        <pc:chgData name="Berg, Gjord" userId="fdaa99cd-2e4f-4053-9067-fb6143f46763" providerId="ADAL" clId="{D028A9E1-D520-47CB-92CF-6E76969B175F}" dt="2025-06-11T11:26:09.144" v="403" actId="6549"/>
        <pc:sldMkLst>
          <pc:docMk/>
          <pc:sldMk cId="2411184593" sldId="414"/>
        </pc:sldMkLst>
        <pc:picChg chg="mod">
          <ac:chgData name="Berg, Gjord" userId="fdaa99cd-2e4f-4053-9067-fb6143f46763" providerId="ADAL" clId="{D028A9E1-D520-47CB-92CF-6E76969B175F}" dt="2025-06-11T11:09:14.668" v="163" actId="1076"/>
          <ac:picMkLst>
            <pc:docMk/>
            <pc:sldMk cId="2411184593" sldId="414"/>
            <ac:picMk id="5" creationId="{ECCD8DD9-67D6-80E5-8967-76311B1D73ED}"/>
          </ac:picMkLst>
        </pc:picChg>
      </pc:sldChg>
      <pc:sldChg chg="del">
        <pc:chgData name="Berg, Gjord" userId="fdaa99cd-2e4f-4053-9067-fb6143f46763" providerId="ADAL" clId="{D028A9E1-D520-47CB-92CF-6E76969B175F}" dt="2025-06-11T11:05:38.434" v="99" actId="47"/>
        <pc:sldMkLst>
          <pc:docMk/>
          <pc:sldMk cId="4074795243" sldId="420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2277783495" sldId="429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1593909793" sldId="431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201157046" sldId="451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2300586083" sldId="452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1378101315" sldId="457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760517342" sldId="469"/>
        </pc:sldMkLst>
      </pc:sldChg>
      <pc:sldChg chg="modSp mod modNotesTx">
        <pc:chgData name="Berg, Gjord" userId="fdaa99cd-2e4f-4053-9067-fb6143f46763" providerId="ADAL" clId="{D028A9E1-D520-47CB-92CF-6E76969B175F}" dt="2025-06-11T11:28:52.451" v="448" actId="1076"/>
        <pc:sldMkLst>
          <pc:docMk/>
          <pc:sldMk cId="2056586643" sldId="656"/>
        </pc:sldMkLst>
        <pc:spChg chg="mod">
          <ac:chgData name="Berg, Gjord" userId="fdaa99cd-2e4f-4053-9067-fb6143f46763" providerId="ADAL" clId="{D028A9E1-D520-47CB-92CF-6E76969B175F}" dt="2025-06-11T11:28:52.451" v="448" actId="1076"/>
          <ac:spMkLst>
            <pc:docMk/>
            <pc:sldMk cId="2056586643" sldId="656"/>
            <ac:spMk id="9" creationId="{4842247D-DBB2-537D-0E4F-C3956A0F733A}"/>
          </ac:spMkLst>
        </pc:spChg>
      </pc:sldChg>
      <pc:sldChg chg="modSp del mod ord">
        <pc:chgData name="Berg, Gjord" userId="fdaa99cd-2e4f-4053-9067-fb6143f46763" providerId="ADAL" clId="{D028A9E1-D520-47CB-92CF-6E76969B175F}" dt="2025-06-11T11:16:33.217" v="191" actId="47"/>
        <pc:sldMkLst>
          <pc:docMk/>
          <pc:sldMk cId="2127557543" sldId="788"/>
        </pc:sldMkLst>
        <pc:spChg chg="mod">
          <ac:chgData name="Berg, Gjord" userId="fdaa99cd-2e4f-4053-9067-fb6143f46763" providerId="ADAL" clId="{D028A9E1-D520-47CB-92CF-6E76969B175F}" dt="2025-06-11T11:09:37.090" v="164" actId="1076"/>
          <ac:spMkLst>
            <pc:docMk/>
            <pc:sldMk cId="2127557543" sldId="788"/>
            <ac:spMk id="4" creationId="{955418BE-2085-6852-50E1-7E84F03A4845}"/>
          </ac:spMkLst>
        </pc:spChg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3140676196" sldId="829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1943091604" sldId="4176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3125169566" sldId="2145705765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3993671086" sldId="2147196063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1416296891" sldId="2147196082"/>
        </pc:sldMkLst>
      </pc:sldChg>
      <pc:sldChg chg="addSp delSp modSp mod ord modClrScheme chgLayout modNotesTx">
        <pc:chgData name="Berg, Gjord" userId="fdaa99cd-2e4f-4053-9067-fb6143f46763" providerId="ADAL" clId="{D028A9E1-D520-47CB-92CF-6E76969B175F}" dt="2025-06-11T11:21:23.010" v="234" actId="1076"/>
        <pc:sldMkLst>
          <pc:docMk/>
          <pc:sldMk cId="3134593738" sldId="2147472567"/>
        </pc:sldMkLst>
        <pc:spChg chg="mod">
          <ac:chgData name="Berg, Gjord" userId="fdaa99cd-2e4f-4053-9067-fb6143f46763" providerId="ADAL" clId="{D028A9E1-D520-47CB-92CF-6E76969B175F}" dt="2025-06-11T11:21:05.244" v="232" actId="14100"/>
          <ac:spMkLst>
            <pc:docMk/>
            <pc:sldMk cId="3134593738" sldId="2147472567"/>
            <ac:spMk id="6" creationId="{4832BEF1-CA40-9334-1057-7EC5DE11B43E}"/>
          </ac:spMkLst>
        </pc:spChg>
        <pc:spChg chg="mod">
          <ac:chgData name="Berg, Gjord" userId="fdaa99cd-2e4f-4053-9067-fb6143f46763" providerId="ADAL" clId="{D028A9E1-D520-47CB-92CF-6E76969B175F}" dt="2025-06-11T11:21:23.010" v="234" actId="1076"/>
          <ac:spMkLst>
            <pc:docMk/>
            <pc:sldMk cId="3134593738" sldId="2147472567"/>
            <ac:spMk id="7" creationId="{EAF82112-675C-6AC4-A608-8B035B4101D2}"/>
          </ac:spMkLst>
        </pc:spChg>
        <pc:spChg chg="add del mod">
          <ac:chgData name="Berg, Gjord" userId="fdaa99cd-2e4f-4053-9067-fb6143f46763" providerId="ADAL" clId="{D028A9E1-D520-47CB-92CF-6E76969B175F}" dt="2025-06-11T11:19:20.656" v="202" actId="26606"/>
          <ac:spMkLst>
            <pc:docMk/>
            <pc:sldMk cId="3134593738" sldId="2147472567"/>
            <ac:spMk id="14" creationId="{C4B644F5-6E27-A86B-B456-74401298B4CD}"/>
          </ac:spMkLst>
        </pc:spChg>
        <pc:spChg chg="add del mod">
          <ac:chgData name="Berg, Gjord" userId="fdaa99cd-2e4f-4053-9067-fb6143f46763" providerId="ADAL" clId="{D028A9E1-D520-47CB-92CF-6E76969B175F}" dt="2025-06-11T11:19:20.656" v="202" actId="26606"/>
          <ac:spMkLst>
            <pc:docMk/>
            <pc:sldMk cId="3134593738" sldId="2147472567"/>
            <ac:spMk id="19" creationId="{0A63C80C-C611-1D00-8C4D-E953541A950F}"/>
          </ac:spMkLst>
        </pc:spChg>
        <pc:picChg chg="mod">
          <ac:chgData name="Berg, Gjord" userId="fdaa99cd-2e4f-4053-9067-fb6143f46763" providerId="ADAL" clId="{D028A9E1-D520-47CB-92CF-6E76969B175F}" dt="2025-06-11T11:21:16.538" v="233" actId="1076"/>
          <ac:picMkLst>
            <pc:docMk/>
            <pc:sldMk cId="3134593738" sldId="2147472567"/>
            <ac:picMk id="9" creationId="{2C8AAA06-F2C8-E9BF-1B29-6634AB0CC48F}"/>
          </ac:picMkLst>
        </pc:picChg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2011947525" sldId="2147482108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2087562129" sldId="2147482168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1823307437" sldId="2147482183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3209029734" sldId="2147482191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702967903" sldId="2147482211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3207802871" sldId="2147482219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726480759" sldId="2147482220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1038405228" sldId="2147482221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1853965516" sldId="2147482222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3993605243" sldId="2147482223"/>
        </pc:sldMkLst>
      </pc:sldChg>
      <pc:sldChg chg="addSp modSp mod">
        <pc:chgData name="Berg, Gjord" userId="fdaa99cd-2e4f-4053-9067-fb6143f46763" providerId="ADAL" clId="{D028A9E1-D520-47CB-92CF-6E76969B175F}" dt="2025-06-11T11:23:16.256" v="289" actId="1076"/>
        <pc:sldMkLst>
          <pc:docMk/>
          <pc:sldMk cId="3461235945" sldId="2147482227"/>
        </pc:sldMkLst>
        <pc:spChg chg="mod">
          <ac:chgData name="Berg, Gjord" userId="fdaa99cd-2e4f-4053-9067-fb6143f46763" providerId="ADAL" clId="{D028A9E1-D520-47CB-92CF-6E76969B175F}" dt="2025-06-11T11:22:34.789" v="237" actId="1076"/>
          <ac:spMkLst>
            <pc:docMk/>
            <pc:sldMk cId="3461235945" sldId="2147482227"/>
            <ac:spMk id="3" creationId="{D7F8EF6B-C4CF-DE82-AB8D-8E3830AF52AA}"/>
          </ac:spMkLst>
        </pc:spChg>
        <pc:spChg chg="add mod">
          <ac:chgData name="Berg, Gjord" userId="fdaa99cd-2e4f-4053-9067-fb6143f46763" providerId="ADAL" clId="{D028A9E1-D520-47CB-92CF-6E76969B175F}" dt="2025-06-11T11:23:16.256" v="289" actId="1076"/>
          <ac:spMkLst>
            <pc:docMk/>
            <pc:sldMk cId="3461235945" sldId="2147482227"/>
            <ac:spMk id="4" creationId="{51272EAD-7587-7AE1-0764-EC382102BECF}"/>
          </ac:spMkLst>
        </pc:spChg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2100411991" sldId="2147482228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3030831409" sldId="2147482229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2572680209" sldId="2147482230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4090921734" sldId="2147482231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3041030825" sldId="2147482232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1678393169" sldId="2147482233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1872788585" sldId="2147482236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1961969571" sldId="2147482238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758476527" sldId="2147482239"/>
        </pc:sldMkLst>
      </pc:sldChg>
      <pc:sldChg chg="del">
        <pc:chgData name="Berg, Gjord" userId="fdaa99cd-2e4f-4053-9067-fb6143f46763" providerId="ADAL" clId="{D028A9E1-D520-47CB-92CF-6E76969B175F}" dt="2025-06-11T11:05:51.495" v="100" actId="47"/>
        <pc:sldMkLst>
          <pc:docMk/>
          <pc:sldMk cId="322078656" sldId="2147482240"/>
        </pc:sldMkLst>
      </pc:sldChg>
      <pc:sldChg chg="del">
        <pc:chgData name="Berg, Gjord" userId="fdaa99cd-2e4f-4053-9067-fb6143f46763" providerId="ADAL" clId="{D028A9E1-D520-47CB-92CF-6E76969B175F}" dt="2025-06-11T11:06:16.924" v="103" actId="47"/>
        <pc:sldMkLst>
          <pc:docMk/>
          <pc:sldMk cId="1489158916" sldId="2147482250"/>
        </pc:sldMkLst>
      </pc:sldChg>
      <pc:sldChg chg="del">
        <pc:chgData name="Berg, Gjord" userId="fdaa99cd-2e4f-4053-9067-fb6143f46763" providerId="ADAL" clId="{D028A9E1-D520-47CB-92CF-6E76969B175F}" dt="2025-06-11T11:06:16.924" v="103" actId="47"/>
        <pc:sldMkLst>
          <pc:docMk/>
          <pc:sldMk cId="2723553727" sldId="2147482251"/>
        </pc:sldMkLst>
      </pc:sldChg>
      <pc:sldChg chg="addSp delSp modSp mod ord modClrScheme chgLayout modNotesTx">
        <pc:chgData name="Berg, Gjord" userId="fdaa99cd-2e4f-4053-9067-fb6143f46763" providerId="ADAL" clId="{D028A9E1-D520-47CB-92CF-6E76969B175F}" dt="2025-06-11T11:34:48.218" v="450" actId="20577"/>
        <pc:sldMkLst>
          <pc:docMk/>
          <pc:sldMk cId="1686745189" sldId="2147482252"/>
        </pc:sldMkLst>
        <pc:spChg chg="add mod ord">
          <ac:chgData name="Berg, Gjord" userId="fdaa99cd-2e4f-4053-9067-fb6143f46763" providerId="ADAL" clId="{D028A9E1-D520-47CB-92CF-6E76969B175F}" dt="2025-06-11T11:00:58.495" v="2" actId="700"/>
          <ac:spMkLst>
            <pc:docMk/>
            <pc:sldMk cId="1686745189" sldId="2147482252"/>
            <ac:spMk id="2" creationId="{AFAE53A6-30C4-40D3-1B93-A13A42787F4C}"/>
          </ac:spMkLst>
        </pc:spChg>
        <pc:spChg chg="add mod ord">
          <ac:chgData name="Berg, Gjord" userId="fdaa99cd-2e4f-4053-9067-fb6143f46763" providerId="ADAL" clId="{D028A9E1-D520-47CB-92CF-6E76969B175F}" dt="2025-06-11T11:00:58.495" v="2" actId="700"/>
          <ac:spMkLst>
            <pc:docMk/>
            <pc:sldMk cId="1686745189" sldId="2147482252"/>
            <ac:spMk id="3" creationId="{FFCD769A-1730-E71E-1E1A-7DC1DD138F71}"/>
          </ac:spMkLst>
        </pc:spChg>
        <pc:spChg chg="del">
          <ac:chgData name="Berg, Gjord" userId="fdaa99cd-2e4f-4053-9067-fb6143f46763" providerId="ADAL" clId="{D028A9E1-D520-47CB-92CF-6E76969B175F}" dt="2025-06-11T11:04:22.926" v="91" actId="478"/>
          <ac:spMkLst>
            <pc:docMk/>
            <pc:sldMk cId="1686745189" sldId="2147482252"/>
            <ac:spMk id="5" creationId="{AE2A7AD2-3E9B-CD32-0402-A2DED9C52EC8}"/>
          </ac:spMkLst>
        </pc:spChg>
        <pc:spChg chg="add mod ord">
          <ac:chgData name="Berg, Gjord" userId="fdaa99cd-2e4f-4053-9067-fb6143f46763" providerId="ADAL" clId="{D028A9E1-D520-47CB-92CF-6E76969B175F}" dt="2025-06-11T11:28:05.342" v="446" actId="404"/>
          <ac:spMkLst>
            <pc:docMk/>
            <pc:sldMk cId="1686745189" sldId="2147482252"/>
            <ac:spMk id="6" creationId="{902527F0-7B64-709B-98AB-42185C25525A}"/>
          </ac:spMkLst>
        </pc:spChg>
        <pc:spChg chg="mod ord">
          <ac:chgData name="Berg, Gjord" userId="fdaa99cd-2e4f-4053-9067-fb6143f46763" providerId="ADAL" clId="{D028A9E1-D520-47CB-92CF-6E76969B175F}" dt="2025-06-11T11:27:34.799" v="437" actId="14100"/>
          <ac:spMkLst>
            <pc:docMk/>
            <pc:sldMk cId="1686745189" sldId="2147482252"/>
            <ac:spMk id="9" creationId="{477C1AC0-F0F6-6348-4BA5-24BBE6E7E675}"/>
          </ac:spMkLst>
        </pc:spChg>
        <pc:spChg chg="add del mod">
          <ac:chgData name="Berg, Gjord" userId="fdaa99cd-2e4f-4053-9067-fb6143f46763" providerId="ADAL" clId="{D028A9E1-D520-47CB-92CF-6E76969B175F}" dt="2025-06-11T11:04:02.087" v="40" actId="478"/>
          <ac:spMkLst>
            <pc:docMk/>
            <pc:sldMk cId="1686745189" sldId="2147482252"/>
            <ac:spMk id="10" creationId="{EC5222DB-20D3-9362-5B03-6F4F67DE008C}"/>
          </ac:spMkLst>
        </pc:spChg>
        <pc:spChg chg="del mod ord">
          <ac:chgData name="Berg, Gjord" userId="fdaa99cd-2e4f-4053-9067-fb6143f46763" providerId="ADAL" clId="{D028A9E1-D520-47CB-92CF-6E76969B175F}" dt="2025-06-11T11:04:00.083" v="39" actId="478"/>
          <ac:spMkLst>
            <pc:docMk/>
            <pc:sldMk cId="1686745189" sldId="2147482252"/>
            <ac:spMk id="11" creationId="{AF0F665E-232A-8AC3-7CF0-A1F7727E08C1}"/>
          </ac:spMkLst>
        </pc:spChg>
        <pc:spChg chg="add del mod">
          <ac:chgData name="Berg, Gjord" userId="fdaa99cd-2e4f-4053-9067-fb6143f46763" providerId="ADAL" clId="{D028A9E1-D520-47CB-92CF-6E76969B175F}" dt="2025-06-11T11:10:06.500" v="166" actId="478"/>
          <ac:spMkLst>
            <pc:docMk/>
            <pc:sldMk cId="1686745189" sldId="2147482252"/>
            <ac:spMk id="12" creationId="{443BBF60-5392-7711-50B8-7072CB6A5C99}"/>
          </ac:spMkLst>
        </pc:spChg>
        <pc:picChg chg="del mod modCrop">
          <ac:chgData name="Berg, Gjord" userId="fdaa99cd-2e4f-4053-9067-fb6143f46763" providerId="ADAL" clId="{D028A9E1-D520-47CB-92CF-6E76969B175F}" dt="2025-06-11T11:26:26.680" v="404" actId="478"/>
          <ac:picMkLst>
            <pc:docMk/>
            <pc:sldMk cId="1686745189" sldId="2147482252"/>
            <ac:picMk id="4" creationId="{E794EB19-A62E-80F3-4197-5B4BF3DE4152}"/>
          </ac:picMkLst>
        </pc:picChg>
        <pc:picChg chg="add mod modCrop">
          <ac:chgData name="Berg, Gjord" userId="fdaa99cd-2e4f-4053-9067-fb6143f46763" providerId="ADAL" clId="{D028A9E1-D520-47CB-92CF-6E76969B175F}" dt="2025-06-11T11:27:55.189" v="441" actId="14100"/>
          <ac:picMkLst>
            <pc:docMk/>
            <pc:sldMk cId="1686745189" sldId="2147482252"/>
            <ac:picMk id="7" creationId="{97700C5F-1ED5-C5E1-1090-97BCE294DEBD}"/>
          </ac:picMkLst>
        </pc:picChg>
      </pc:sldChg>
      <pc:sldChg chg="modNotesTx">
        <pc:chgData name="Berg, Gjord" userId="fdaa99cd-2e4f-4053-9067-fb6143f46763" providerId="ADAL" clId="{D028A9E1-D520-47CB-92CF-6E76969B175F}" dt="2025-06-11T11:17:00.822" v="193" actId="6549"/>
        <pc:sldMkLst>
          <pc:docMk/>
          <pc:sldMk cId="3868608335" sldId="2147482253"/>
        </pc:sldMkLst>
      </pc:sldChg>
      <pc:sldChg chg="delSp mod">
        <pc:chgData name="Berg, Gjord" userId="fdaa99cd-2e4f-4053-9067-fb6143f46763" providerId="ADAL" clId="{D028A9E1-D520-47CB-92CF-6E76969B175F}" dt="2025-06-11T11:06:27.431" v="104" actId="478"/>
        <pc:sldMkLst>
          <pc:docMk/>
          <pc:sldMk cId="3378799425" sldId="2147482254"/>
        </pc:sldMkLst>
        <pc:spChg chg="del">
          <ac:chgData name="Berg, Gjord" userId="fdaa99cd-2e4f-4053-9067-fb6143f46763" providerId="ADAL" clId="{D028A9E1-D520-47CB-92CF-6E76969B175F}" dt="2025-06-11T11:06:27.431" v="104" actId="478"/>
          <ac:spMkLst>
            <pc:docMk/>
            <pc:sldMk cId="3378799425" sldId="2147482254"/>
            <ac:spMk id="7" creationId="{77EDD3EE-AD0B-754B-250B-03EDDFE4FC6D}"/>
          </ac:spMkLst>
        </pc:spChg>
      </pc:sldChg>
      <pc:sldChg chg="addSp modSp add del mod">
        <pc:chgData name="Berg, Gjord" userId="fdaa99cd-2e4f-4053-9067-fb6143f46763" providerId="ADAL" clId="{D028A9E1-D520-47CB-92CF-6E76969B175F}" dt="2025-06-11T11:11:46.075" v="190" actId="47"/>
        <pc:sldMkLst>
          <pc:docMk/>
          <pc:sldMk cId="3279887333" sldId="2147482255"/>
        </pc:sldMkLst>
        <pc:spChg chg="mod">
          <ac:chgData name="Berg, Gjord" userId="fdaa99cd-2e4f-4053-9067-fb6143f46763" providerId="ADAL" clId="{D028A9E1-D520-47CB-92CF-6E76969B175F}" dt="2025-06-11T11:10:35.704" v="168" actId="1076"/>
          <ac:spMkLst>
            <pc:docMk/>
            <pc:sldMk cId="3279887333" sldId="2147482255"/>
            <ac:spMk id="2" creationId="{541A27AC-8D26-A138-E47D-E32679606167}"/>
          </ac:spMkLst>
        </pc:spChg>
        <pc:spChg chg="mod">
          <ac:chgData name="Berg, Gjord" userId="fdaa99cd-2e4f-4053-9067-fb6143f46763" providerId="ADAL" clId="{D028A9E1-D520-47CB-92CF-6E76969B175F}" dt="2025-06-11T11:11:38.911" v="189" actId="1076"/>
          <ac:spMkLst>
            <pc:docMk/>
            <pc:sldMk cId="3279887333" sldId="2147482255"/>
            <ac:spMk id="4" creationId="{955418BE-2085-6852-50E1-7E84F03A4845}"/>
          </ac:spMkLst>
        </pc:spChg>
        <pc:picChg chg="mod">
          <ac:chgData name="Berg, Gjord" userId="fdaa99cd-2e4f-4053-9067-fb6143f46763" providerId="ADAL" clId="{D028A9E1-D520-47CB-92CF-6E76969B175F}" dt="2025-06-11T11:11:17.177" v="181" actId="1076"/>
          <ac:picMkLst>
            <pc:docMk/>
            <pc:sldMk cId="3279887333" sldId="2147482255"/>
            <ac:picMk id="3" creationId="{5C2519C1-DD38-AE95-47CD-DB04997D59D8}"/>
          </ac:picMkLst>
        </pc:picChg>
        <pc:picChg chg="add mod">
          <ac:chgData name="Berg, Gjord" userId="fdaa99cd-2e4f-4053-9067-fb6143f46763" providerId="ADAL" clId="{D028A9E1-D520-47CB-92CF-6E76969B175F}" dt="2025-06-11T11:11:24.112" v="182" actId="1076"/>
          <ac:picMkLst>
            <pc:docMk/>
            <pc:sldMk cId="3279887333" sldId="2147482255"/>
            <ac:picMk id="5" creationId="{3C656033-AE8D-C4D7-4E2A-03E948DB44ED}"/>
          </ac:picMkLst>
        </pc:picChg>
      </pc:sldChg>
      <pc:sldMasterChg chg="delSldLayout">
        <pc:chgData name="Berg, Gjord" userId="fdaa99cd-2e4f-4053-9067-fb6143f46763" providerId="ADAL" clId="{D028A9E1-D520-47CB-92CF-6E76969B175F}" dt="2025-06-11T11:05:51.495" v="100" actId="47"/>
        <pc:sldMasterMkLst>
          <pc:docMk/>
          <pc:sldMasterMk cId="1454235741" sldId="2147483750"/>
        </pc:sldMasterMkLst>
        <pc:sldLayoutChg chg="del">
          <pc:chgData name="Berg, Gjord" userId="fdaa99cd-2e4f-4053-9067-fb6143f46763" providerId="ADAL" clId="{D028A9E1-D520-47CB-92CF-6E76969B175F}" dt="2025-06-11T11:05:51.495" v="100" actId="47"/>
          <pc:sldLayoutMkLst>
            <pc:docMk/>
            <pc:sldMasterMk cId="1454235741" sldId="2147483750"/>
            <pc:sldLayoutMk cId="3341927382" sldId="2147484028"/>
          </pc:sldLayoutMkLst>
        </pc:sldLayoutChg>
        <pc:sldLayoutChg chg="del">
          <pc:chgData name="Berg, Gjord" userId="fdaa99cd-2e4f-4053-9067-fb6143f46763" providerId="ADAL" clId="{D028A9E1-D520-47CB-92CF-6E76969B175F}" dt="2025-06-11T11:05:51.495" v="100" actId="47"/>
          <pc:sldLayoutMkLst>
            <pc:docMk/>
            <pc:sldMasterMk cId="1454235741" sldId="2147483750"/>
            <pc:sldLayoutMk cId="3179116064" sldId="2147484029"/>
          </pc:sldLayoutMkLst>
        </pc:sldLayoutChg>
      </pc:sldMasterChg>
      <pc:sldMasterChg chg="delSldLayout">
        <pc:chgData name="Berg, Gjord" userId="fdaa99cd-2e4f-4053-9067-fb6143f46763" providerId="ADAL" clId="{D028A9E1-D520-47CB-92CF-6E76969B175F}" dt="2025-06-11T11:06:16.924" v="103" actId="47"/>
        <pc:sldMasterMkLst>
          <pc:docMk/>
          <pc:sldMasterMk cId="1636854251" sldId="2147484030"/>
        </pc:sldMasterMkLst>
        <pc:sldLayoutChg chg="del">
          <pc:chgData name="Berg, Gjord" userId="fdaa99cd-2e4f-4053-9067-fb6143f46763" providerId="ADAL" clId="{D028A9E1-D520-47CB-92CF-6E76969B175F}" dt="2025-06-11T11:06:16.924" v="103" actId="47"/>
          <pc:sldLayoutMkLst>
            <pc:docMk/>
            <pc:sldMasterMk cId="1636854251" sldId="2147484030"/>
            <pc:sldLayoutMk cId="3827632259" sldId="214748415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B6-4306-9228-642EEB65BF1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1B6-4306-9228-642EEB65BF1C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B6-4306-9228-642EEB65BF1C}"/>
              </c:ext>
            </c:extLst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1B6-4306-9228-642EEB65BF1C}"/>
              </c:ext>
            </c:extLst>
          </c:dPt>
          <c:cat>
            <c:strRef>
              <c:f>'Ark1'!$A$2:$A$5</c:f>
              <c:strCache>
                <c:ptCount val="4"/>
                <c:pt idx="0">
                  <c:v>Vare- og tjenestekjøp</c:v>
                </c:pt>
                <c:pt idx="1">
                  <c:v>Lønnskostnader</c:v>
                </c:pt>
                <c:pt idx="2">
                  <c:v>Av- og nedskrivninger på varige driftsmidler og immaterielle eiendeler</c:v>
                </c:pt>
                <c:pt idx="3">
                  <c:v>Andre driftskostnader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72</c:v>
                </c:pt>
                <c:pt idx="1">
                  <c:v>12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6-4306-9228-642EEB65B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06FDD79-1941-E850-3D30-81E27074C6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F0C7E19-647F-C7DC-DC24-050F596F22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EABF4-D6EE-4CC9-A383-946CBE98C3BC}" type="datetimeFigureOut">
              <a:rPr lang="nb-NO" smtClean="0"/>
              <a:t>11.06.2025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60B105-AE02-09AB-D0AE-193B522DEC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885F59D-9C4B-6638-343F-7C7894FB6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E41CD-8079-4FE9-8389-C8BD54F9B2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09533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7F4C9-D7AB-4E19-A065-B27EB73B6599}" type="datetimeFigureOut">
              <a:rPr lang="nb-NO" smtClean="0"/>
              <a:t>11.06.2025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CB85E-91E8-452F-875B-4336818EE3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243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CB85E-91E8-452F-875B-4336818EE31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31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Ubåtanlegg i solnedgang, ikke helt ille det heller.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ikke gjennomføres uten solid støtte fra og samarbeid med bygge- og anleggsnæringen.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69CB2-EF5A-4FCB-8243-8422859CD02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72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CB85E-91E8-452F-875B-4336818EE31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7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er en stor offentlig aktør: Over 70% av våre kostnader er vare og tjenestekjøp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CB85E-91E8-452F-875B-4336818EE31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606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CB85E-91E8-452F-875B-4336818EE31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52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Forsvarssektoren skal bidra til Norges innsats for å nå nasjonale klima- og miljømål. Samtidig skal Forsvarets operative evne opprettholdes og styrkes. For å lykkes har sektoren laget en felles strategi som gjelder for Forsvaret, Forsvarsbygg, Forsvarsmateriell og Forsvarets forskningsinstitutt. Strategien gir felles retning og skal styrke samarbeidet i sektoren. </a:t>
            </a:r>
          </a:p>
          <a:p>
            <a:endParaRPr lang="nb-NO" dirty="0"/>
          </a:p>
          <a:p>
            <a:r>
              <a:rPr lang="nb-NO" dirty="0"/>
              <a:t>Sammen skal vi gjøre forsvarssektoren omstillingsdyktig, fremtidsrettet og en del av det </a:t>
            </a:r>
            <a:r>
              <a:rPr lang="nb-NO"/>
              <a:t>grønne skiftet.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CB85E-91E8-452F-875B-4336818EE31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58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0.sv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4.png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4.png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0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6.svg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6.sv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svg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svg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6.svg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6.svg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svg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svg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6.svg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6.svg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svg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6.svg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6.svg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svg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6.svg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6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svg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svg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6.svg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6.svg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png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png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4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4.png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4.png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svg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616FE818-E859-0BF9-B078-2B73D28B3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639EDD08-7EAA-6D07-08E3-44711C73C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/>
          <a:stretch/>
        </p:blipFill>
        <p:spPr>
          <a:xfrm>
            <a:off x="0" y="2276474"/>
            <a:ext cx="12192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CE95240-57AA-D005-144E-BF3833F7A45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73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7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ru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E4FCBE07-B4B8-38BD-AAA9-6D40B186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5">
            <a:extLst>
              <a:ext uri="{FF2B5EF4-FFF2-40B4-BE49-F238E27FC236}">
                <a16:creationId xmlns:a16="http://schemas.microsoft.com/office/drawing/2014/main" id="{DAAE1976-0E1F-FD6F-A90D-CC51BB0E38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3043437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58BEB6DA-B3FB-CD66-B73B-DAAE270D2A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756480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DC3A761-88B2-76CE-49CC-658A22312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DBA2EB3-D4F9-C42F-93C6-B7C1EE49E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2897812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82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54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50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9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0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7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05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6CA2912-363B-D171-E96F-E4CC715563B5}"/>
              </a:ext>
            </a:extLst>
          </p:cNvPr>
          <p:cNvSpPr/>
          <p:nvPr userDrawn="1"/>
        </p:nvSpPr>
        <p:spPr>
          <a:xfrm>
            <a:off x="766707" y="5220368"/>
            <a:ext cx="2631816" cy="2159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16288D2-FBCF-9BAD-33C0-70F8358DBD03}"/>
              </a:ext>
            </a:extLst>
          </p:cNvPr>
          <p:cNvSpPr/>
          <p:nvPr userDrawn="1"/>
        </p:nvSpPr>
        <p:spPr>
          <a:xfrm>
            <a:off x="3499749" y="5220368"/>
            <a:ext cx="2631816" cy="215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3A98357-CBDD-F665-10B5-313BDD03B079}"/>
              </a:ext>
            </a:extLst>
          </p:cNvPr>
          <p:cNvSpPr/>
          <p:nvPr userDrawn="1"/>
        </p:nvSpPr>
        <p:spPr>
          <a:xfrm>
            <a:off x="6232791" y="5220368"/>
            <a:ext cx="2631816" cy="215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371CF71-6A5E-277B-D3F6-62A097FE035A}"/>
              </a:ext>
            </a:extLst>
          </p:cNvPr>
          <p:cNvSpPr/>
          <p:nvPr userDrawn="1"/>
        </p:nvSpPr>
        <p:spPr>
          <a:xfrm>
            <a:off x="8965833" y="5220368"/>
            <a:ext cx="2631816" cy="215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71CFE676-A91C-2AF1-45AF-4FBA82D8C7C9}"/>
              </a:ext>
            </a:extLst>
          </p:cNvPr>
          <p:cNvSpPr txBox="1">
            <a:spLocks/>
          </p:cNvSpPr>
          <p:nvPr userDrawn="1"/>
        </p:nvSpPr>
        <p:spPr>
          <a:xfrm>
            <a:off x="3498876" y="1814815"/>
            <a:ext cx="2610204" cy="33932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46B8CAAA-07F0-F864-AD05-5FFDE93A08D5}"/>
              </a:ext>
            </a:extLst>
          </p:cNvPr>
          <p:cNvSpPr txBox="1">
            <a:spLocks/>
          </p:cNvSpPr>
          <p:nvPr userDrawn="1"/>
        </p:nvSpPr>
        <p:spPr>
          <a:xfrm>
            <a:off x="6216943" y="1814815"/>
            <a:ext cx="2610204" cy="33932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0E821E4-F203-4EC6-D48C-22AC29F90464}"/>
              </a:ext>
            </a:extLst>
          </p:cNvPr>
          <p:cNvSpPr txBox="1">
            <a:spLocks/>
          </p:cNvSpPr>
          <p:nvPr userDrawn="1"/>
        </p:nvSpPr>
        <p:spPr>
          <a:xfrm>
            <a:off x="8964544" y="1814815"/>
            <a:ext cx="2610204" cy="33932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  <p:sp>
        <p:nvSpPr>
          <p:cNvPr id="14" name="Plassholder for innhold 5">
            <a:extLst>
              <a:ext uri="{FF2B5EF4-FFF2-40B4-BE49-F238E27FC236}">
                <a16:creationId xmlns:a16="http://schemas.microsoft.com/office/drawing/2014/main" id="{2BCAE0DC-AE31-2576-14BB-AE930F6EA40B}"/>
              </a:ext>
            </a:extLst>
          </p:cNvPr>
          <p:cNvSpPr txBox="1">
            <a:spLocks/>
          </p:cNvSpPr>
          <p:nvPr userDrawn="1"/>
        </p:nvSpPr>
        <p:spPr>
          <a:xfrm>
            <a:off x="788820" y="1814814"/>
            <a:ext cx="2610204" cy="33932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52829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37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4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5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sig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4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sig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9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3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48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C5DAC-57BB-4C87-A8A4-E9F17DE1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81" y="668189"/>
            <a:ext cx="10534852" cy="42063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6EEBCC-7443-4726-BF7B-DEDD1087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827681" y="594835"/>
            <a:ext cx="10534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06E123C-3A91-4753-B27A-44F14F1A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81" y="1707136"/>
            <a:ext cx="10534852" cy="171818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9664146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616FE818-E859-0BF9-B078-2B73D28B3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639EDD08-7EAA-6D07-08E3-44711C73C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/>
          <a:stretch/>
        </p:blipFill>
        <p:spPr>
          <a:xfrm>
            <a:off x="0" y="2276474"/>
            <a:ext cx="12192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CE95240-57AA-D005-144E-BF3833F7A45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388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DCB4E875-730B-E890-7043-E9966A931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F7213F75-DBA2-9BA4-ED46-D18D8DF35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 r="50000"/>
          <a:stretch/>
        </p:blipFill>
        <p:spPr>
          <a:xfrm>
            <a:off x="0" y="2276474"/>
            <a:ext cx="6096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7B20888-A73B-20CD-25D9-C517A823CC0A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392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lank hvit ba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82513EF2-A3B0-9015-5184-9EFD74E7E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2" y="1395970"/>
            <a:ext cx="3522617" cy="40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0692DBE-78EE-0961-E405-41FB09AED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/>
          <a:stretch/>
        </p:blipFill>
        <p:spPr>
          <a:xfrm>
            <a:off x="0" y="2276474"/>
            <a:ext cx="12192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5EA99D64-5FA8-1C46-7B0F-FF864944E1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51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4CDC590-BA43-7D23-8061-9623D017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 r="50000"/>
          <a:stretch/>
        </p:blipFill>
        <p:spPr>
          <a:xfrm>
            <a:off x="0" y="2276474"/>
            <a:ext cx="6096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DE4D704-5CBA-A6F9-DDE0-E85F6B9808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6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61D92E54-2CE2-D42F-C161-482FEE88A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050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773781D6-A7F6-6F4A-6CFE-146E2C894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D87863D-70BF-4B69-BC9E-06B4E5C042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5B7797-50FF-9155-046D-06B7D291B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54AA11-8CAC-04C2-C144-DAAE85C8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7BD9E431-8867-04B1-3286-D1E4D706F7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3DC06E03-0307-EB70-A10F-1503A14D1C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857AD284-9C21-75AC-6DAC-A9AF9A9B83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F180DB9E-77C8-3385-5FA7-C147D360D5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F56B6452-8D9D-DF6E-5799-DD27B41C0B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4AB3AA4-ACDA-EEC4-70D5-0B7D76713C1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389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0B46B7E-6508-95E3-44A7-1BF3BFD14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59C14D0-DCF0-7969-B581-01D60B3F0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B09281-2970-137C-36BE-5E2FD048D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6" name="Plassholder for tekst 10">
            <a:extLst>
              <a:ext uri="{FF2B5EF4-FFF2-40B4-BE49-F238E27FC236}">
                <a16:creationId xmlns:a16="http://schemas.microsoft.com/office/drawing/2014/main" id="{3C652EF3-39D2-A159-EA4E-60BB8EB267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6BF09C73-B1CB-2AF5-68A7-0D6D68FB66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2B69E4B0-9718-C134-DF43-EB3772F81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6BBAF53C-587A-4830-EA4A-34BB455D1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9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0BCE6C-3715-60DC-10A9-382F361E6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E1DF41EB-DDAF-349A-3ACC-DE51DA008D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4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lank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2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9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7">
            <a:extLst>
              <a:ext uri="{FF2B5EF4-FFF2-40B4-BE49-F238E27FC236}">
                <a16:creationId xmlns:a16="http://schemas.microsoft.com/office/drawing/2014/main" id="{1A76931A-74A5-0054-DCE7-9FEDF89DEB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75" t="10079" r="4808" b="9283"/>
          <a:stretch/>
        </p:blipFill>
        <p:spPr>
          <a:xfrm>
            <a:off x="6919661" y="466112"/>
            <a:ext cx="4772025" cy="607377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8112369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9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EECD472-A577-D0FE-5C34-A835038F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3699" y="0"/>
            <a:ext cx="4848301" cy="685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8112369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8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tittel + blank grå ba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00BD26BA-642E-6880-19E9-02EA9EAC0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2" y="1395970"/>
            <a:ext cx="3522617" cy="406606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61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8112369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4F09040-3070-C886-8335-49D1E1156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369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8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A8B51A8-7C45-DABE-EB8B-612A49974E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3699" y="0"/>
            <a:ext cx="4848301" cy="685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8112369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88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lank hvit ba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82513EF2-A3B0-9015-5184-9EFD74E7E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2" y="1395970"/>
            <a:ext cx="3522617" cy="40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0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tittel + blank grå ba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00BD26BA-642E-6880-19E9-02EA9EAC0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2" y="1395970"/>
            <a:ext cx="3522617" cy="406606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blank hv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46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tittel + blank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19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10515600" cy="43513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000"/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11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323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HOL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4AC3EB5-9E75-B3C9-0CD4-2C71B5B247E0}"/>
              </a:ext>
            </a:extLst>
          </p:cNvPr>
          <p:cNvSpPr/>
          <p:nvPr userDrawn="1"/>
        </p:nvSpPr>
        <p:spPr>
          <a:xfrm>
            <a:off x="6375400" y="1589089"/>
            <a:ext cx="4902200" cy="436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B23AA2D-62F3-97C2-AFCE-1949F0DA615F}"/>
              </a:ext>
            </a:extLst>
          </p:cNvPr>
          <p:cNvSpPr/>
          <p:nvPr userDrawn="1"/>
        </p:nvSpPr>
        <p:spPr>
          <a:xfrm>
            <a:off x="990600" y="1589089"/>
            <a:ext cx="4902200" cy="436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8550" y="2286000"/>
            <a:ext cx="4692650" cy="34290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10515600" cy="105040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51600" y="2286000"/>
            <a:ext cx="4749800" cy="3429000"/>
          </a:xfrm>
        </p:spPr>
        <p:txBody>
          <a:bodyPr>
            <a:noAutofit/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A964A21-410C-9F7A-170A-57EE1EED1A64}"/>
              </a:ext>
            </a:extLst>
          </p:cNvPr>
          <p:cNvSpPr/>
          <p:nvPr userDrawn="1"/>
        </p:nvSpPr>
        <p:spPr>
          <a:xfrm>
            <a:off x="990600" y="5715000"/>
            <a:ext cx="4902200" cy="241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AEDBAED-5551-F3C9-E69A-73E78D26D0C8}"/>
              </a:ext>
            </a:extLst>
          </p:cNvPr>
          <p:cNvSpPr/>
          <p:nvPr userDrawn="1"/>
        </p:nvSpPr>
        <p:spPr>
          <a:xfrm>
            <a:off x="6375400" y="5715000"/>
            <a:ext cx="4902200" cy="2413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E57E26E-7BF2-967C-2607-C7DD041F451F}"/>
              </a:ext>
            </a:extLst>
          </p:cNvPr>
          <p:cNvSpPr txBox="1"/>
          <p:nvPr userDrawn="1"/>
        </p:nvSpPr>
        <p:spPr>
          <a:xfrm>
            <a:off x="1098550" y="1691759"/>
            <a:ext cx="228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Hva fungerer bra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C7AFA9B-B475-22BE-44CE-B0A83902750F}"/>
              </a:ext>
            </a:extLst>
          </p:cNvPr>
          <p:cNvSpPr txBox="1"/>
          <p:nvPr userDrawn="1"/>
        </p:nvSpPr>
        <p:spPr>
          <a:xfrm>
            <a:off x="6451600" y="1686479"/>
            <a:ext cx="3302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Hvilke utfordringer finnes</a:t>
            </a:r>
          </a:p>
        </p:txBody>
      </p:sp>
    </p:spTree>
    <p:extLst>
      <p:ext uri="{BB962C8B-B14F-4D97-AF65-F5344CB8AC3E}">
        <p14:creationId xmlns:p14="http://schemas.microsoft.com/office/powerpoint/2010/main" val="5849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C2982C-86A4-5C98-BA60-3D559D0FC32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84431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63E974-7BD4-D58C-6DCD-DEB2402BD95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7930662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1485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blank hv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975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1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8479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40D1BF7-633F-7264-08DF-F038B734A5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630D28C5-6938-BD4B-56A4-2E9340AB249A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54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3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83189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69532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59758E0-F301-99A5-33B1-1D720D95577C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705CA2-8059-8BD0-0A25-5E344DBD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4B00F56-E54D-EA07-25B0-A5BE6FFB3C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9098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4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69532" y="457200"/>
            <a:ext cx="2985856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83189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69532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183189" y="457200"/>
            <a:ext cx="2985856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BAB0B86-C8F7-EF32-9C70-E4B92A820273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4CB297-617B-1827-6C01-3E8524BF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2C1D5E-6D29-DF6D-953D-A39820A080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74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ful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51446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Stor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250139" y="250141"/>
            <a:ext cx="11691722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138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121224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Stort med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4F759690-66CD-8A27-9C02-DB590EAB76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160850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</a:t>
            </a:r>
          </a:p>
        </p:txBody>
      </p:sp>
    </p:spTree>
    <p:extLst>
      <p:ext uri="{BB962C8B-B14F-4D97-AF65-F5344CB8AC3E}">
        <p14:creationId xmlns:p14="http://schemas.microsoft.com/office/powerpoint/2010/main" val="2408256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 2 bilder sto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250139" y="250141"/>
            <a:ext cx="5750611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6191251" y="250141"/>
            <a:ext cx="5750611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138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50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1139258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 4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44731" y="679269"/>
            <a:ext cx="5050972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bilde 6">
            <a:extLst>
              <a:ext uri="{FF2B5EF4-FFF2-40B4-BE49-F238E27FC236}">
                <a16:creationId xmlns:a16="http://schemas.microsoft.com/office/drawing/2014/main" id="{F788DF82-3BA2-5554-78B1-9A43DBB5F2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4732" y="3439890"/>
            <a:ext cx="5050970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00399BAF-22CD-65C0-A453-0274A738DA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6298" y="679269"/>
            <a:ext cx="5050971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DE1AC08F-1EFB-9EC2-480A-5861F5444C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6298" y="3439889"/>
            <a:ext cx="5050971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8008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Collage/Moodbo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6">
            <a:extLst>
              <a:ext uri="{FF2B5EF4-FFF2-40B4-BE49-F238E27FC236}">
                <a16:creationId xmlns:a16="http://schemas.microsoft.com/office/drawing/2014/main" id="{8509A04B-606D-A8B5-6659-4303A5BCBB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98280" y="810293"/>
            <a:ext cx="1993720" cy="1358546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2C875AA-D593-96A0-ED10-AA2AB4CD81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1875" y="810293"/>
            <a:ext cx="4864119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Plassholder for bilde 6">
            <a:extLst>
              <a:ext uri="{FF2B5EF4-FFF2-40B4-BE49-F238E27FC236}">
                <a16:creationId xmlns:a16="http://schemas.microsoft.com/office/drawing/2014/main" id="{60E864F7-08B6-9CF3-2B3F-8216A8CF8C0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1875" y="3513461"/>
            <a:ext cx="1793375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6">
            <a:extLst>
              <a:ext uri="{FF2B5EF4-FFF2-40B4-BE49-F238E27FC236}">
                <a16:creationId xmlns:a16="http://schemas.microsoft.com/office/drawing/2014/main" id="{D0692F97-78FD-D3DD-9414-A08DFF444C5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48637" y="810293"/>
            <a:ext cx="3568532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9" name="Plassholder for bilde 6">
            <a:extLst>
              <a:ext uri="{FF2B5EF4-FFF2-40B4-BE49-F238E27FC236}">
                <a16:creationId xmlns:a16="http://schemas.microsoft.com/office/drawing/2014/main" id="{7E5DED12-2116-A739-CBF8-76A91FF6F79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198280" y="2163461"/>
            <a:ext cx="1993720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tekst 4">
            <a:extLst>
              <a:ext uri="{FF2B5EF4-FFF2-40B4-BE49-F238E27FC236}">
                <a16:creationId xmlns:a16="http://schemas.microsoft.com/office/drawing/2014/main" id="{C7CD0EE2-4F00-9924-15B0-60F1DD11F9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827088" y="305819"/>
            <a:ext cx="5268912" cy="255294"/>
          </a:xfrm>
          <a:noFill/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2B3B5B49-3DBD-C945-D2BA-5F35743A62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779304" y="3513461"/>
            <a:ext cx="3072940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938D5EA8-B6E5-1716-BD34-BD1A900BBC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848637" y="3513461"/>
            <a:ext cx="5356104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C14A7A3-59FB-BDF9-E445-575E834B0BA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419912" y="810293"/>
            <a:ext cx="1784829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C67A41AF-C111-ABDB-CFE2-3AA96F86799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198280" y="4866629"/>
            <a:ext cx="1993720" cy="1346832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3580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 2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512445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6229350" y="2047875"/>
            <a:ext cx="512445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7432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75" y="5638800"/>
            <a:ext cx="27432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0130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tittel + blank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78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2 bilder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3581400" y="2047875"/>
            <a:ext cx="77724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69861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278BCD80-AC6C-FA69-66BC-62723837E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47875"/>
            <a:ext cx="105156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41740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 3 bilder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15" name="Plassholder for bilde 6"/>
          <p:cNvSpPr>
            <a:spLocks noGrp="1"/>
          </p:cNvSpPr>
          <p:nvPr>
            <p:ph type="pic" sz="quarter" idx="17"/>
          </p:nvPr>
        </p:nvSpPr>
        <p:spPr>
          <a:xfrm>
            <a:off x="3581400" y="2047874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6"/>
          <p:cNvSpPr>
            <a:spLocks noGrp="1"/>
          </p:cNvSpPr>
          <p:nvPr>
            <p:ph type="pic" sz="quarter" idx="18"/>
          </p:nvPr>
        </p:nvSpPr>
        <p:spPr>
          <a:xfrm>
            <a:off x="6319838" y="2047873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6319838" y="5638801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9067800" y="2047873"/>
            <a:ext cx="2286000" cy="3514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0"/>
          </p:nvPr>
        </p:nvSpPr>
        <p:spPr>
          <a:xfrm>
            <a:off x="9250326" y="2296633"/>
            <a:ext cx="1920950" cy="301721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86402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bilde 24">
            <a:extLst>
              <a:ext uri="{FF2B5EF4-FFF2-40B4-BE49-F238E27FC236}">
                <a16:creationId xmlns:a16="http://schemas.microsoft.com/office/drawing/2014/main" id="{39DE6BAA-A5B1-3908-61AB-2AF33CD229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5169" y="250825"/>
            <a:ext cx="2695903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6" name="Plassholder for bilde 24">
            <a:extLst>
              <a:ext uri="{FF2B5EF4-FFF2-40B4-BE49-F238E27FC236}">
                <a16:creationId xmlns:a16="http://schemas.microsoft.com/office/drawing/2014/main" id="{D4554441-00AF-DD43-423E-0312992A11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0506" y="256987"/>
            <a:ext cx="2700067" cy="2692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7" name="Plassholder for bilde 24">
            <a:extLst>
              <a:ext uri="{FF2B5EF4-FFF2-40B4-BE49-F238E27FC236}">
                <a16:creationId xmlns:a16="http://schemas.microsoft.com/office/drawing/2014/main" id="{F9EBA5C0-B335-3C36-1EC6-C79ACC72F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58807" y="3327575"/>
            <a:ext cx="2712405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8" name="Plassholder for bilde 24">
            <a:extLst>
              <a:ext uri="{FF2B5EF4-FFF2-40B4-BE49-F238E27FC236}">
                <a16:creationId xmlns:a16="http://schemas.microsoft.com/office/drawing/2014/main" id="{FA6BFCC9-F8C8-D2FE-099B-BB8C87812D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58619" y="3327575"/>
            <a:ext cx="2687929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614D1E-3C09-8C7C-EE83-7AE502622CD8}"/>
              </a:ext>
            </a:extLst>
          </p:cNvPr>
          <p:cNvSpPr/>
          <p:nvPr userDrawn="1"/>
        </p:nvSpPr>
        <p:spPr>
          <a:xfrm>
            <a:off x="3258806" y="250825"/>
            <a:ext cx="2712405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C7CC6EFC-5B2E-6C3C-FE6B-6233FDEF1B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96739" y="32401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FB1ADAB7-14FB-86D6-AF9C-C38527F24C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96740" y="2243436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FB991D3A-7E15-3F0C-A8A4-DDBF474031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96740" y="1513805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5" name="Likebent trekant 14">
            <a:extLst>
              <a:ext uri="{FF2B5EF4-FFF2-40B4-BE49-F238E27FC236}">
                <a16:creationId xmlns:a16="http://schemas.microsoft.com/office/drawing/2014/main" id="{CDA20D16-B863-4756-24AC-B817F0A05E63}"/>
              </a:ext>
            </a:extLst>
          </p:cNvPr>
          <p:cNvSpPr/>
          <p:nvPr userDrawn="1"/>
        </p:nvSpPr>
        <p:spPr>
          <a:xfrm rot="16200000">
            <a:off x="2921322" y="1563593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CD0CF6F-B237-7950-7C43-ACBD9B5B0D7F}"/>
              </a:ext>
            </a:extLst>
          </p:cNvPr>
          <p:cNvSpPr/>
          <p:nvPr userDrawn="1"/>
        </p:nvSpPr>
        <p:spPr>
          <a:xfrm>
            <a:off x="333145" y="3327574"/>
            <a:ext cx="2700067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4" name="Plassholder for tekst 6">
            <a:extLst>
              <a:ext uri="{FF2B5EF4-FFF2-40B4-BE49-F238E27FC236}">
                <a16:creationId xmlns:a16="http://schemas.microsoft.com/office/drawing/2014/main" id="{B9E7521C-5A27-4C80-D4EA-497870251B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8740" y="340076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38" name="Plassholder for tekst 9">
            <a:extLst>
              <a:ext uri="{FF2B5EF4-FFF2-40B4-BE49-F238E27FC236}">
                <a16:creationId xmlns:a16="http://schemas.microsoft.com/office/drawing/2014/main" id="{CDF44375-E5B2-9F58-5B08-C935731216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8741" y="5320185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39" name="Plassholder for tekst 9">
            <a:extLst>
              <a:ext uri="{FF2B5EF4-FFF2-40B4-BE49-F238E27FC236}">
                <a16:creationId xmlns:a16="http://schemas.microsoft.com/office/drawing/2014/main" id="{FA2AA0FD-C206-5D29-03E0-2473270A7E1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8741" y="4590554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41" name="Likebent trekant 40">
            <a:extLst>
              <a:ext uri="{FF2B5EF4-FFF2-40B4-BE49-F238E27FC236}">
                <a16:creationId xmlns:a16="http://schemas.microsoft.com/office/drawing/2014/main" id="{DDA34814-B3C0-9F6D-F90A-A34E72B1D697}"/>
              </a:ext>
            </a:extLst>
          </p:cNvPr>
          <p:cNvSpPr/>
          <p:nvPr userDrawn="1"/>
        </p:nvSpPr>
        <p:spPr>
          <a:xfrm rot="5400000">
            <a:off x="2722763" y="4640341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4CAF9309-007E-792D-C330-B63C779DBFA6}"/>
              </a:ext>
            </a:extLst>
          </p:cNvPr>
          <p:cNvSpPr/>
          <p:nvPr userDrawn="1"/>
        </p:nvSpPr>
        <p:spPr>
          <a:xfrm>
            <a:off x="6196343" y="3327574"/>
            <a:ext cx="2707946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4" name="Plassholder for tekst 6">
            <a:extLst>
              <a:ext uri="{FF2B5EF4-FFF2-40B4-BE49-F238E27FC236}">
                <a16:creationId xmlns:a16="http://schemas.microsoft.com/office/drawing/2014/main" id="{A046A6DF-3345-1972-A06C-7D69F988784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55024" y="340076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45" name="Plassholder for tekst 9">
            <a:extLst>
              <a:ext uri="{FF2B5EF4-FFF2-40B4-BE49-F238E27FC236}">
                <a16:creationId xmlns:a16="http://schemas.microsoft.com/office/drawing/2014/main" id="{777F16BD-BE80-72E1-0D23-0A2D50C7B8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55025" y="5320185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46" name="Plassholder for tekst 9">
            <a:extLst>
              <a:ext uri="{FF2B5EF4-FFF2-40B4-BE49-F238E27FC236}">
                <a16:creationId xmlns:a16="http://schemas.microsoft.com/office/drawing/2014/main" id="{4802EF75-EBCA-77F0-DDFD-F80D5026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55025" y="4590554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49" name="Likebent trekant 48">
            <a:extLst>
              <a:ext uri="{FF2B5EF4-FFF2-40B4-BE49-F238E27FC236}">
                <a16:creationId xmlns:a16="http://schemas.microsoft.com/office/drawing/2014/main" id="{A89D0E37-4B2C-A89D-AD59-E800E0481F18}"/>
              </a:ext>
            </a:extLst>
          </p:cNvPr>
          <p:cNvSpPr/>
          <p:nvPr userDrawn="1"/>
        </p:nvSpPr>
        <p:spPr>
          <a:xfrm rot="5400000">
            <a:off x="8619047" y="4640341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D2551FE0-5AB2-3EEE-7495-9793DF959160}"/>
              </a:ext>
            </a:extLst>
          </p:cNvPr>
          <p:cNvSpPr/>
          <p:nvPr userDrawn="1"/>
        </p:nvSpPr>
        <p:spPr>
          <a:xfrm>
            <a:off x="9146481" y="250825"/>
            <a:ext cx="2700067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51" name="Plassholder for tekst 6">
            <a:extLst>
              <a:ext uri="{FF2B5EF4-FFF2-40B4-BE49-F238E27FC236}">
                <a16:creationId xmlns:a16="http://schemas.microsoft.com/office/drawing/2014/main" id="{628984B4-EA0B-46EC-CE30-0A218F3B853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72076" y="32401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52" name="Plassholder for tekst 9">
            <a:extLst>
              <a:ext uri="{FF2B5EF4-FFF2-40B4-BE49-F238E27FC236}">
                <a16:creationId xmlns:a16="http://schemas.microsoft.com/office/drawing/2014/main" id="{BF89ACF2-E392-B227-38A5-510B89C3367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372077" y="2243436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53" name="Plassholder for tekst 9">
            <a:extLst>
              <a:ext uri="{FF2B5EF4-FFF2-40B4-BE49-F238E27FC236}">
                <a16:creationId xmlns:a16="http://schemas.microsoft.com/office/drawing/2014/main" id="{79B2C0A7-F968-4A65-B0A1-6B37F540ED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372077" y="1513805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55" name="Likebent trekant 54">
            <a:extLst>
              <a:ext uri="{FF2B5EF4-FFF2-40B4-BE49-F238E27FC236}">
                <a16:creationId xmlns:a16="http://schemas.microsoft.com/office/drawing/2014/main" id="{363ECDA2-DFFB-675A-56C2-4F5F0741F707}"/>
              </a:ext>
            </a:extLst>
          </p:cNvPr>
          <p:cNvSpPr/>
          <p:nvPr userDrawn="1"/>
        </p:nvSpPr>
        <p:spPr>
          <a:xfrm rot="16200000">
            <a:off x="8805368" y="1563592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8D5CF9-F646-C486-E439-3FE65AE704B3}"/>
              </a:ext>
            </a:extLst>
          </p:cNvPr>
          <p:cNvSpPr/>
          <p:nvPr/>
        </p:nvSpPr>
        <p:spPr>
          <a:xfrm>
            <a:off x="325169" y="2949576"/>
            <a:ext cx="2695903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F89EBCF-47E2-8492-72FD-925188987606}"/>
              </a:ext>
            </a:extLst>
          </p:cNvPr>
          <p:cNvSpPr/>
          <p:nvPr/>
        </p:nvSpPr>
        <p:spPr>
          <a:xfrm>
            <a:off x="6196342" y="2949576"/>
            <a:ext cx="2707946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89C8ADD-396E-0A85-2A34-55E5DDB1B727}"/>
              </a:ext>
            </a:extLst>
          </p:cNvPr>
          <p:cNvSpPr/>
          <p:nvPr/>
        </p:nvSpPr>
        <p:spPr>
          <a:xfrm>
            <a:off x="9158619" y="6026326"/>
            <a:ext cx="2687929" cy="2335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B41BF53-5491-92A8-6449-9B313AE5DC38}"/>
              </a:ext>
            </a:extLst>
          </p:cNvPr>
          <p:cNvSpPr/>
          <p:nvPr/>
        </p:nvSpPr>
        <p:spPr>
          <a:xfrm>
            <a:off x="3258806" y="6026326"/>
            <a:ext cx="2712405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471694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tall og annet innhold som kan egne se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244F1A1-190E-0ABB-6B31-8B0988EA2781}"/>
              </a:ext>
            </a:extLst>
          </p:cNvPr>
          <p:cNvSpPr/>
          <p:nvPr userDrawn="1"/>
        </p:nvSpPr>
        <p:spPr>
          <a:xfrm>
            <a:off x="3002215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BD1EC81-FE2D-53A4-1632-A3C6CC0B2AC2}"/>
              </a:ext>
            </a:extLst>
          </p:cNvPr>
          <p:cNvSpPr/>
          <p:nvPr userDrawn="1"/>
        </p:nvSpPr>
        <p:spPr>
          <a:xfrm>
            <a:off x="3002215" y="1221197"/>
            <a:ext cx="198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808D5C6-9870-A1A7-707B-E2FF0FD77BFC}"/>
              </a:ext>
            </a:extLst>
          </p:cNvPr>
          <p:cNvSpPr/>
          <p:nvPr userDrawn="1"/>
        </p:nvSpPr>
        <p:spPr>
          <a:xfrm>
            <a:off x="9479443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F27CF60-E024-435E-883E-F1376DDC11CD}"/>
              </a:ext>
            </a:extLst>
          </p:cNvPr>
          <p:cNvSpPr/>
          <p:nvPr userDrawn="1"/>
        </p:nvSpPr>
        <p:spPr>
          <a:xfrm>
            <a:off x="9479443" y="1221197"/>
            <a:ext cx="1980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1F331C8-C20C-ACE9-C02A-7DAECCF2057F}"/>
              </a:ext>
            </a:extLst>
          </p:cNvPr>
          <p:cNvSpPr/>
          <p:nvPr userDrawn="1"/>
        </p:nvSpPr>
        <p:spPr>
          <a:xfrm>
            <a:off x="5161291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9797B41-7462-8E35-E467-3AE5198626D4}"/>
              </a:ext>
            </a:extLst>
          </p:cNvPr>
          <p:cNvSpPr/>
          <p:nvPr userDrawn="1"/>
        </p:nvSpPr>
        <p:spPr>
          <a:xfrm>
            <a:off x="5161291" y="1221197"/>
            <a:ext cx="1980000" cy="108000"/>
          </a:xfrm>
          <a:prstGeom prst="rect">
            <a:avLst/>
          </a:prstGeom>
          <a:solidFill>
            <a:srgbClr val="9B91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61CD5E6-300E-4E7F-95D8-B9C950F9B3ED}"/>
              </a:ext>
            </a:extLst>
          </p:cNvPr>
          <p:cNvSpPr/>
          <p:nvPr userDrawn="1"/>
        </p:nvSpPr>
        <p:spPr>
          <a:xfrm>
            <a:off x="7320367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6B59A3-69BA-2EEF-F5F7-7EE3F4B676B5}"/>
              </a:ext>
            </a:extLst>
          </p:cNvPr>
          <p:cNvSpPr/>
          <p:nvPr userDrawn="1"/>
        </p:nvSpPr>
        <p:spPr>
          <a:xfrm>
            <a:off x="7320367" y="1221197"/>
            <a:ext cx="1980000" cy="108000"/>
          </a:xfrm>
          <a:prstGeom prst="rect">
            <a:avLst/>
          </a:prstGeom>
          <a:solidFill>
            <a:srgbClr val="9D8B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0D87645-E92A-A061-8925-A26F2457F385}"/>
              </a:ext>
            </a:extLst>
          </p:cNvPr>
          <p:cNvSpPr/>
          <p:nvPr userDrawn="1"/>
        </p:nvSpPr>
        <p:spPr>
          <a:xfrm>
            <a:off x="3002215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A038DE6-AA08-8E78-2F0B-962C07C4275D}"/>
              </a:ext>
            </a:extLst>
          </p:cNvPr>
          <p:cNvSpPr/>
          <p:nvPr userDrawn="1"/>
        </p:nvSpPr>
        <p:spPr>
          <a:xfrm>
            <a:off x="3002215" y="3625033"/>
            <a:ext cx="1980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97F3025-9D86-9E4C-B663-097AE2FDAEC2}"/>
              </a:ext>
            </a:extLst>
          </p:cNvPr>
          <p:cNvSpPr/>
          <p:nvPr userDrawn="1"/>
        </p:nvSpPr>
        <p:spPr>
          <a:xfrm>
            <a:off x="9479443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247B198-9DE9-66B2-87C9-7EE9AE4BCDA1}"/>
              </a:ext>
            </a:extLst>
          </p:cNvPr>
          <p:cNvSpPr/>
          <p:nvPr userDrawn="1"/>
        </p:nvSpPr>
        <p:spPr>
          <a:xfrm>
            <a:off x="9479443" y="3625033"/>
            <a:ext cx="1980000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5661206-BF06-648C-D5BE-D607340DC412}"/>
              </a:ext>
            </a:extLst>
          </p:cNvPr>
          <p:cNvSpPr/>
          <p:nvPr userDrawn="1"/>
        </p:nvSpPr>
        <p:spPr>
          <a:xfrm>
            <a:off x="5161291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2DE1E26-63B7-5CF8-345C-E87D8B4BA83E}"/>
              </a:ext>
            </a:extLst>
          </p:cNvPr>
          <p:cNvSpPr/>
          <p:nvPr userDrawn="1"/>
        </p:nvSpPr>
        <p:spPr>
          <a:xfrm>
            <a:off x="5161291" y="3625033"/>
            <a:ext cx="1980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EC85EE5E-4C26-7B0B-50BF-6567E589BD7C}"/>
              </a:ext>
            </a:extLst>
          </p:cNvPr>
          <p:cNvSpPr/>
          <p:nvPr userDrawn="1"/>
        </p:nvSpPr>
        <p:spPr>
          <a:xfrm>
            <a:off x="7320367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A139FE6-A3C5-E7ED-4407-8A481F5DDF52}"/>
              </a:ext>
            </a:extLst>
          </p:cNvPr>
          <p:cNvSpPr/>
          <p:nvPr userDrawn="1"/>
        </p:nvSpPr>
        <p:spPr>
          <a:xfrm>
            <a:off x="7320367" y="3625033"/>
            <a:ext cx="198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DAA1D1F-CE44-DC1E-8172-4A5F42D5CFA0}"/>
              </a:ext>
            </a:extLst>
          </p:cNvPr>
          <p:cNvSpPr/>
          <p:nvPr userDrawn="1"/>
        </p:nvSpPr>
        <p:spPr>
          <a:xfrm>
            <a:off x="843139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B7A1D9C-CA92-0BE7-C87D-232916F5F5F6}"/>
              </a:ext>
            </a:extLst>
          </p:cNvPr>
          <p:cNvSpPr/>
          <p:nvPr userDrawn="1"/>
        </p:nvSpPr>
        <p:spPr>
          <a:xfrm>
            <a:off x="843139" y="3625033"/>
            <a:ext cx="1980000" cy="108000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5" name="Plassholder for bilde 32">
            <a:extLst>
              <a:ext uri="{FF2B5EF4-FFF2-40B4-BE49-F238E27FC236}">
                <a16:creationId xmlns:a16="http://schemas.microsoft.com/office/drawing/2014/main" id="{CDE0174D-4D51-CAB2-6DA4-3E31BCAF7B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88215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6" name="Plassholder for bilde 32">
            <a:extLst>
              <a:ext uri="{FF2B5EF4-FFF2-40B4-BE49-F238E27FC236}">
                <a16:creationId xmlns:a16="http://schemas.microsoft.com/office/drawing/2014/main" id="{439451C7-AD07-B237-999F-E1AEC98069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65443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37" name="Plassholder for bilde 32">
            <a:extLst>
              <a:ext uri="{FF2B5EF4-FFF2-40B4-BE49-F238E27FC236}">
                <a16:creationId xmlns:a16="http://schemas.microsoft.com/office/drawing/2014/main" id="{4F0C8B40-E2A9-F47B-9927-9808378F05C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47291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40" name="Plassholder for bilde 32">
            <a:extLst>
              <a:ext uri="{FF2B5EF4-FFF2-40B4-BE49-F238E27FC236}">
                <a16:creationId xmlns:a16="http://schemas.microsoft.com/office/drawing/2014/main" id="{7D39791D-AFDB-94DD-9785-DEA33D14F1C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806367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42" name="Plassholder for bilde 32">
            <a:extLst>
              <a:ext uri="{FF2B5EF4-FFF2-40B4-BE49-F238E27FC236}">
                <a16:creationId xmlns:a16="http://schemas.microsoft.com/office/drawing/2014/main" id="{0513820F-3D12-DD56-C4BC-9D6AFC0B62C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88215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47" name="Plassholder for bilde 32">
            <a:extLst>
              <a:ext uri="{FF2B5EF4-FFF2-40B4-BE49-F238E27FC236}">
                <a16:creationId xmlns:a16="http://schemas.microsoft.com/office/drawing/2014/main" id="{06202AFD-13E2-6342-98A2-A2134F0AB4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65443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48" name="Plassholder for bilde 32">
            <a:extLst>
              <a:ext uri="{FF2B5EF4-FFF2-40B4-BE49-F238E27FC236}">
                <a16:creationId xmlns:a16="http://schemas.microsoft.com/office/drawing/2014/main" id="{30832E0E-A538-0B90-8431-A3E42A7CCA2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7291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54" name="Plassholder for bilde 32">
            <a:extLst>
              <a:ext uri="{FF2B5EF4-FFF2-40B4-BE49-F238E27FC236}">
                <a16:creationId xmlns:a16="http://schemas.microsoft.com/office/drawing/2014/main" id="{9225B84B-72EE-AAF8-DBA1-29C8DABDD5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06367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56" name="Plassholder for bilde 32">
            <a:extLst>
              <a:ext uri="{FF2B5EF4-FFF2-40B4-BE49-F238E27FC236}">
                <a16:creationId xmlns:a16="http://schemas.microsoft.com/office/drawing/2014/main" id="{0DE6365E-C44D-AC60-B646-81613A9F13A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329139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57" name="Plassholder for tekst 137">
            <a:extLst>
              <a:ext uri="{FF2B5EF4-FFF2-40B4-BE49-F238E27FC236}">
                <a16:creationId xmlns:a16="http://schemas.microsoft.com/office/drawing/2014/main" id="{7FE12974-770D-8D31-82C0-0DE5E6B58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0169" y="1167756"/>
            <a:ext cx="1980000" cy="134570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nb-NO" dirty="0"/>
              <a:t>Overskrift</a:t>
            </a:r>
          </a:p>
        </p:txBody>
      </p: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31DFBCBA-D3B3-3F0B-46B0-6FF4489E6D7A}"/>
              </a:ext>
            </a:extLst>
          </p:cNvPr>
          <p:cNvCxnSpPr>
            <a:cxnSpLocks/>
          </p:cNvCxnSpPr>
          <p:nvPr userDrawn="1"/>
        </p:nvCxnSpPr>
        <p:spPr>
          <a:xfrm>
            <a:off x="840169" y="2812919"/>
            <a:ext cx="19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Plassholder for tekst 143">
            <a:extLst>
              <a:ext uri="{FF2B5EF4-FFF2-40B4-BE49-F238E27FC236}">
                <a16:creationId xmlns:a16="http://schemas.microsoft.com/office/drawing/2014/main" id="{8D8E849A-D07F-5583-A2A5-1CC3E17FC3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168" y="2946180"/>
            <a:ext cx="1979999" cy="344956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nb-NO" dirty="0"/>
              <a:t>Tilleggstekst</a:t>
            </a:r>
          </a:p>
        </p:txBody>
      </p:sp>
      <p:sp>
        <p:nvSpPr>
          <p:cNvPr id="60" name="Plassholder for tekst 36">
            <a:extLst>
              <a:ext uri="{FF2B5EF4-FFF2-40B4-BE49-F238E27FC236}">
                <a16:creationId xmlns:a16="http://schemas.microsoft.com/office/drawing/2014/main" id="{86382F5A-9F47-AF1B-AFDE-9F16E929D3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24441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1" name="Plassholder for tekst 36">
            <a:extLst>
              <a:ext uri="{FF2B5EF4-FFF2-40B4-BE49-F238E27FC236}">
                <a16:creationId xmlns:a16="http://schemas.microsoft.com/office/drawing/2014/main" id="{11A18904-0AF7-547F-D1DA-41A8A77E20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01669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2" name="Plassholder for tekst 36">
            <a:extLst>
              <a:ext uri="{FF2B5EF4-FFF2-40B4-BE49-F238E27FC236}">
                <a16:creationId xmlns:a16="http://schemas.microsoft.com/office/drawing/2014/main" id="{3412BB98-538E-E286-315D-091A82E44E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83517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3" name="Plassholder for tekst 36">
            <a:extLst>
              <a:ext uri="{FF2B5EF4-FFF2-40B4-BE49-F238E27FC236}">
                <a16:creationId xmlns:a16="http://schemas.microsoft.com/office/drawing/2014/main" id="{DCE247CF-EC4E-0973-B316-3A50858AFB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2593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4" name="Plassholder for tekst 36">
            <a:extLst>
              <a:ext uri="{FF2B5EF4-FFF2-40B4-BE49-F238E27FC236}">
                <a16:creationId xmlns:a16="http://schemas.microsoft.com/office/drawing/2014/main" id="{6750B719-7950-6E6C-EF2C-CEC8A3F873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4441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5" name="Plassholder for tekst 36">
            <a:extLst>
              <a:ext uri="{FF2B5EF4-FFF2-40B4-BE49-F238E27FC236}">
                <a16:creationId xmlns:a16="http://schemas.microsoft.com/office/drawing/2014/main" id="{283DE8A0-71E4-5621-AB63-E169ABBE8ED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01669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6" name="Plassholder for tekst 36">
            <a:extLst>
              <a:ext uri="{FF2B5EF4-FFF2-40B4-BE49-F238E27FC236}">
                <a16:creationId xmlns:a16="http://schemas.microsoft.com/office/drawing/2014/main" id="{436EB440-D0BB-7CBF-3309-6CA382FA28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83517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7" name="Plassholder for tekst 36">
            <a:extLst>
              <a:ext uri="{FF2B5EF4-FFF2-40B4-BE49-F238E27FC236}">
                <a16:creationId xmlns:a16="http://schemas.microsoft.com/office/drawing/2014/main" id="{9321268F-02CA-8A47-F770-7EF91D5CDC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42593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8" name="Plassholder for tekst 36">
            <a:extLst>
              <a:ext uri="{FF2B5EF4-FFF2-40B4-BE49-F238E27FC236}">
                <a16:creationId xmlns:a16="http://schemas.microsoft.com/office/drawing/2014/main" id="{FEE88D1C-0071-CFB1-BE12-D91740B8BA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5365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9" name="Plassholder for tekst 34">
            <a:extLst>
              <a:ext uri="{FF2B5EF4-FFF2-40B4-BE49-F238E27FC236}">
                <a16:creationId xmlns:a16="http://schemas.microsoft.com/office/drawing/2014/main" id="{A4ABD5F6-1ABF-2E2A-071F-1D8C575D8F3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2215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0" name="Plassholder for tekst 34">
            <a:extLst>
              <a:ext uri="{FF2B5EF4-FFF2-40B4-BE49-F238E27FC236}">
                <a16:creationId xmlns:a16="http://schemas.microsoft.com/office/drawing/2014/main" id="{BCA48FF6-6D52-82FE-0251-D88D052B10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79443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1" name="Plassholder for tekst 34">
            <a:extLst>
              <a:ext uri="{FF2B5EF4-FFF2-40B4-BE49-F238E27FC236}">
                <a16:creationId xmlns:a16="http://schemas.microsoft.com/office/drawing/2014/main" id="{7148C6F5-712A-D21D-4305-7A368088970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61291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2" name="Plassholder for tekst 34">
            <a:extLst>
              <a:ext uri="{FF2B5EF4-FFF2-40B4-BE49-F238E27FC236}">
                <a16:creationId xmlns:a16="http://schemas.microsoft.com/office/drawing/2014/main" id="{38521ABD-07B6-F87B-E49D-9F5C35ABA9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20367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3" name="Plassholder for tekst 34">
            <a:extLst>
              <a:ext uri="{FF2B5EF4-FFF2-40B4-BE49-F238E27FC236}">
                <a16:creationId xmlns:a16="http://schemas.microsoft.com/office/drawing/2014/main" id="{9FBD9CA0-FC06-82EA-8BA9-075C9BBF13A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02215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4" name="Plassholder for tekst 34">
            <a:extLst>
              <a:ext uri="{FF2B5EF4-FFF2-40B4-BE49-F238E27FC236}">
                <a16:creationId xmlns:a16="http://schemas.microsoft.com/office/drawing/2014/main" id="{D9A70E73-97B8-F4D7-BE3A-B3EB07B1879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79443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5" name="Plassholder for tekst 34">
            <a:extLst>
              <a:ext uri="{FF2B5EF4-FFF2-40B4-BE49-F238E27FC236}">
                <a16:creationId xmlns:a16="http://schemas.microsoft.com/office/drawing/2014/main" id="{9729BD75-C867-0B6A-2560-ADF2FF6EE6B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61291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6" name="Plassholder for tekst 34">
            <a:extLst>
              <a:ext uri="{FF2B5EF4-FFF2-40B4-BE49-F238E27FC236}">
                <a16:creationId xmlns:a16="http://schemas.microsoft.com/office/drawing/2014/main" id="{B3CB1ACF-A42A-0197-3CBC-BDF7137741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20367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7" name="Plassholder for tekst 34">
            <a:extLst>
              <a:ext uri="{FF2B5EF4-FFF2-40B4-BE49-F238E27FC236}">
                <a16:creationId xmlns:a16="http://schemas.microsoft.com/office/drawing/2014/main" id="{160B6225-C5A1-CD5F-FC93-E07729DEEE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3139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</p:spTree>
    <p:extLst>
      <p:ext uri="{BB962C8B-B14F-4D97-AF65-F5344CB8AC3E}">
        <p14:creationId xmlns:p14="http://schemas.microsoft.com/office/powerpoint/2010/main" val="5774940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A2FBE0E-169D-0E0F-EA51-021F6E6C0BB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D45ECB-7DA2-C83F-8F36-2F915FF35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B067ECEF-1603-8DB1-98CB-9EF855BB91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48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76018A7-AFF7-6717-60B8-D8B3C9D16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350993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63AB193-33CB-AC7E-46A8-56B241A16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</p:spTree>
    <p:extLst>
      <p:ext uri="{BB962C8B-B14F-4D97-AF65-F5344CB8AC3E}">
        <p14:creationId xmlns:p14="http://schemas.microsoft.com/office/powerpoint/2010/main" val="17299521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D89FEE6-02FF-85C0-29C5-6DD46862CA7F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pil&#10;&#10;Automatisk generert beskrivelse">
            <a:extLst>
              <a:ext uri="{FF2B5EF4-FFF2-40B4-BE49-F238E27FC236}">
                <a16:creationId xmlns:a16="http://schemas.microsoft.com/office/drawing/2014/main" id="{A609D4C0-BF8D-673B-9F24-C21F4C4DA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5B829099-EB60-2A74-D76D-F915F7157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7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F388828-C9A0-97E4-7AC9-94B908393197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527CE1EC-F69A-24F5-606E-DF354A827A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10515600" cy="43513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000"/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6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51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KTA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73371" y="1813413"/>
            <a:ext cx="3381375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40483" y="1813413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8007594" y="1813413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54346" y="2013439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88120" y="2013439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88570" y="2013439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143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1EB5A44-4C20-F68C-25DD-124CD55E00B3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181C709-7F82-79A9-BDD7-BC12C1CD2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362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blå ENGELS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1EB5A44-4C20-F68C-25DD-124CD55E00B3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181C709-7F82-79A9-BDD7-BC12C1CD2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E0089A2D-79FD-6E50-EDD0-572E9462C126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09CFEBA-569C-62F9-9A70-74FB3CFF4520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F58B41B0-C0BE-7208-C804-5446710F3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826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ru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458518B3-5158-062B-0182-5DBA47E5A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723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ru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64FCA80-DD6C-1CA7-AD1B-37AB4DCE2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458518B3-5158-062B-0182-5DBA47E5A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B5FCFFD3-1107-44D1-4E4F-B30194CF7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62FC446-8DA8-CA26-96F4-C23C00F04C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9756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ru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AD3B9E6-FC03-C387-4DC2-EBE2FB545C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ru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64FCA80-DD6C-1CA7-AD1B-37AB4DCE2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B5FCFFD3-1107-44D1-4E4F-B30194CF7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62FC446-8DA8-CA26-96F4-C23C00F04C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4AE0553B-F814-5005-AF21-DD2D62FE9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3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r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282787B-F665-1BFE-28AC-527CC8EF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330572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CBF5C94C-4D2F-F6F0-6777-CC5B34891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132817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927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il&#10;&#10;Automatisk generert beskrivelse">
            <a:extLst>
              <a:ext uri="{FF2B5EF4-FFF2-40B4-BE49-F238E27FC236}">
                <a16:creationId xmlns:a16="http://schemas.microsoft.com/office/drawing/2014/main" id="{EB9506B2-144C-74B6-F53E-35ADE4B2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Valgfri undertekst / ingress</a:t>
            </a:r>
          </a:p>
        </p:txBody>
      </p:sp>
    </p:spTree>
    <p:extLst>
      <p:ext uri="{BB962C8B-B14F-4D97-AF65-F5344CB8AC3E}">
        <p14:creationId xmlns:p14="http://schemas.microsoft.com/office/powerpoint/2010/main" val="2665904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C17EC97-E109-F012-CDAB-6CC0539D6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</p:spTree>
    <p:extLst>
      <p:ext uri="{BB962C8B-B14F-4D97-AF65-F5344CB8AC3E}">
        <p14:creationId xmlns:p14="http://schemas.microsoft.com/office/powerpoint/2010/main" val="277783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Sett inn bilde eller grafikk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</p:spTree>
    <p:extLst>
      <p:ext uri="{BB962C8B-B14F-4D97-AF65-F5344CB8AC3E}">
        <p14:creationId xmlns:p14="http://schemas.microsoft.com/office/powerpoint/2010/main" val="943666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6C6357"/>
          </a:solidFill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1B2B151-84A5-E913-AE1A-0EE618DDB4C5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27CB211F-531F-6A60-EA26-7715AF551C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787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Brun ENGELS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6C6357"/>
          </a:solidFill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27CB211F-531F-6A60-EA26-7715AF551C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2D71AC3-ACFC-1F3A-0D08-676D5D3D044C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A3B3F5A-532E-92C1-DF96-47DA3964C7A0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rgbClr val="6C63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5C06FA32-1BBF-BDCB-9E32-72B7EEEDE0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7A820B4-973F-4088-7E7C-4B32A3696651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2323894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øn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D53550B-2800-EF77-9C10-18729FAC3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14DCC3A-DD85-9B3C-BA2B-004B081C1B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3E7C62-98A0-5BAC-69D6-EFA8819667EF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827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øn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F7724FD4-FB56-839B-3647-E954CAF80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A5DF390-F11B-C056-EB77-AF3CE6A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191409B-75C6-3AB0-D974-7F19B997FE8D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27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øn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68B4D5A-AD8B-B5F2-8478-FBA699A1C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95A76C3-E4BD-327D-5D99-73910DA03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7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øn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4B223D-8238-326E-7C17-094F4885D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C58E789-E87F-33D8-95F7-92BAEF496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ACCC1A9B-1C4B-85BE-903D-C865EBAFC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51713E-454A-FDD4-610D-1054B35D30D5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6C91B906-7D3B-84DA-3B55-255EF70238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07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C2982C-86A4-5C98-BA60-3D559D0FC32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84431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63E974-7BD4-D58C-6DCD-DEB2402BD95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7930662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08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541F984-1D9A-79D8-C903-970096337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3134400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C2620CB-8993-8F3A-128D-13A68FFF6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DE249C6-B7F1-0BDC-096B-0A7AEE824098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AD70720B-3895-FB5D-4594-7A4FC20F6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5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A41A842-EF5F-7845-42C0-8996E764D756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D22450F-AEC0-1762-A086-CE6A2F9D4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3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C43E5C-7AFD-7CFB-E7BA-CB7FAC9532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7952693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96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43A6127-1CE3-10EA-67BE-6C26F2FAD72A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3AD9ADD1-D913-3D7C-8A3D-39C0AA364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B4D462E-9775-7C0C-8E9B-28FA64991E7E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254674830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grønn ENGELS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43A6127-1CE3-10EA-67BE-6C26F2FAD72A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3AD9ADD1-D913-3D7C-8A3D-39C0AA364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605D785-8B17-E251-FE4C-A9CC8AE23D7A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D85980D-B7DC-9730-629E-D47D996649B2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D44F8472-83F4-98B1-A313-C628ABE04B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5B0F505-8A16-FEB5-B8BD-5749F25C01D0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62972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rød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82B3056-77A1-F5C3-06F1-7AA882DD3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9B8761C-0F01-086E-B2B2-4CA66F8ED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"/>
          <a:stretch/>
        </p:blipFill>
        <p:spPr>
          <a:xfrm>
            <a:off x="0" y="0"/>
            <a:ext cx="12192000" cy="650557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FD07CAE-EC07-EF1F-9F82-88F13423ED3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81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rød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0E97DA29-32FB-06AE-4D36-F2F842112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CF47103-5B63-2193-B926-F8D4370E2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C4554E5-7D27-39A3-63ED-DE250AA5D2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7246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rød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CEA4EE-C01F-5C8E-305F-863711FDE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786A252D-2D97-A319-88FD-5C633E666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85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1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8479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40D1BF7-633F-7264-08DF-F038B734A5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630D28C5-6938-BD4B-56A4-2E9340AB249A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79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rød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BF6DC7A-A334-9B4B-4F7B-ACE635584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E7ACC22-EBE3-5281-5872-BE548260E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5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B1260E48-1F90-9C21-1EF4-868EEAB41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D58B7A7-41F5-9C0E-53AB-FE908CA4165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10F8E0D7-9749-E325-9699-D8EC10275D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2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7641711-35EF-BD98-AC31-96CD836F4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535601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0D23FAE-9011-A9BA-9789-580960FB1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74F1A3B-46CF-B3DE-B63F-5CF241B56D6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7D17AF66-51F0-0C94-BB4E-FDB2325D6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3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E1FE64D-C2C2-DA17-5C43-63EA7C7EE6C7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B912B56-77C7-14ED-4810-FD08F67C3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B63340A-8566-0CB8-0A27-21043F854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15744386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2871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1C48FB4-D55C-7BDA-1CA5-9E0210B3BE52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430466F-F02F-B8FE-CD17-F42387E81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1362F02-9BE9-D359-148B-B55074CAD49E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5107552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rød ENGELS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1C48FB4-D55C-7BDA-1CA5-9E0210B3BE52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430466F-F02F-B8FE-CD17-F42387E81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3614C98-FA05-3CF6-4425-F187D3AEAACE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02B901D-C6C4-5015-2ADC-516CF9056510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82C60AD6-3521-8E45-6667-36A7DB8F5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4A83B0A-02FD-61BA-15F8-E9DDDD761468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216432912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ul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20EC989-4DC6-41FB-BD3B-1CBFF0092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106DB7E-312E-C963-4057-844E22E799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862493-5F42-950A-E479-C9A3CD88922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5567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DCB4E875-730B-E890-7043-E9966A931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F7213F75-DBA2-9BA4-ED46-D18D8DF35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 r="50000"/>
          <a:stretch/>
        </p:blipFill>
        <p:spPr>
          <a:xfrm>
            <a:off x="0" y="2276474"/>
            <a:ext cx="6096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7B20888-A73B-20CD-25D9-C517A823CC0A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65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3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83189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69532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59758E0-F301-99A5-33B1-1D720D95577C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705CA2-8059-8BD0-0A25-5E344DBD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4B00F56-E54D-EA07-25B0-A5BE6FFB3C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211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ul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14E82B4D-FF34-2882-7665-DB9C3FB261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6848EFA-52B4-9A07-B933-317D3ACBC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F3150E9-D6FA-A0E4-373E-0BE82576187B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5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ul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AB76C36-EE0C-78BC-6356-2F463948E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786A252D-2D97-A319-88FD-5C633E666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92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ul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99842C2-00C3-E724-5241-B8DDEB68E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E7ACC22-EBE3-5281-5872-BE548260E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86BD860-FB8C-5348-03B9-1485ACA43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7904746-5E03-3534-045B-4B415F90E728}"/>
              </a:ext>
            </a:extLst>
          </p:cNvPr>
          <p:cNvSpPr/>
          <p:nvPr userDrawn="1"/>
        </p:nvSpPr>
        <p:spPr>
          <a:xfrm>
            <a:off x="556101" y="6227280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81426AA-CFB3-EB25-DC66-4253C63D3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0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8344120-BA26-72D6-9F27-D4C37EBDA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3772246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CB7DEE4-DDC1-143F-C578-1E1646BB0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2D643AD-0029-2F71-C7A7-941E0F0A902B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5C29DDA-A370-43C2-9F40-9EF385D6BE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42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307E37E-51EE-1E50-5E48-4D02D4F107FB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AED06A2D-CCE5-E9D7-452A-172040336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1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8BE62EA6-1A09-2816-6255-7189E219D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29313258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rgbClr val="FFE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552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729EBE6-C173-1BB7-4C41-807DCB3B577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5424ADD-1613-2B94-46E5-E07F7F2C1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CBF8A6D-2885-A9A5-F5EE-E322F0E1B264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431931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4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69532" y="457200"/>
            <a:ext cx="2985856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83189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69532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183189" y="457200"/>
            <a:ext cx="2985856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BAB0B86-C8F7-EF32-9C70-E4B92A820273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4CB297-617B-1827-6C01-3E8524BF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2C1D5E-6D29-DF6D-953D-A39820A080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6395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gul ENGELSK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729EBE6-C173-1BB7-4C41-807DCB3B577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5424ADD-1613-2B94-46E5-E07F7F2C1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50FFD46D-E5AA-43E6-E4D5-7866AB2E14D9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E4C0172-2C4D-AF69-D206-9079AE6815AB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rgbClr val="6D5E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2" name="Grafikk 11">
              <a:extLst>
                <a:ext uri="{FF2B5EF4-FFF2-40B4-BE49-F238E27FC236}">
                  <a16:creationId xmlns:a16="http://schemas.microsoft.com/office/drawing/2014/main" id="{85BFA8BA-CCBC-72CA-AF9C-0A1A437747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E1EF09A-D1B0-AB14-51BC-C04475D02FE9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14632266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F279A91-44C6-1645-10F5-7B5ACA3CAE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479790C-E5F8-0BEA-D315-B57CA7AC3295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tx1"/>
                </a:solidFill>
              </a:rPr>
              <a:t>Eiendom, bygg og anlegg til forsvaret av Norge i fred, krise og krig.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54BD5EB-A8E0-3CC2-CBA5-DD04A2EEFD56}"/>
              </a:ext>
            </a:extLst>
          </p:cNvPr>
          <p:cNvSpPr/>
          <p:nvPr userDrawn="1"/>
        </p:nvSpPr>
        <p:spPr>
          <a:xfrm>
            <a:off x="4214590" y="6026342"/>
            <a:ext cx="2129537" cy="257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210225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grå ENGELS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F279A91-44C6-1645-10F5-7B5ACA3CAE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54BD5EB-A8E0-3CC2-CBA5-DD04A2EEFD56}"/>
              </a:ext>
            </a:extLst>
          </p:cNvPr>
          <p:cNvSpPr/>
          <p:nvPr userDrawn="1"/>
        </p:nvSpPr>
        <p:spPr>
          <a:xfrm>
            <a:off x="4214590" y="6026342"/>
            <a:ext cx="2129537" cy="257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5CA966AB-BCAB-6105-1AF6-B7AA4A6FC051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D49BC7F8-0C55-F66B-DBD0-78DAFDE71D43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" name="Grafikk 15">
              <a:extLst>
                <a:ext uri="{FF2B5EF4-FFF2-40B4-BE49-F238E27FC236}">
                  <a16:creationId xmlns:a16="http://schemas.microsoft.com/office/drawing/2014/main" id="{45271C59-FDEC-8F13-F7F1-EAD3F21C23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F1366EC-80B7-58A1-97DF-66A18A34BA68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We build </a:t>
            </a:r>
            <a:r>
              <a:rPr lang="en-US" sz="1050" dirty="0" err="1">
                <a:solidFill>
                  <a:schemeClr val="tx1"/>
                </a:solidFill>
              </a:rPr>
              <a:t>defence</a:t>
            </a:r>
            <a:r>
              <a:rPr lang="en-US" sz="1050" dirty="0">
                <a:solidFill>
                  <a:schemeClr val="tx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103427649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l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519A04B-5967-BCC5-1081-FC768CDAB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D3B8A4C4-DCAA-D95D-9D97-B35B93E89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716193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l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98F796A-2513-46C5-60A4-A8AB72711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6BAAFD4-0536-67EF-2D95-125F427D24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260253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øn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461E2B3B-15D3-CB11-A7BD-9326F334E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488B8F7E-A385-06B3-30FB-E3603F0728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662359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øn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D27F103-8BAA-7BB5-68D1-4BD39A7F9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8343573-411C-D75F-270A-72546811F8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916289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rø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96F89232-B5E6-F305-7C4C-A9B60B7FF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DAFF1DD7-9919-3227-0062-64230E0C66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30269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rø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77068643-FAFD-2033-5FD3-F4099361B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B15D23F4-ABB5-18C7-84C5-B6C1100D95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9733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ul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7606B6ED-D650-34FB-7B73-E6E9BCD90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1D02528C-A4F6-D27A-C004-E0977E98DC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445477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ful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20373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ul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BD72F265-F6F1-9CA1-0983-8CE34F09F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69E1D63-675D-1BCC-4FD4-C71C525A09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375029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ru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E4FCBE07-B4B8-38BD-AAA9-6D40B186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DA591602-1266-2C0A-E8D2-C0A9251134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336289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ru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E4FCBE07-B4B8-38BD-AAA9-6D40B186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5">
            <a:extLst>
              <a:ext uri="{FF2B5EF4-FFF2-40B4-BE49-F238E27FC236}">
                <a16:creationId xmlns:a16="http://schemas.microsoft.com/office/drawing/2014/main" id="{DAAE1976-0E1F-FD6F-A90D-CC51BB0E38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116891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58BEB6DA-B3FB-CD66-B73B-DAAE270D2A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238908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DC3A761-88B2-76CE-49CC-658A22312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DBA2EB3-D4F9-C42F-93C6-B7C1EE49E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6518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86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3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8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27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72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Stor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250139" y="250141"/>
            <a:ext cx="11691722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138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2077996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75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17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6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9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8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sig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34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sig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15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21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4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616FE818-E859-0BF9-B078-2B73D28B3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639EDD08-7EAA-6D07-08E3-44711C73C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/>
          <a:stretch/>
        </p:blipFill>
        <p:spPr>
          <a:xfrm>
            <a:off x="0" y="2276474"/>
            <a:ext cx="12192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CE95240-57AA-D005-144E-BF3833F7A45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295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Stort med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4F759690-66CD-8A27-9C02-DB590EAB76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160850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</a:t>
            </a:r>
          </a:p>
        </p:txBody>
      </p:sp>
    </p:spTree>
    <p:extLst>
      <p:ext uri="{BB962C8B-B14F-4D97-AF65-F5344CB8AC3E}">
        <p14:creationId xmlns:p14="http://schemas.microsoft.com/office/powerpoint/2010/main" val="39355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DCB4E875-730B-E890-7043-E9966A931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F7213F75-DBA2-9BA4-ED46-D18D8DF35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 r="50000"/>
          <a:stretch/>
        </p:blipFill>
        <p:spPr>
          <a:xfrm>
            <a:off x="0" y="2276474"/>
            <a:ext cx="6096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7B20888-A73B-20CD-25D9-C517A823CC0A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88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0692DBE-78EE-0961-E405-41FB09AED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/>
          <a:stretch/>
        </p:blipFill>
        <p:spPr>
          <a:xfrm>
            <a:off x="0" y="2276474"/>
            <a:ext cx="12192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5EA99D64-5FA8-1C46-7B0F-FF864944E1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00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4CDC590-BA43-7D23-8061-9623D017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 r="50000"/>
          <a:stretch/>
        </p:blipFill>
        <p:spPr>
          <a:xfrm>
            <a:off x="0" y="2276474"/>
            <a:ext cx="6096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DE4D704-5CBA-A6F9-DDE0-E85F6B9808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3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61D92E54-2CE2-D42F-C161-482FEE88A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3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773781D6-A7F6-6F4A-6CFE-146E2C894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D87863D-70BF-4B69-BC9E-06B4E5C042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5B7797-50FF-9155-046D-06B7D291B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54AA11-8CAC-04C2-C144-DAAE85C8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7BD9E431-8867-04B1-3286-D1E4D706F7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3DC06E03-0307-EB70-A10F-1503A14D1C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857AD284-9C21-75AC-6DAC-A9AF9A9B83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F180DB9E-77C8-3385-5FA7-C147D360D5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F56B6452-8D9D-DF6E-5799-DD27B41C0B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4AB3AA4-ACDA-EEC4-70D5-0B7D76713C1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890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0B46B7E-6508-95E3-44A7-1BF3BFD14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59C14D0-DCF0-7969-B581-01D60B3F0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B09281-2970-137C-36BE-5E2FD048D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6" name="Plassholder for tekst 10">
            <a:extLst>
              <a:ext uri="{FF2B5EF4-FFF2-40B4-BE49-F238E27FC236}">
                <a16:creationId xmlns:a16="http://schemas.microsoft.com/office/drawing/2014/main" id="{3C652EF3-39D2-A159-EA4E-60BB8EB267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6BF09C73-B1CB-2AF5-68A7-0D6D68FB66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2B69E4B0-9718-C134-DF43-EB3772F81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6BBAF53C-587A-4830-EA4A-34BB455D1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04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0BCE6C-3715-60DC-10A9-382F361E6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E1DF41EB-DDAF-349A-3ACC-DE51DA008D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08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lank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74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4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6CA2912-363B-D171-E96F-E4CC715563B5}"/>
              </a:ext>
            </a:extLst>
          </p:cNvPr>
          <p:cNvSpPr/>
          <p:nvPr userDrawn="1"/>
        </p:nvSpPr>
        <p:spPr>
          <a:xfrm>
            <a:off x="766707" y="5220368"/>
            <a:ext cx="2631815" cy="215984"/>
          </a:xfrm>
          <a:prstGeom prst="rect">
            <a:avLst/>
          </a:prstGeom>
          <a:solidFill>
            <a:srgbClr val="003760"/>
          </a:solidFill>
          <a:ln>
            <a:solidFill>
              <a:srgbClr val="003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16288D2-FBCF-9BAD-33C0-70F8358DBD03}"/>
              </a:ext>
            </a:extLst>
          </p:cNvPr>
          <p:cNvSpPr/>
          <p:nvPr userDrawn="1"/>
        </p:nvSpPr>
        <p:spPr>
          <a:xfrm>
            <a:off x="3499741" y="5220368"/>
            <a:ext cx="2631814" cy="215984"/>
          </a:xfrm>
          <a:prstGeom prst="rect">
            <a:avLst/>
          </a:prstGeom>
          <a:solidFill>
            <a:srgbClr val="0065BD"/>
          </a:solidFill>
          <a:ln>
            <a:solidFill>
              <a:srgbClr val="0065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3A98357-CBDD-F665-10B5-313BDD03B079}"/>
              </a:ext>
            </a:extLst>
          </p:cNvPr>
          <p:cNvSpPr/>
          <p:nvPr userDrawn="1"/>
        </p:nvSpPr>
        <p:spPr>
          <a:xfrm>
            <a:off x="6232770" y="5220368"/>
            <a:ext cx="2631837" cy="215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371CF71-6A5E-277B-D3F6-62A097FE035A}"/>
              </a:ext>
            </a:extLst>
          </p:cNvPr>
          <p:cNvSpPr/>
          <p:nvPr userDrawn="1"/>
        </p:nvSpPr>
        <p:spPr>
          <a:xfrm>
            <a:off x="8965805" y="5220368"/>
            <a:ext cx="2608442" cy="215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FE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71CFE676-A91C-2AF1-45AF-4FBA82D8C7C9}"/>
              </a:ext>
            </a:extLst>
          </p:cNvPr>
          <p:cNvSpPr txBox="1">
            <a:spLocks/>
          </p:cNvSpPr>
          <p:nvPr userDrawn="1"/>
        </p:nvSpPr>
        <p:spPr>
          <a:xfrm>
            <a:off x="3499740" y="1814815"/>
            <a:ext cx="2631814" cy="3405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46B8CAAA-07F0-F864-AD05-5FFDE93A08D5}"/>
              </a:ext>
            </a:extLst>
          </p:cNvPr>
          <p:cNvSpPr txBox="1">
            <a:spLocks/>
          </p:cNvSpPr>
          <p:nvPr userDrawn="1"/>
        </p:nvSpPr>
        <p:spPr>
          <a:xfrm>
            <a:off x="6232766" y="1814815"/>
            <a:ext cx="2631837" cy="34055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0E821E4-F203-4EC6-D48C-22AC29F90464}"/>
              </a:ext>
            </a:extLst>
          </p:cNvPr>
          <p:cNvSpPr txBox="1">
            <a:spLocks/>
          </p:cNvSpPr>
          <p:nvPr userDrawn="1"/>
        </p:nvSpPr>
        <p:spPr>
          <a:xfrm>
            <a:off x="8965809" y="1814815"/>
            <a:ext cx="2608439" cy="3405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  <p:sp>
        <p:nvSpPr>
          <p:cNvPr id="14" name="Plassholder for innhold 5">
            <a:extLst>
              <a:ext uri="{FF2B5EF4-FFF2-40B4-BE49-F238E27FC236}">
                <a16:creationId xmlns:a16="http://schemas.microsoft.com/office/drawing/2014/main" id="{2BCAE0DC-AE31-2576-14BB-AE930F6EA40B}"/>
              </a:ext>
            </a:extLst>
          </p:cNvPr>
          <p:cNvSpPr txBox="1">
            <a:spLocks/>
          </p:cNvSpPr>
          <p:nvPr userDrawn="1"/>
        </p:nvSpPr>
        <p:spPr>
          <a:xfrm>
            <a:off x="766708" y="1814814"/>
            <a:ext cx="2631816" cy="3405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740654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 2 bilder sto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250139" y="250141"/>
            <a:ext cx="5750611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6191251" y="250141"/>
            <a:ext cx="5750611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138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50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3438951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6CA2912-363B-D171-E96F-E4CC715563B5}"/>
              </a:ext>
            </a:extLst>
          </p:cNvPr>
          <p:cNvSpPr/>
          <p:nvPr userDrawn="1"/>
        </p:nvSpPr>
        <p:spPr>
          <a:xfrm>
            <a:off x="766707" y="4699668"/>
            <a:ext cx="2631815" cy="215984"/>
          </a:xfrm>
          <a:prstGeom prst="rect">
            <a:avLst/>
          </a:prstGeom>
          <a:solidFill>
            <a:srgbClr val="003760"/>
          </a:solidFill>
          <a:ln>
            <a:solidFill>
              <a:srgbClr val="0037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16288D2-FBCF-9BAD-33C0-70F8358DBD03}"/>
              </a:ext>
            </a:extLst>
          </p:cNvPr>
          <p:cNvSpPr/>
          <p:nvPr userDrawn="1"/>
        </p:nvSpPr>
        <p:spPr>
          <a:xfrm>
            <a:off x="3499741" y="4699668"/>
            <a:ext cx="2631814" cy="215984"/>
          </a:xfrm>
          <a:prstGeom prst="rect">
            <a:avLst/>
          </a:prstGeom>
          <a:solidFill>
            <a:srgbClr val="0065BD"/>
          </a:solidFill>
          <a:ln>
            <a:solidFill>
              <a:srgbClr val="0065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3A98357-CBDD-F665-10B5-313BDD03B079}"/>
              </a:ext>
            </a:extLst>
          </p:cNvPr>
          <p:cNvSpPr/>
          <p:nvPr userDrawn="1"/>
        </p:nvSpPr>
        <p:spPr>
          <a:xfrm>
            <a:off x="6232770" y="4699668"/>
            <a:ext cx="2631837" cy="215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371CF71-6A5E-277B-D3F6-62A097FE035A}"/>
              </a:ext>
            </a:extLst>
          </p:cNvPr>
          <p:cNvSpPr/>
          <p:nvPr userDrawn="1"/>
        </p:nvSpPr>
        <p:spPr>
          <a:xfrm>
            <a:off x="8965805" y="4699668"/>
            <a:ext cx="2608442" cy="215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FE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71CFE676-A91C-2AF1-45AF-4FBA82D8C7C9}"/>
              </a:ext>
            </a:extLst>
          </p:cNvPr>
          <p:cNvSpPr txBox="1">
            <a:spLocks/>
          </p:cNvSpPr>
          <p:nvPr userDrawn="1"/>
        </p:nvSpPr>
        <p:spPr>
          <a:xfrm>
            <a:off x="3499740" y="1814815"/>
            <a:ext cx="2631814" cy="28714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46B8CAAA-07F0-F864-AD05-5FFDE93A08D5}"/>
              </a:ext>
            </a:extLst>
          </p:cNvPr>
          <p:cNvSpPr txBox="1">
            <a:spLocks/>
          </p:cNvSpPr>
          <p:nvPr userDrawn="1"/>
        </p:nvSpPr>
        <p:spPr>
          <a:xfrm>
            <a:off x="6232766" y="1814815"/>
            <a:ext cx="2631837" cy="28714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0E821E4-F203-4EC6-D48C-22AC29F90464}"/>
              </a:ext>
            </a:extLst>
          </p:cNvPr>
          <p:cNvSpPr txBox="1">
            <a:spLocks/>
          </p:cNvSpPr>
          <p:nvPr userDrawn="1"/>
        </p:nvSpPr>
        <p:spPr>
          <a:xfrm>
            <a:off x="8965809" y="1814815"/>
            <a:ext cx="2608439" cy="28714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  <p:sp>
        <p:nvSpPr>
          <p:cNvPr id="14" name="Plassholder for innhold 5">
            <a:extLst>
              <a:ext uri="{FF2B5EF4-FFF2-40B4-BE49-F238E27FC236}">
                <a16:creationId xmlns:a16="http://schemas.microsoft.com/office/drawing/2014/main" id="{2BCAE0DC-AE31-2576-14BB-AE930F6EA40B}"/>
              </a:ext>
            </a:extLst>
          </p:cNvPr>
          <p:cNvSpPr txBox="1">
            <a:spLocks/>
          </p:cNvSpPr>
          <p:nvPr userDrawn="1"/>
        </p:nvSpPr>
        <p:spPr>
          <a:xfrm>
            <a:off x="766708" y="1814814"/>
            <a:ext cx="2631816" cy="28714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417311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lank hvit ba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82513EF2-A3B0-9015-5184-9EFD74E7E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2" y="1395970"/>
            <a:ext cx="3522617" cy="40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15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tittel + blank grå ba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00BD26BA-642E-6880-19E9-02EA9EAC0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2" y="1395970"/>
            <a:ext cx="3522617" cy="406606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5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blank hv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2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tittel + blank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0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10515600" cy="43513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000"/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8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6408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C2982C-86A4-5C98-BA60-3D559D0FC32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84431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63E974-7BD4-D58C-6DCD-DEB2402BD95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7930662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282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1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8479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40D1BF7-633F-7264-08DF-F038B734A5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630D28C5-6938-BD4B-56A4-2E9340AB249A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68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3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83189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69532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59758E0-F301-99A5-33B1-1D720D95577C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705CA2-8059-8BD0-0A25-5E344DBD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4B00F56-E54D-EA07-25B0-A5BE6FFB3C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8330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 4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44731" y="679269"/>
            <a:ext cx="5050972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bilde 6">
            <a:extLst>
              <a:ext uri="{FF2B5EF4-FFF2-40B4-BE49-F238E27FC236}">
                <a16:creationId xmlns:a16="http://schemas.microsoft.com/office/drawing/2014/main" id="{F788DF82-3BA2-5554-78B1-9A43DBB5F2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4732" y="3439890"/>
            <a:ext cx="5050970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00399BAF-22CD-65C0-A453-0274A738DA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6298" y="679269"/>
            <a:ext cx="5050971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DE1AC08F-1EFB-9EC2-480A-5861F5444C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6298" y="3439889"/>
            <a:ext cx="5050971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49672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4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69532" y="457200"/>
            <a:ext cx="2985856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83189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69532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183189" y="457200"/>
            <a:ext cx="2985856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BAB0B86-C8F7-EF32-9C70-E4B92A820273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4CB297-617B-1827-6C01-3E8524BF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2C1D5E-6D29-DF6D-953D-A39820A080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1469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ful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974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Stor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250139" y="250141"/>
            <a:ext cx="11691722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138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3075149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Stort med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4F759690-66CD-8A27-9C02-DB590EAB76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160850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</a:t>
            </a:r>
          </a:p>
        </p:txBody>
      </p:sp>
    </p:spTree>
    <p:extLst>
      <p:ext uri="{BB962C8B-B14F-4D97-AF65-F5344CB8AC3E}">
        <p14:creationId xmlns:p14="http://schemas.microsoft.com/office/powerpoint/2010/main" val="389544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 2 bilder sto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250139" y="250141"/>
            <a:ext cx="5750611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6191251" y="250141"/>
            <a:ext cx="5750611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138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50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3476757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 4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44731" y="679269"/>
            <a:ext cx="5050972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bilde 6">
            <a:extLst>
              <a:ext uri="{FF2B5EF4-FFF2-40B4-BE49-F238E27FC236}">
                <a16:creationId xmlns:a16="http://schemas.microsoft.com/office/drawing/2014/main" id="{F788DF82-3BA2-5554-78B1-9A43DBB5F2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4732" y="3439890"/>
            <a:ext cx="5050970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00399BAF-22CD-65C0-A453-0274A738DA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6298" y="679269"/>
            <a:ext cx="5050971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DE1AC08F-1EFB-9EC2-480A-5861F5444C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6298" y="3439889"/>
            <a:ext cx="5050971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8579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Collage/Moodbo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6">
            <a:extLst>
              <a:ext uri="{FF2B5EF4-FFF2-40B4-BE49-F238E27FC236}">
                <a16:creationId xmlns:a16="http://schemas.microsoft.com/office/drawing/2014/main" id="{8509A04B-606D-A8B5-6659-4303A5BCBB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98280" y="810293"/>
            <a:ext cx="1993720" cy="1358546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2C875AA-D593-96A0-ED10-AA2AB4CD81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1875" y="810293"/>
            <a:ext cx="4864119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Plassholder for bilde 6">
            <a:extLst>
              <a:ext uri="{FF2B5EF4-FFF2-40B4-BE49-F238E27FC236}">
                <a16:creationId xmlns:a16="http://schemas.microsoft.com/office/drawing/2014/main" id="{60E864F7-08B6-9CF3-2B3F-8216A8CF8C0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1875" y="3513461"/>
            <a:ext cx="1793375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6">
            <a:extLst>
              <a:ext uri="{FF2B5EF4-FFF2-40B4-BE49-F238E27FC236}">
                <a16:creationId xmlns:a16="http://schemas.microsoft.com/office/drawing/2014/main" id="{D0692F97-78FD-D3DD-9414-A08DFF444C5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48637" y="810293"/>
            <a:ext cx="3568532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9" name="Plassholder for bilde 6">
            <a:extLst>
              <a:ext uri="{FF2B5EF4-FFF2-40B4-BE49-F238E27FC236}">
                <a16:creationId xmlns:a16="http://schemas.microsoft.com/office/drawing/2014/main" id="{7E5DED12-2116-A739-CBF8-76A91FF6F79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198280" y="2163461"/>
            <a:ext cx="1993720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tekst 4">
            <a:extLst>
              <a:ext uri="{FF2B5EF4-FFF2-40B4-BE49-F238E27FC236}">
                <a16:creationId xmlns:a16="http://schemas.microsoft.com/office/drawing/2014/main" id="{C7CD0EE2-4F00-9924-15B0-60F1DD11F9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827088" y="305819"/>
            <a:ext cx="5268912" cy="255294"/>
          </a:xfrm>
          <a:noFill/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2B3B5B49-3DBD-C945-D2BA-5F35743A62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779304" y="3513461"/>
            <a:ext cx="3072940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938D5EA8-B6E5-1716-BD34-BD1A900BBC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848637" y="3513461"/>
            <a:ext cx="5356104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C14A7A3-59FB-BDF9-E445-575E834B0BA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419912" y="810293"/>
            <a:ext cx="1784829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C67A41AF-C111-ABDB-CFE2-3AA96F86799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198280" y="4866629"/>
            <a:ext cx="1993720" cy="1346832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596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 2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512445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6229350" y="2047875"/>
            <a:ext cx="512445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7432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75" y="5638800"/>
            <a:ext cx="27432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9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2 bilder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3581400" y="2047875"/>
            <a:ext cx="77724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116445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278BCD80-AC6C-FA69-66BC-62723837E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47875"/>
            <a:ext cx="105156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51926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Collage/Moodbo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6">
            <a:extLst>
              <a:ext uri="{FF2B5EF4-FFF2-40B4-BE49-F238E27FC236}">
                <a16:creationId xmlns:a16="http://schemas.microsoft.com/office/drawing/2014/main" id="{8509A04B-606D-A8B5-6659-4303A5BCBB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98280" y="810293"/>
            <a:ext cx="1993720" cy="1358546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2C875AA-D593-96A0-ED10-AA2AB4CD81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1875" y="810293"/>
            <a:ext cx="4864119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Plassholder for bilde 6">
            <a:extLst>
              <a:ext uri="{FF2B5EF4-FFF2-40B4-BE49-F238E27FC236}">
                <a16:creationId xmlns:a16="http://schemas.microsoft.com/office/drawing/2014/main" id="{60E864F7-08B6-9CF3-2B3F-8216A8CF8C0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1875" y="3513461"/>
            <a:ext cx="1793375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6">
            <a:extLst>
              <a:ext uri="{FF2B5EF4-FFF2-40B4-BE49-F238E27FC236}">
                <a16:creationId xmlns:a16="http://schemas.microsoft.com/office/drawing/2014/main" id="{D0692F97-78FD-D3DD-9414-A08DFF444C5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48637" y="810293"/>
            <a:ext cx="3568532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9" name="Plassholder for bilde 6">
            <a:extLst>
              <a:ext uri="{FF2B5EF4-FFF2-40B4-BE49-F238E27FC236}">
                <a16:creationId xmlns:a16="http://schemas.microsoft.com/office/drawing/2014/main" id="{7E5DED12-2116-A739-CBF8-76A91FF6F79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198280" y="2163461"/>
            <a:ext cx="1993720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tekst 4">
            <a:extLst>
              <a:ext uri="{FF2B5EF4-FFF2-40B4-BE49-F238E27FC236}">
                <a16:creationId xmlns:a16="http://schemas.microsoft.com/office/drawing/2014/main" id="{C7CD0EE2-4F00-9924-15B0-60F1DD11F9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827088" y="305819"/>
            <a:ext cx="5268912" cy="255294"/>
          </a:xfrm>
          <a:noFill/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2B3B5B49-3DBD-C945-D2BA-5F35743A62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779304" y="3513461"/>
            <a:ext cx="3072940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938D5EA8-B6E5-1716-BD34-BD1A900BBC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848637" y="3513461"/>
            <a:ext cx="5356104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C14A7A3-59FB-BDF9-E445-575E834B0BA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419912" y="810293"/>
            <a:ext cx="1784829" cy="2700000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C67A41AF-C111-ABDB-CFE2-3AA96F86799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198280" y="4866629"/>
            <a:ext cx="1993720" cy="1346832"/>
          </a:xfrm>
          <a:noFill/>
        </p:spPr>
        <p:txBody>
          <a:bodyPr lIns="180000" tIns="180000" rIns="180000" bIns="180000" anchor="ctr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065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 3 bilder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15" name="Plassholder for bilde 6"/>
          <p:cNvSpPr>
            <a:spLocks noGrp="1"/>
          </p:cNvSpPr>
          <p:nvPr>
            <p:ph type="pic" sz="quarter" idx="17"/>
          </p:nvPr>
        </p:nvSpPr>
        <p:spPr>
          <a:xfrm>
            <a:off x="3581400" y="2047874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6"/>
          <p:cNvSpPr>
            <a:spLocks noGrp="1"/>
          </p:cNvSpPr>
          <p:nvPr>
            <p:ph type="pic" sz="quarter" idx="18"/>
          </p:nvPr>
        </p:nvSpPr>
        <p:spPr>
          <a:xfrm>
            <a:off x="6319838" y="2047873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6319838" y="5638801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9067800" y="2047873"/>
            <a:ext cx="2286000" cy="3514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0"/>
          </p:nvPr>
        </p:nvSpPr>
        <p:spPr>
          <a:xfrm>
            <a:off x="9250326" y="2296633"/>
            <a:ext cx="1920950" cy="301721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033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bilde 24">
            <a:extLst>
              <a:ext uri="{FF2B5EF4-FFF2-40B4-BE49-F238E27FC236}">
                <a16:creationId xmlns:a16="http://schemas.microsoft.com/office/drawing/2014/main" id="{39DE6BAA-A5B1-3908-61AB-2AF33CD229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5169" y="250825"/>
            <a:ext cx="2695903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6" name="Plassholder for bilde 24">
            <a:extLst>
              <a:ext uri="{FF2B5EF4-FFF2-40B4-BE49-F238E27FC236}">
                <a16:creationId xmlns:a16="http://schemas.microsoft.com/office/drawing/2014/main" id="{D4554441-00AF-DD43-423E-0312992A11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0506" y="256987"/>
            <a:ext cx="2700067" cy="2692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7" name="Plassholder for bilde 24">
            <a:extLst>
              <a:ext uri="{FF2B5EF4-FFF2-40B4-BE49-F238E27FC236}">
                <a16:creationId xmlns:a16="http://schemas.microsoft.com/office/drawing/2014/main" id="{F9EBA5C0-B335-3C36-1EC6-C79ACC72F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58807" y="3327575"/>
            <a:ext cx="2712405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8" name="Plassholder for bilde 24">
            <a:extLst>
              <a:ext uri="{FF2B5EF4-FFF2-40B4-BE49-F238E27FC236}">
                <a16:creationId xmlns:a16="http://schemas.microsoft.com/office/drawing/2014/main" id="{FA6BFCC9-F8C8-D2FE-099B-BB8C87812D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58619" y="3327575"/>
            <a:ext cx="2687929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614D1E-3C09-8C7C-EE83-7AE502622CD8}"/>
              </a:ext>
            </a:extLst>
          </p:cNvPr>
          <p:cNvSpPr/>
          <p:nvPr userDrawn="1"/>
        </p:nvSpPr>
        <p:spPr>
          <a:xfrm>
            <a:off x="3258806" y="250825"/>
            <a:ext cx="2712405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C7CC6EFC-5B2E-6C3C-FE6B-6233FDEF1B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96739" y="32401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FB1ADAB7-14FB-86D6-AF9C-C38527F24C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96740" y="2243436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FB991D3A-7E15-3F0C-A8A4-DDBF474031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96740" y="1513805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5" name="Likebent trekant 14">
            <a:extLst>
              <a:ext uri="{FF2B5EF4-FFF2-40B4-BE49-F238E27FC236}">
                <a16:creationId xmlns:a16="http://schemas.microsoft.com/office/drawing/2014/main" id="{CDA20D16-B863-4756-24AC-B817F0A05E63}"/>
              </a:ext>
            </a:extLst>
          </p:cNvPr>
          <p:cNvSpPr/>
          <p:nvPr userDrawn="1"/>
        </p:nvSpPr>
        <p:spPr>
          <a:xfrm rot="16200000">
            <a:off x="2921322" y="1563593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CD0CF6F-B237-7950-7C43-ACBD9B5B0D7F}"/>
              </a:ext>
            </a:extLst>
          </p:cNvPr>
          <p:cNvSpPr/>
          <p:nvPr userDrawn="1"/>
        </p:nvSpPr>
        <p:spPr>
          <a:xfrm>
            <a:off x="333145" y="3327574"/>
            <a:ext cx="2700067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4" name="Plassholder for tekst 6">
            <a:extLst>
              <a:ext uri="{FF2B5EF4-FFF2-40B4-BE49-F238E27FC236}">
                <a16:creationId xmlns:a16="http://schemas.microsoft.com/office/drawing/2014/main" id="{B9E7521C-5A27-4C80-D4EA-497870251B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8740" y="340076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38" name="Plassholder for tekst 9">
            <a:extLst>
              <a:ext uri="{FF2B5EF4-FFF2-40B4-BE49-F238E27FC236}">
                <a16:creationId xmlns:a16="http://schemas.microsoft.com/office/drawing/2014/main" id="{CDF44375-E5B2-9F58-5B08-C935731216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8741" y="5320185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39" name="Plassholder for tekst 9">
            <a:extLst>
              <a:ext uri="{FF2B5EF4-FFF2-40B4-BE49-F238E27FC236}">
                <a16:creationId xmlns:a16="http://schemas.microsoft.com/office/drawing/2014/main" id="{FA2AA0FD-C206-5D29-03E0-2473270A7E1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8741" y="4590554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41" name="Likebent trekant 40">
            <a:extLst>
              <a:ext uri="{FF2B5EF4-FFF2-40B4-BE49-F238E27FC236}">
                <a16:creationId xmlns:a16="http://schemas.microsoft.com/office/drawing/2014/main" id="{DDA34814-B3C0-9F6D-F90A-A34E72B1D697}"/>
              </a:ext>
            </a:extLst>
          </p:cNvPr>
          <p:cNvSpPr/>
          <p:nvPr userDrawn="1"/>
        </p:nvSpPr>
        <p:spPr>
          <a:xfrm rot="5400000">
            <a:off x="2722763" y="4640341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4CAF9309-007E-792D-C330-B63C779DBFA6}"/>
              </a:ext>
            </a:extLst>
          </p:cNvPr>
          <p:cNvSpPr/>
          <p:nvPr userDrawn="1"/>
        </p:nvSpPr>
        <p:spPr>
          <a:xfrm>
            <a:off x="6196343" y="3327574"/>
            <a:ext cx="2707946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4" name="Plassholder for tekst 6">
            <a:extLst>
              <a:ext uri="{FF2B5EF4-FFF2-40B4-BE49-F238E27FC236}">
                <a16:creationId xmlns:a16="http://schemas.microsoft.com/office/drawing/2014/main" id="{A046A6DF-3345-1972-A06C-7D69F988784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55024" y="340076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45" name="Plassholder for tekst 9">
            <a:extLst>
              <a:ext uri="{FF2B5EF4-FFF2-40B4-BE49-F238E27FC236}">
                <a16:creationId xmlns:a16="http://schemas.microsoft.com/office/drawing/2014/main" id="{777F16BD-BE80-72E1-0D23-0A2D50C7B8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55025" y="5320185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46" name="Plassholder for tekst 9">
            <a:extLst>
              <a:ext uri="{FF2B5EF4-FFF2-40B4-BE49-F238E27FC236}">
                <a16:creationId xmlns:a16="http://schemas.microsoft.com/office/drawing/2014/main" id="{4802EF75-EBCA-77F0-DDFD-F80D5026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55025" y="4590554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49" name="Likebent trekant 48">
            <a:extLst>
              <a:ext uri="{FF2B5EF4-FFF2-40B4-BE49-F238E27FC236}">
                <a16:creationId xmlns:a16="http://schemas.microsoft.com/office/drawing/2014/main" id="{A89D0E37-4B2C-A89D-AD59-E800E0481F18}"/>
              </a:ext>
            </a:extLst>
          </p:cNvPr>
          <p:cNvSpPr/>
          <p:nvPr userDrawn="1"/>
        </p:nvSpPr>
        <p:spPr>
          <a:xfrm rot="5400000">
            <a:off x="8619047" y="4640341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D2551FE0-5AB2-3EEE-7495-9793DF959160}"/>
              </a:ext>
            </a:extLst>
          </p:cNvPr>
          <p:cNvSpPr/>
          <p:nvPr userDrawn="1"/>
        </p:nvSpPr>
        <p:spPr>
          <a:xfrm>
            <a:off x="9146481" y="250825"/>
            <a:ext cx="2700067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51" name="Plassholder for tekst 6">
            <a:extLst>
              <a:ext uri="{FF2B5EF4-FFF2-40B4-BE49-F238E27FC236}">
                <a16:creationId xmlns:a16="http://schemas.microsoft.com/office/drawing/2014/main" id="{628984B4-EA0B-46EC-CE30-0A218F3B853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72076" y="32401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52" name="Plassholder for tekst 9">
            <a:extLst>
              <a:ext uri="{FF2B5EF4-FFF2-40B4-BE49-F238E27FC236}">
                <a16:creationId xmlns:a16="http://schemas.microsoft.com/office/drawing/2014/main" id="{BF89ACF2-E392-B227-38A5-510B89C3367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372077" y="2243436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53" name="Plassholder for tekst 9">
            <a:extLst>
              <a:ext uri="{FF2B5EF4-FFF2-40B4-BE49-F238E27FC236}">
                <a16:creationId xmlns:a16="http://schemas.microsoft.com/office/drawing/2014/main" id="{79B2C0A7-F968-4A65-B0A1-6B37F540ED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372077" y="1513805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55" name="Likebent trekant 54">
            <a:extLst>
              <a:ext uri="{FF2B5EF4-FFF2-40B4-BE49-F238E27FC236}">
                <a16:creationId xmlns:a16="http://schemas.microsoft.com/office/drawing/2014/main" id="{363ECDA2-DFFB-675A-56C2-4F5F0741F707}"/>
              </a:ext>
            </a:extLst>
          </p:cNvPr>
          <p:cNvSpPr/>
          <p:nvPr userDrawn="1"/>
        </p:nvSpPr>
        <p:spPr>
          <a:xfrm rot="16200000">
            <a:off x="8805368" y="1563592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8D5CF9-F646-C486-E439-3FE65AE704B3}"/>
              </a:ext>
            </a:extLst>
          </p:cNvPr>
          <p:cNvSpPr/>
          <p:nvPr/>
        </p:nvSpPr>
        <p:spPr>
          <a:xfrm>
            <a:off x="325169" y="2949576"/>
            <a:ext cx="2695903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F89EBCF-47E2-8492-72FD-925188987606}"/>
              </a:ext>
            </a:extLst>
          </p:cNvPr>
          <p:cNvSpPr/>
          <p:nvPr/>
        </p:nvSpPr>
        <p:spPr>
          <a:xfrm>
            <a:off x="6196342" y="2949576"/>
            <a:ext cx="2707946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89C8ADD-396E-0A85-2A34-55E5DDB1B727}"/>
              </a:ext>
            </a:extLst>
          </p:cNvPr>
          <p:cNvSpPr/>
          <p:nvPr/>
        </p:nvSpPr>
        <p:spPr>
          <a:xfrm>
            <a:off x="9158619" y="6026326"/>
            <a:ext cx="2687929" cy="2335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B41BF53-5491-92A8-6449-9B313AE5DC38}"/>
              </a:ext>
            </a:extLst>
          </p:cNvPr>
          <p:cNvSpPr/>
          <p:nvPr/>
        </p:nvSpPr>
        <p:spPr>
          <a:xfrm>
            <a:off x="3258806" y="6026326"/>
            <a:ext cx="2712405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356141959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tall og annet innhold som kan egne se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244F1A1-190E-0ABB-6B31-8B0988EA2781}"/>
              </a:ext>
            </a:extLst>
          </p:cNvPr>
          <p:cNvSpPr/>
          <p:nvPr userDrawn="1"/>
        </p:nvSpPr>
        <p:spPr>
          <a:xfrm>
            <a:off x="3002215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BD1EC81-FE2D-53A4-1632-A3C6CC0B2AC2}"/>
              </a:ext>
            </a:extLst>
          </p:cNvPr>
          <p:cNvSpPr/>
          <p:nvPr userDrawn="1"/>
        </p:nvSpPr>
        <p:spPr>
          <a:xfrm>
            <a:off x="3002215" y="1221197"/>
            <a:ext cx="198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808D5C6-9870-A1A7-707B-E2FF0FD77BFC}"/>
              </a:ext>
            </a:extLst>
          </p:cNvPr>
          <p:cNvSpPr/>
          <p:nvPr userDrawn="1"/>
        </p:nvSpPr>
        <p:spPr>
          <a:xfrm>
            <a:off x="9479443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F27CF60-E024-435E-883E-F1376DDC11CD}"/>
              </a:ext>
            </a:extLst>
          </p:cNvPr>
          <p:cNvSpPr/>
          <p:nvPr userDrawn="1"/>
        </p:nvSpPr>
        <p:spPr>
          <a:xfrm>
            <a:off x="9479443" y="1221197"/>
            <a:ext cx="1980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1F331C8-C20C-ACE9-C02A-7DAECCF2057F}"/>
              </a:ext>
            </a:extLst>
          </p:cNvPr>
          <p:cNvSpPr/>
          <p:nvPr userDrawn="1"/>
        </p:nvSpPr>
        <p:spPr>
          <a:xfrm>
            <a:off x="5161291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9797B41-7462-8E35-E467-3AE5198626D4}"/>
              </a:ext>
            </a:extLst>
          </p:cNvPr>
          <p:cNvSpPr/>
          <p:nvPr userDrawn="1"/>
        </p:nvSpPr>
        <p:spPr>
          <a:xfrm>
            <a:off x="5161291" y="1221197"/>
            <a:ext cx="1980000" cy="108000"/>
          </a:xfrm>
          <a:prstGeom prst="rect">
            <a:avLst/>
          </a:prstGeom>
          <a:solidFill>
            <a:srgbClr val="9B91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61CD5E6-300E-4E7F-95D8-B9C950F9B3ED}"/>
              </a:ext>
            </a:extLst>
          </p:cNvPr>
          <p:cNvSpPr/>
          <p:nvPr userDrawn="1"/>
        </p:nvSpPr>
        <p:spPr>
          <a:xfrm>
            <a:off x="7320367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6B59A3-69BA-2EEF-F5F7-7EE3F4B676B5}"/>
              </a:ext>
            </a:extLst>
          </p:cNvPr>
          <p:cNvSpPr/>
          <p:nvPr userDrawn="1"/>
        </p:nvSpPr>
        <p:spPr>
          <a:xfrm>
            <a:off x="7320367" y="1221197"/>
            <a:ext cx="1980000" cy="108000"/>
          </a:xfrm>
          <a:prstGeom prst="rect">
            <a:avLst/>
          </a:prstGeom>
          <a:solidFill>
            <a:srgbClr val="9D8B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0D87645-E92A-A061-8925-A26F2457F385}"/>
              </a:ext>
            </a:extLst>
          </p:cNvPr>
          <p:cNvSpPr/>
          <p:nvPr userDrawn="1"/>
        </p:nvSpPr>
        <p:spPr>
          <a:xfrm>
            <a:off x="3002215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A038DE6-AA08-8E78-2F0B-962C07C4275D}"/>
              </a:ext>
            </a:extLst>
          </p:cNvPr>
          <p:cNvSpPr/>
          <p:nvPr userDrawn="1"/>
        </p:nvSpPr>
        <p:spPr>
          <a:xfrm>
            <a:off x="3002215" y="3625033"/>
            <a:ext cx="1980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97F3025-9D86-9E4C-B663-097AE2FDAEC2}"/>
              </a:ext>
            </a:extLst>
          </p:cNvPr>
          <p:cNvSpPr/>
          <p:nvPr userDrawn="1"/>
        </p:nvSpPr>
        <p:spPr>
          <a:xfrm>
            <a:off x="9479443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247B198-9DE9-66B2-87C9-7EE9AE4BCDA1}"/>
              </a:ext>
            </a:extLst>
          </p:cNvPr>
          <p:cNvSpPr/>
          <p:nvPr userDrawn="1"/>
        </p:nvSpPr>
        <p:spPr>
          <a:xfrm>
            <a:off x="9479443" y="3625033"/>
            <a:ext cx="1980000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5661206-BF06-648C-D5BE-D607340DC412}"/>
              </a:ext>
            </a:extLst>
          </p:cNvPr>
          <p:cNvSpPr/>
          <p:nvPr userDrawn="1"/>
        </p:nvSpPr>
        <p:spPr>
          <a:xfrm>
            <a:off x="5161291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2DE1E26-63B7-5CF8-345C-E87D8B4BA83E}"/>
              </a:ext>
            </a:extLst>
          </p:cNvPr>
          <p:cNvSpPr/>
          <p:nvPr userDrawn="1"/>
        </p:nvSpPr>
        <p:spPr>
          <a:xfrm>
            <a:off x="5161291" y="3625033"/>
            <a:ext cx="1980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EC85EE5E-4C26-7B0B-50BF-6567E589BD7C}"/>
              </a:ext>
            </a:extLst>
          </p:cNvPr>
          <p:cNvSpPr/>
          <p:nvPr userDrawn="1"/>
        </p:nvSpPr>
        <p:spPr>
          <a:xfrm>
            <a:off x="7320367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A139FE6-A3C5-E7ED-4407-8A481F5DDF52}"/>
              </a:ext>
            </a:extLst>
          </p:cNvPr>
          <p:cNvSpPr/>
          <p:nvPr userDrawn="1"/>
        </p:nvSpPr>
        <p:spPr>
          <a:xfrm>
            <a:off x="7320367" y="3625033"/>
            <a:ext cx="198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DAA1D1F-CE44-DC1E-8172-4A5F42D5CFA0}"/>
              </a:ext>
            </a:extLst>
          </p:cNvPr>
          <p:cNvSpPr/>
          <p:nvPr userDrawn="1"/>
        </p:nvSpPr>
        <p:spPr>
          <a:xfrm>
            <a:off x="843139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B7A1D9C-CA92-0BE7-C87D-232916F5F5F6}"/>
              </a:ext>
            </a:extLst>
          </p:cNvPr>
          <p:cNvSpPr/>
          <p:nvPr userDrawn="1"/>
        </p:nvSpPr>
        <p:spPr>
          <a:xfrm>
            <a:off x="843139" y="3625033"/>
            <a:ext cx="1980000" cy="108000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5" name="Plassholder for bilde 32">
            <a:extLst>
              <a:ext uri="{FF2B5EF4-FFF2-40B4-BE49-F238E27FC236}">
                <a16:creationId xmlns:a16="http://schemas.microsoft.com/office/drawing/2014/main" id="{CDE0174D-4D51-CAB2-6DA4-3E31BCAF7B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88215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6" name="Plassholder for bilde 32">
            <a:extLst>
              <a:ext uri="{FF2B5EF4-FFF2-40B4-BE49-F238E27FC236}">
                <a16:creationId xmlns:a16="http://schemas.microsoft.com/office/drawing/2014/main" id="{439451C7-AD07-B237-999F-E1AEC98069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65443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37" name="Plassholder for bilde 32">
            <a:extLst>
              <a:ext uri="{FF2B5EF4-FFF2-40B4-BE49-F238E27FC236}">
                <a16:creationId xmlns:a16="http://schemas.microsoft.com/office/drawing/2014/main" id="{4F0C8B40-E2A9-F47B-9927-9808378F05C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47291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40" name="Plassholder for bilde 32">
            <a:extLst>
              <a:ext uri="{FF2B5EF4-FFF2-40B4-BE49-F238E27FC236}">
                <a16:creationId xmlns:a16="http://schemas.microsoft.com/office/drawing/2014/main" id="{7D39791D-AFDB-94DD-9785-DEA33D14F1C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806367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42" name="Plassholder for bilde 32">
            <a:extLst>
              <a:ext uri="{FF2B5EF4-FFF2-40B4-BE49-F238E27FC236}">
                <a16:creationId xmlns:a16="http://schemas.microsoft.com/office/drawing/2014/main" id="{0513820F-3D12-DD56-C4BC-9D6AFC0B62C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88215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47" name="Plassholder for bilde 32">
            <a:extLst>
              <a:ext uri="{FF2B5EF4-FFF2-40B4-BE49-F238E27FC236}">
                <a16:creationId xmlns:a16="http://schemas.microsoft.com/office/drawing/2014/main" id="{06202AFD-13E2-6342-98A2-A2134F0AB4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65443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48" name="Plassholder for bilde 32">
            <a:extLst>
              <a:ext uri="{FF2B5EF4-FFF2-40B4-BE49-F238E27FC236}">
                <a16:creationId xmlns:a16="http://schemas.microsoft.com/office/drawing/2014/main" id="{30832E0E-A538-0B90-8431-A3E42A7CCA2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7291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54" name="Plassholder for bilde 32">
            <a:extLst>
              <a:ext uri="{FF2B5EF4-FFF2-40B4-BE49-F238E27FC236}">
                <a16:creationId xmlns:a16="http://schemas.microsoft.com/office/drawing/2014/main" id="{9225B84B-72EE-AAF8-DBA1-29C8DABDD5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06367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56" name="Plassholder for bilde 32">
            <a:extLst>
              <a:ext uri="{FF2B5EF4-FFF2-40B4-BE49-F238E27FC236}">
                <a16:creationId xmlns:a16="http://schemas.microsoft.com/office/drawing/2014/main" id="{0DE6365E-C44D-AC60-B646-81613A9F13A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329139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57" name="Plassholder for tekst 137">
            <a:extLst>
              <a:ext uri="{FF2B5EF4-FFF2-40B4-BE49-F238E27FC236}">
                <a16:creationId xmlns:a16="http://schemas.microsoft.com/office/drawing/2014/main" id="{7FE12974-770D-8D31-82C0-0DE5E6B58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0169" y="1167756"/>
            <a:ext cx="1980000" cy="134570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nb-NO" dirty="0"/>
              <a:t>Overskrift</a:t>
            </a:r>
          </a:p>
        </p:txBody>
      </p: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31DFBCBA-D3B3-3F0B-46B0-6FF4489E6D7A}"/>
              </a:ext>
            </a:extLst>
          </p:cNvPr>
          <p:cNvCxnSpPr>
            <a:cxnSpLocks/>
          </p:cNvCxnSpPr>
          <p:nvPr userDrawn="1"/>
        </p:nvCxnSpPr>
        <p:spPr>
          <a:xfrm>
            <a:off x="840169" y="2812919"/>
            <a:ext cx="19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Plassholder for tekst 143">
            <a:extLst>
              <a:ext uri="{FF2B5EF4-FFF2-40B4-BE49-F238E27FC236}">
                <a16:creationId xmlns:a16="http://schemas.microsoft.com/office/drawing/2014/main" id="{8D8E849A-D07F-5583-A2A5-1CC3E17FC3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168" y="2946180"/>
            <a:ext cx="1979999" cy="344956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nb-NO" dirty="0"/>
              <a:t>Tilleggstekst</a:t>
            </a:r>
          </a:p>
        </p:txBody>
      </p:sp>
      <p:sp>
        <p:nvSpPr>
          <p:cNvPr id="60" name="Plassholder for tekst 36">
            <a:extLst>
              <a:ext uri="{FF2B5EF4-FFF2-40B4-BE49-F238E27FC236}">
                <a16:creationId xmlns:a16="http://schemas.microsoft.com/office/drawing/2014/main" id="{86382F5A-9F47-AF1B-AFDE-9F16E929D3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24441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1" name="Plassholder for tekst 36">
            <a:extLst>
              <a:ext uri="{FF2B5EF4-FFF2-40B4-BE49-F238E27FC236}">
                <a16:creationId xmlns:a16="http://schemas.microsoft.com/office/drawing/2014/main" id="{11A18904-0AF7-547F-D1DA-41A8A77E20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01669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2" name="Plassholder for tekst 36">
            <a:extLst>
              <a:ext uri="{FF2B5EF4-FFF2-40B4-BE49-F238E27FC236}">
                <a16:creationId xmlns:a16="http://schemas.microsoft.com/office/drawing/2014/main" id="{3412BB98-538E-E286-315D-091A82E44E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83517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3" name="Plassholder for tekst 36">
            <a:extLst>
              <a:ext uri="{FF2B5EF4-FFF2-40B4-BE49-F238E27FC236}">
                <a16:creationId xmlns:a16="http://schemas.microsoft.com/office/drawing/2014/main" id="{DCE247CF-EC4E-0973-B316-3A50858AFB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2593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4" name="Plassholder for tekst 36">
            <a:extLst>
              <a:ext uri="{FF2B5EF4-FFF2-40B4-BE49-F238E27FC236}">
                <a16:creationId xmlns:a16="http://schemas.microsoft.com/office/drawing/2014/main" id="{6750B719-7950-6E6C-EF2C-CEC8A3F873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4441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5" name="Plassholder for tekst 36">
            <a:extLst>
              <a:ext uri="{FF2B5EF4-FFF2-40B4-BE49-F238E27FC236}">
                <a16:creationId xmlns:a16="http://schemas.microsoft.com/office/drawing/2014/main" id="{283DE8A0-71E4-5621-AB63-E169ABBE8ED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01669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6" name="Plassholder for tekst 36">
            <a:extLst>
              <a:ext uri="{FF2B5EF4-FFF2-40B4-BE49-F238E27FC236}">
                <a16:creationId xmlns:a16="http://schemas.microsoft.com/office/drawing/2014/main" id="{436EB440-D0BB-7CBF-3309-6CA382FA28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83517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7" name="Plassholder for tekst 36">
            <a:extLst>
              <a:ext uri="{FF2B5EF4-FFF2-40B4-BE49-F238E27FC236}">
                <a16:creationId xmlns:a16="http://schemas.microsoft.com/office/drawing/2014/main" id="{9321268F-02CA-8A47-F770-7EF91D5CDC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42593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8" name="Plassholder for tekst 36">
            <a:extLst>
              <a:ext uri="{FF2B5EF4-FFF2-40B4-BE49-F238E27FC236}">
                <a16:creationId xmlns:a16="http://schemas.microsoft.com/office/drawing/2014/main" id="{FEE88D1C-0071-CFB1-BE12-D91740B8BA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5365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9" name="Plassholder for tekst 34">
            <a:extLst>
              <a:ext uri="{FF2B5EF4-FFF2-40B4-BE49-F238E27FC236}">
                <a16:creationId xmlns:a16="http://schemas.microsoft.com/office/drawing/2014/main" id="{A4ABD5F6-1ABF-2E2A-071F-1D8C575D8F3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2215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0" name="Plassholder for tekst 34">
            <a:extLst>
              <a:ext uri="{FF2B5EF4-FFF2-40B4-BE49-F238E27FC236}">
                <a16:creationId xmlns:a16="http://schemas.microsoft.com/office/drawing/2014/main" id="{BCA48FF6-6D52-82FE-0251-D88D052B10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79443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1" name="Plassholder for tekst 34">
            <a:extLst>
              <a:ext uri="{FF2B5EF4-FFF2-40B4-BE49-F238E27FC236}">
                <a16:creationId xmlns:a16="http://schemas.microsoft.com/office/drawing/2014/main" id="{7148C6F5-712A-D21D-4305-7A368088970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61291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2" name="Plassholder for tekst 34">
            <a:extLst>
              <a:ext uri="{FF2B5EF4-FFF2-40B4-BE49-F238E27FC236}">
                <a16:creationId xmlns:a16="http://schemas.microsoft.com/office/drawing/2014/main" id="{38521ABD-07B6-F87B-E49D-9F5C35ABA9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20367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3" name="Plassholder for tekst 34">
            <a:extLst>
              <a:ext uri="{FF2B5EF4-FFF2-40B4-BE49-F238E27FC236}">
                <a16:creationId xmlns:a16="http://schemas.microsoft.com/office/drawing/2014/main" id="{9FBD9CA0-FC06-82EA-8BA9-075C9BBF13A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02215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4" name="Plassholder for tekst 34">
            <a:extLst>
              <a:ext uri="{FF2B5EF4-FFF2-40B4-BE49-F238E27FC236}">
                <a16:creationId xmlns:a16="http://schemas.microsoft.com/office/drawing/2014/main" id="{D9A70E73-97B8-F4D7-BE3A-B3EB07B1879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79443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5" name="Plassholder for tekst 34">
            <a:extLst>
              <a:ext uri="{FF2B5EF4-FFF2-40B4-BE49-F238E27FC236}">
                <a16:creationId xmlns:a16="http://schemas.microsoft.com/office/drawing/2014/main" id="{9729BD75-C867-0B6A-2560-ADF2FF6EE6B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61291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6" name="Plassholder for tekst 34">
            <a:extLst>
              <a:ext uri="{FF2B5EF4-FFF2-40B4-BE49-F238E27FC236}">
                <a16:creationId xmlns:a16="http://schemas.microsoft.com/office/drawing/2014/main" id="{B3CB1ACF-A42A-0197-3CBC-BDF7137741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20367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7" name="Plassholder for tekst 34">
            <a:extLst>
              <a:ext uri="{FF2B5EF4-FFF2-40B4-BE49-F238E27FC236}">
                <a16:creationId xmlns:a16="http://schemas.microsoft.com/office/drawing/2014/main" id="{160B6225-C5A1-CD5F-FC93-E07729DEEE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3139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</p:spTree>
    <p:extLst>
      <p:ext uri="{BB962C8B-B14F-4D97-AF65-F5344CB8AC3E}">
        <p14:creationId xmlns:p14="http://schemas.microsoft.com/office/powerpoint/2010/main" val="117006651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A2FBE0E-169D-0E0F-EA51-021F6E6C0BB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D45ECB-7DA2-C83F-8F36-2F915FF35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B067ECEF-1603-8DB1-98CB-9EF855BB91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76018A7-AFF7-6717-60B8-D8B3C9D16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136116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63AB193-33CB-AC7E-46A8-56B241A16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</p:spTree>
    <p:extLst>
      <p:ext uri="{BB962C8B-B14F-4D97-AF65-F5344CB8AC3E}">
        <p14:creationId xmlns:p14="http://schemas.microsoft.com/office/powerpoint/2010/main" val="344052049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D89FEE6-02FF-85C0-29C5-6DD46862CA7F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pil&#10;&#10;Automatisk generert beskrivelse">
            <a:extLst>
              <a:ext uri="{FF2B5EF4-FFF2-40B4-BE49-F238E27FC236}">
                <a16:creationId xmlns:a16="http://schemas.microsoft.com/office/drawing/2014/main" id="{A609D4C0-BF8D-673B-9F24-C21F4C4DA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5B829099-EB60-2A74-D76D-F915F7157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F388828-C9A0-97E4-7AC9-94B908393197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527CE1EC-F69A-24F5-606E-DF354A827A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8407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1EB5A44-4C20-F68C-25DD-124CD55E00B3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181C709-7F82-79A9-BDD7-BC12C1CD2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72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 2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512445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6229350" y="2047875"/>
            <a:ext cx="512445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7432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75" y="5638800"/>
            <a:ext cx="27432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68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blå ENGELS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1EB5A44-4C20-F68C-25DD-124CD55E00B3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181C709-7F82-79A9-BDD7-BC12C1CD2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E0089A2D-79FD-6E50-EDD0-572E9462C126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09CFEBA-569C-62F9-9A70-74FB3CFF4520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F58B41B0-C0BE-7208-C804-5446710F3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706720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ru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458518B3-5158-062B-0182-5DBA47E5A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24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ru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64FCA80-DD6C-1CA7-AD1B-37AB4DCE2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458518B3-5158-062B-0182-5DBA47E5A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B5FCFFD3-1107-44D1-4E4F-B30194CF7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62FC446-8DA8-CA26-96F4-C23C00F04C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7920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ru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AD3B9E6-FC03-C387-4DC2-EBE2FB545C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63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ru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64FCA80-DD6C-1CA7-AD1B-37AB4DCE2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B5FCFFD3-1107-44D1-4E4F-B30194CF7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62FC446-8DA8-CA26-96F4-C23C00F04C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4AE0553B-F814-5005-AF21-DD2D62FE9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3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r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282787B-F665-1BFE-28AC-527CC8EF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315574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CBF5C94C-4D2F-F6F0-6777-CC5B34891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76213560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il&#10;&#10;Automatisk generert beskrivelse">
            <a:extLst>
              <a:ext uri="{FF2B5EF4-FFF2-40B4-BE49-F238E27FC236}">
                <a16:creationId xmlns:a16="http://schemas.microsoft.com/office/drawing/2014/main" id="{EB9506B2-144C-74B6-F53E-35ADE4B2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Valgfri undertekst / ingress</a:t>
            </a:r>
          </a:p>
        </p:txBody>
      </p:sp>
    </p:spTree>
    <p:extLst>
      <p:ext uri="{BB962C8B-B14F-4D97-AF65-F5344CB8AC3E}">
        <p14:creationId xmlns:p14="http://schemas.microsoft.com/office/powerpoint/2010/main" val="3326281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C17EC97-E109-F012-CDAB-6CC0539D6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</p:spTree>
    <p:extLst>
      <p:ext uri="{BB962C8B-B14F-4D97-AF65-F5344CB8AC3E}">
        <p14:creationId xmlns:p14="http://schemas.microsoft.com/office/powerpoint/2010/main" val="3511466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Sett inn bilde eller grafikk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</p:spTree>
    <p:extLst>
      <p:ext uri="{BB962C8B-B14F-4D97-AF65-F5344CB8AC3E}">
        <p14:creationId xmlns:p14="http://schemas.microsoft.com/office/powerpoint/2010/main" val="41156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2 bilder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3581400" y="2047875"/>
            <a:ext cx="77724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371964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6C6357"/>
          </a:solidFill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1B2B151-84A5-E913-AE1A-0EE618DDB4C5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27CB211F-531F-6A60-EA26-7715AF551C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3863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Brun ENGELS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6C6357"/>
          </a:solidFill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27CB211F-531F-6A60-EA26-7715AF551C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2D71AC3-ACFC-1F3A-0D08-676D5D3D044C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A3B3F5A-532E-92C1-DF96-47DA3964C7A0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rgbClr val="6C63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5C06FA32-1BBF-BDCB-9E32-72B7EEEDE0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7A820B4-973F-4088-7E7C-4B32A3696651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225756854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øn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D53550B-2800-EF77-9C10-18729FAC3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14DCC3A-DD85-9B3C-BA2B-004B081C1B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3E7C62-98A0-5BAC-69D6-EFA8819667EF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44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øn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F7724FD4-FB56-839B-3647-E954CAF80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A5DF390-F11B-C056-EB77-AF3CE6A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191409B-75C6-3AB0-D974-7F19B997FE8D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00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øn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68B4D5A-AD8B-B5F2-8478-FBA699A1C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95A76C3-E4BD-327D-5D99-73910DA03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7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øn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4B223D-8238-326E-7C17-094F4885D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C58E789-E87F-33D8-95F7-92BAEF496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9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ACCC1A9B-1C4B-85BE-903D-C865EBAFC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51713E-454A-FDD4-610D-1054B35D30D5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6C91B906-7D3B-84DA-3B55-255EF70238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8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541F984-1D9A-79D8-C903-970096337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380601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C2620CB-8993-8F3A-128D-13A68FFF6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DE249C6-B7F1-0BDC-096B-0A7AEE824098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AD70720B-3895-FB5D-4594-7A4FC20F6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5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A41A842-EF5F-7845-42C0-8996E764D756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D22450F-AEC0-1762-A086-CE6A2F9D4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7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0692DBE-78EE-0961-E405-41FB09AED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/>
          <a:stretch/>
        </p:blipFill>
        <p:spPr>
          <a:xfrm>
            <a:off x="0" y="2276474"/>
            <a:ext cx="12192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5EA99D64-5FA8-1C46-7B0F-FF864944E1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01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278BCD80-AC6C-FA69-66BC-62723837E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47875"/>
            <a:ext cx="105156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68909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C43E5C-7AFD-7CFB-E7BA-CB7FAC9532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13000684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2818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43A6127-1CE3-10EA-67BE-6C26F2FAD72A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3AD9ADD1-D913-3D7C-8A3D-39C0AA364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B4D462E-9775-7C0C-8E9B-28FA64991E7E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39655119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grønn ENGELS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43A6127-1CE3-10EA-67BE-6C26F2FAD72A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3AD9ADD1-D913-3D7C-8A3D-39C0AA364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605D785-8B17-E251-FE4C-A9CC8AE23D7A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D85980D-B7DC-9730-629E-D47D996649B2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D44F8472-83F4-98B1-A313-C628ABE04B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5B0F505-8A16-FEB5-B8BD-5749F25C01D0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30055088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rød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82B3056-77A1-F5C3-06F1-7AA882DD3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9B8761C-0F01-086E-B2B2-4CA66F8ED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"/>
          <a:stretch/>
        </p:blipFill>
        <p:spPr>
          <a:xfrm>
            <a:off x="0" y="0"/>
            <a:ext cx="12192000" cy="650557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FD07CAE-EC07-EF1F-9F82-88F13423ED3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354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rød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0E97DA29-32FB-06AE-4D36-F2F842112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CF47103-5B63-2193-B926-F8D4370E2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C4554E5-7D27-39A3-63ED-DE250AA5D2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194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rød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CEA4EE-C01F-5C8E-305F-863711FDE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786A252D-2D97-A319-88FD-5C633E666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rød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BF6DC7A-A334-9B4B-4F7B-ACE635584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E7ACC22-EBE3-5281-5872-BE548260E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8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B1260E48-1F90-9C21-1EF4-868EEAB41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D58B7A7-41F5-9C0E-53AB-FE908CA4165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10F8E0D7-9749-E325-9699-D8EC10275D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76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7641711-35EF-BD98-AC31-96CD836F4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304973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 3 bilder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15" name="Plassholder for bilde 6"/>
          <p:cNvSpPr>
            <a:spLocks noGrp="1"/>
          </p:cNvSpPr>
          <p:nvPr>
            <p:ph type="pic" sz="quarter" idx="17"/>
          </p:nvPr>
        </p:nvSpPr>
        <p:spPr>
          <a:xfrm>
            <a:off x="3581400" y="2047874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6"/>
          <p:cNvSpPr>
            <a:spLocks noGrp="1"/>
          </p:cNvSpPr>
          <p:nvPr>
            <p:ph type="pic" sz="quarter" idx="18"/>
          </p:nvPr>
        </p:nvSpPr>
        <p:spPr>
          <a:xfrm>
            <a:off x="6319838" y="2047873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6319838" y="5638801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9067800" y="2047873"/>
            <a:ext cx="2286000" cy="3514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0"/>
          </p:nvPr>
        </p:nvSpPr>
        <p:spPr>
          <a:xfrm>
            <a:off x="9250326" y="2296633"/>
            <a:ext cx="1920950" cy="301721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2802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0D23FAE-9011-A9BA-9789-580960FB1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74F1A3B-46CF-B3DE-B63F-5CF241B56D6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7D17AF66-51F0-0C94-BB4E-FDB2325D6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93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E1FE64D-C2C2-DA17-5C43-63EA7C7EE6C7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B912B56-77C7-14ED-4810-FD08F67C3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3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B63340A-8566-0CB8-0A27-21043F854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128081797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6905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1C48FB4-D55C-7BDA-1CA5-9E0210B3BE52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430466F-F02F-B8FE-CD17-F42387E81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1362F02-9BE9-D359-148B-B55074CAD49E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254651347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rød ENGELS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1C48FB4-D55C-7BDA-1CA5-9E0210B3BE52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430466F-F02F-B8FE-CD17-F42387E81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3614C98-FA05-3CF6-4425-F187D3AEAACE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02B901D-C6C4-5015-2ADC-516CF9056510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82C60AD6-3521-8E45-6667-36A7DB8F5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4A83B0A-02FD-61BA-15F8-E9DDDD761468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32086141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ul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20EC989-4DC6-41FB-BD3B-1CBFF0092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106DB7E-312E-C963-4057-844E22E799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862493-5F42-950A-E479-C9A3CD88922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16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ul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14E82B4D-FF34-2882-7665-DB9C3FB261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6848EFA-52B4-9A07-B933-317D3ACBC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F3150E9-D6FA-A0E4-373E-0BE82576187B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18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ul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AB76C36-EE0C-78BC-6356-2F463948E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786A252D-2D97-A319-88FD-5C633E666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85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ul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99842C2-00C3-E724-5241-B8DDEB68E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E7ACC22-EBE3-5281-5872-BE548260E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46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bilde 24">
            <a:extLst>
              <a:ext uri="{FF2B5EF4-FFF2-40B4-BE49-F238E27FC236}">
                <a16:creationId xmlns:a16="http://schemas.microsoft.com/office/drawing/2014/main" id="{39DE6BAA-A5B1-3908-61AB-2AF33CD229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5169" y="250825"/>
            <a:ext cx="2695903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6" name="Plassholder for bilde 24">
            <a:extLst>
              <a:ext uri="{FF2B5EF4-FFF2-40B4-BE49-F238E27FC236}">
                <a16:creationId xmlns:a16="http://schemas.microsoft.com/office/drawing/2014/main" id="{D4554441-00AF-DD43-423E-0312992A11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0506" y="256987"/>
            <a:ext cx="2700067" cy="2692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7" name="Plassholder for bilde 24">
            <a:extLst>
              <a:ext uri="{FF2B5EF4-FFF2-40B4-BE49-F238E27FC236}">
                <a16:creationId xmlns:a16="http://schemas.microsoft.com/office/drawing/2014/main" id="{F9EBA5C0-B335-3C36-1EC6-C79ACC72F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58807" y="3327575"/>
            <a:ext cx="2712405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8" name="Plassholder for bilde 24">
            <a:extLst>
              <a:ext uri="{FF2B5EF4-FFF2-40B4-BE49-F238E27FC236}">
                <a16:creationId xmlns:a16="http://schemas.microsoft.com/office/drawing/2014/main" id="{FA6BFCC9-F8C8-D2FE-099B-BB8C87812D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58619" y="3327575"/>
            <a:ext cx="2687929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614D1E-3C09-8C7C-EE83-7AE502622CD8}"/>
              </a:ext>
            </a:extLst>
          </p:cNvPr>
          <p:cNvSpPr/>
          <p:nvPr userDrawn="1"/>
        </p:nvSpPr>
        <p:spPr>
          <a:xfrm>
            <a:off x="3258806" y="250825"/>
            <a:ext cx="2712405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C7CC6EFC-5B2E-6C3C-FE6B-6233FDEF1B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96739" y="32401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FB1ADAB7-14FB-86D6-AF9C-C38527F24C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96740" y="2243436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FB991D3A-7E15-3F0C-A8A4-DDBF474031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96740" y="1513805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5" name="Likebent trekant 14">
            <a:extLst>
              <a:ext uri="{FF2B5EF4-FFF2-40B4-BE49-F238E27FC236}">
                <a16:creationId xmlns:a16="http://schemas.microsoft.com/office/drawing/2014/main" id="{CDA20D16-B863-4756-24AC-B817F0A05E63}"/>
              </a:ext>
            </a:extLst>
          </p:cNvPr>
          <p:cNvSpPr/>
          <p:nvPr userDrawn="1"/>
        </p:nvSpPr>
        <p:spPr>
          <a:xfrm rot="16200000">
            <a:off x="2921322" y="1563593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CD0CF6F-B237-7950-7C43-ACBD9B5B0D7F}"/>
              </a:ext>
            </a:extLst>
          </p:cNvPr>
          <p:cNvSpPr/>
          <p:nvPr userDrawn="1"/>
        </p:nvSpPr>
        <p:spPr>
          <a:xfrm>
            <a:off x="333145" y="3327574"/>
            <a:ext cx="2700067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4" name="Plassholder for tekst 6">
            <a:extLst>
              <a:ext uri="{FF2B5EF4-FFF2-40B4-BE49-F238E27FC236}">
                <a16:creationId xmlns:a16="http://schemas.microsoft.com/office/drawing/2014/main" id="{B9E7521C-5A27-4C80-D4EA-497870251B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8740" y="340076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38" name="Plassholder for tekst 9">
            <a:extLst>
              <a:ext uri="{FF2B5EF4-FFF2-40B4-BE49-F238E27FC236}">
                <a16:creationId xmlns:a16="http://schemas.microsoft.com/office/drawing/2014/main" id="{CDF44375-E5B2-9F58-5B08-C935731216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8741" y="5320185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39" name="Plassholder for tekst 9">
            <a:extLst>
              <a:ext uri="{FF2B5EF4-FFF2-40B4-BE49-F238E27FC236}">
                <a16:creationId xmlns:a16="http://schemas.microsoft.com/office/drawing/2014/main" id="{FA2AA0FD-C206-5D29-03E0-2473270A7E1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8741" y="4590554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41" name="Likebent trekant 40">
            <a:extLst>
              <a:ext uri="{FF2B5EF4-FFF2-40B4-BE49-F238E27FC236}">
                <a16:creationId xmlns:a16="http://schemas.microsoft.com/office/drawing/2014/main" id="{DDA34814-B3C0-9F6D-F90A-A34E72B1D697}"/>
              </a:ext>
            </a:extLst>
          </p:cNvPr>
          <p:cNvSpPr/>
          <p:nvPr userDrawn="1"/>
        </p:nvSpPr>
        <p:spPr>
          <a:xfrm rot="5400000">
            <a:off x="2722763" y="4640341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4CAF9309-007E-792D-C330-B63C779DBFA6}"/>
              </a:ext>
            </a:extLst>
          </p:cNvPr>
          <p:cNvSpPr/>
          <p:nvPr userDrawn="1"/>
        </p:nvSpPr>
        <p:spPr>
          <a:xfrm>
            <a:off x="6196343" y="3327574"/>
            <a:ext cx="2707946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4" name="Plassholder for tekst 6">
            <a:extLst>
              <a:ext uri="{FF2B5EF4-FFF2-40B4-BE49-F238E27FC236}">
                <a16:creationId xmlns:a16="http://schemas.microsoft.com/office/drawing/2014/main" id="{A046A6DF-3345-1972-A06C-7D69F988784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55024" y="340076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45" name="Plassholder for tekst 9">
            <a:extLst>
              <a:ext uri="{FF2B5EF4-FFF2-40B4-BE49-F238E27FC236}">
                <a16:creationId xmlns:a16="http://schemas.microsoft.com/office/drawing/2014/main" id="{777F16BD-BE80-72E1-0D23-0A2D50C7B8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55025" y="5320185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46" name="Plassholder for tekst 9">
            <a:extLst>
              <a:ext uri="{FF2B5EF4-FFF2-40B4-BE49-F238E27FC236}">
                <a16:creationId xmlns:a16="http://schemas.microsoft.com/office/drawing/2014/main" id="{4802EF75-EBCA-77F0-DDFD-F80D5026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55025" y="4590554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49" name="Likebent trekant 48">
            <a:extLst>
              <a:ext uri="{FF2B5EF4-FFF2-40B4-BE49-F238E27FC236}">
                <a16:creationId xmlns:a16="http://schemas.microsoft.com/office/drawing/2014/main" id="{A89D0E37-4B2C-A89D-AD59-E800E0481F18}"/>
              </a:ext>
            </a:extLst>
          </p:cNvPr>
          <p:cNvSpPr/>
          <p:nvPr userDrawn="1"/>
        </p:nvSpPr>
        <p:spPr>
          <a:xfrm rot="5400000">
            <a:off x="8619047" y="4640341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D2551FE0-5AB2-3EEE-7495-9793DF959160}"/>
              </a:ext>
            </a:extLst>
          </p:cNvPr>
          <p:cNvSpPr/>
          <p:nvPr userDrawn="1"/>
        </p:nvSpPr>
        <p:spPr>
          <a:xfrm>
            <a:off x="9146481" y="250825"/>
            <a:ext cx="2700067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51" name="Plassholder for tekst 6">
            <a:extLst>
              <a:ext uri="{FF2B5EF4-FFF2-40B4-BE49-F238E27FC236}">
                <a16:creationId xmlns:a16="http://schemas.microsoft.com/office/drawing/2014/main" id="{628984B4-EA0B-46EC-CE30-0A218F3B853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72076" y="32401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52" name="Plassholder for tekst 9">
            <a:extLst>
              <a:ext uri="{FF2B5EF4-FFF2-40B4-BE49-F238E27FC236}">
                <a16:creationId xmlns:a16="http://schemas.microsoft.com/office/drawing/2014/main" id="{BF89ACF2-E392-B227-38A5-510B89C3367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372077" y="2243436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53" name="Plassholder for tekst 9">
            <a:extLst>
              <a:ext uri="{FF2B5EF4-FFF2-40B4-BE49-F238E27FC236}">
                <a16:creationId xmlns:a16="http://schemas.microsoft.com/office/drawing/2014/main" id="{79B2C0A7-F968-4A65-B0A1-6B37F540ED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372077" y="1513805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55" name="Likebent trekant 54">
            <a:extLst>
              <a:ext uri="{FF2B5EF4-FFF2-40B4-BE49-F238E27FC236}">
                <a16:creationId xmlns:a16="http://schemas.microsoft.com/office/drawing/2014/main" id="{363ECDA2-DFFB-675A-56C2-4F5F0741F707}"/>
              </a:ext>
            </a:extLst>
          </p:cNvPr>
          <p:cNvSpPr/>
          <p:nvPr userDrawn="1"/>
        </p:nvSpPr>
        <p:spPr>
          <a:xfrm rot="16200000">
            <a:off x="8805368" y="1563592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8D5CF9-F646-C486-E439-3FE65AE704B3}"/>
              </a:ext>
            </a:extLst>
          </p:cNvPr>
          <p:cNvSpPr/>
          <p:nvPr/>
        </p:nvSpPr>
        <p:spPr>
          <a:xfrm>
            <a:off x="325169" y="2949576"/>
            <a:ext cx="2695903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F89EBCF-47E2-8492-72FD-925188987606}"/>
              </a:ext>
            </a:extLst>
          </p:cNvPr>
          <p:cNvSpPr/>
          <p:nvPr/>
        </p:nvSpPr>
        <p:spPr>
          <a:xfrm>
            <a:off x="6196342" y="2949576"/>
            <a:ext cx="2707946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89C8ADD-396E-0A85-2A34-55E5DDB1B727}"/>
              </a:ext>
            </a:extLst>
          </p:cNvPr>
          <p:cNvSpPr/>
          <p:nvPr/>
        </p:nvSpPr>
        <p:spPr>
          <a:xfrm>
            <a:off x="9158619" y="6026326"/>
            <a:ext cx="2687929" cy="2335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B41BF53-5491-92A8-6449-9B313AE5DC38}"/>
              </a:ext>
            </a:extLst>
          </p:cNvPr>
          <p:cNvSpPr/>
          <p:nvPr/>
        </p:nvSpPr>
        <p:spPr>
          <a:xfrm>
            <a:off x="3258806" y="6026326"/>
            <a:ext cx="2712405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396964384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86BD860-FB8C-5348-03B9-1485ACA43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7904746-5E03-3534-045B-4B415F90E728}"/>
              </a:ext>
            </a:extLst>
          </p:cNvPr>
          <p:cNvSpPr/>
          <p:nvPr userDrawn="1"/>
        </p:nvSpPr>
        <p:spPr>
          <a:xfrm>
            <a:off x="556101" y="6227280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81426AA-CFB3-EB25-DC66-4253C63D3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8344120-BA26-72D6-9F27-D4C37EBDA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357287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CB7DEE4-DDC1-143F-C578-1E1646BB0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2D643AD-0029-2F71-C7A7-941E0F0A902B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5C29DDA-A370-43C2-9F40-9EF385D6BE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7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307E37E-51EE-1E50-5E48-4D02D4F107FB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AED06A2D-CCE5-E9D7-452A-172040336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8BE62EA6-1A09-2816-6255-7189E219D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304472639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rgbClr val="FFE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7281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729EBE6-C173-1BB7-4C41-807DCB3B577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5424ADD-1613-2B94-46E5-E07F7F2C1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CBF8A6D-2885-A9A5-F5EE-E322F0E1B264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29568071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gul ENGELSK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729EBE6-C173-1BB7-4C41-807DCB3B577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5424ADD-1613-2B94-46E5-E07F7F2C1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50FFD46D-E5AA-43E6-E4D5-7866AB2E14D9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E4C0172-2C4D-AF69-D206-9079AE6815AB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rgbClr val="6D5E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2" name="Grafikk 11">
              <a:extLst>
                <a:ext uri="{FF2B5EF4-FFF2-40B4-BE49-F238E27FC236}">
                  <a16:creationId xmlns:a16="http://schemas.microsoft.com/office/drawing/2014/main" id="{85BFA8BA-CCBC-72CA-AF9C-0A1A437747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E1EF09A-D1B0-AB14-51BC-C04475D02FE9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6729125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F279A91-44C6-1645-10F5-7B5ACA3CAE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479790C-E5F8-0BEA-D315-B57CA7AC3295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tx1"/>
                </a:solidFill>
              </a:rPr>
              <a:t>Eiendom, bygg og anlegg til forsvaret av Norge i fred, krise og krig.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54BD5EB-A8E0-3CC2-CBA5-DD04A2EEFD56}"/>
              </a:ext>
            </a:extLst>
          </p:cNvPr>
          <p:cNvSpPr/>
          <p:nvPr userDrawn="1"/>
        </p:nvSpPr>
        <p:spPr>
          <a:xfrm>
            <a:off x="4214590" y="6026342"/>
            <a:ext cx="2129537" cy="257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010263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grå ENGELS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F279A91-44C6-1645-10F5-7B5ACA3CAE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54BD5EB-A8E0-3CC2-CBA5-DD04A2EEFD56}"/>
              </a:ext>
            </a:extLst>
          </p:cNvPr>
          <p:cNvSpPr/>
          <p:nvPr userDrawn="1"/>
        </p:nvSpPr>
        <p:spPr>
          <a:xfrm>
            <a:off x="4214590" y="6026342"/>
            <a:ext cx="2129537" cy="257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5CA966AB-BCAB-6105-1AF6-B7AA4A6FC051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D49BC7F8-0C55-F66B-DBD0-78DAFDE71D43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" name="Grafikk 15">
              <a:extLst>
                <a:ext uri="{FF2B5EF4-FFF2-40B4-BE49-F238E27FC236}">
                  <a16:creationId xmlns:a16="http://schemas.microsoft.com/office/drawing/2014/main" id="{45271C59-FDEC-8F13-F7F1-EAD3F21C23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F1366EC-80B7-58A1-97DF-66A18A34BA68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We build </a:t>
            </a:r>
            <a:r>
              <a:rPr lang="en-US" sz="1050" dirty="0" err="1">
                <a:solidFill>
                  <a:schemeClr val="tx1"/>
                </a:solidFill>
              </a:rPr>
              <a:t>defence</a:t>
            </a:r>
            <a:r>
              <a:rPr lang="en-US" sz="1050" dirty="0">
                <a:solidFill>
                  <a:schemeClr val="tx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3806510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tall og annet innhold som kan egne se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244F1A1-190E-0ABB-6B31-8B0988EA2781}"/>
              </a:ext>
            </a:extLst>
          </p:cNvPr>
          <p:cNvSpPr/>
          <p:nvPr userDrawn="1"/>
        </p:nvSpPr>
        <p:spPr>
          <a:xfrm>
            <a:off x="3002215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BD1EC81-FE2D-53A4-1632-A3C6CC0B2AC2}"/>
              </a:ext>
            </a:extLst>
          </p:cNvPr>
          <p:cNvSpPr/>
          <p:nvPr userDrawn="1"/>
        </p:nvSpPr>
        <p:spPr>
          <a:xfrm>
            <a:off x="3002215" y="1221197"/>
            <a:ext cx="198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808D5C6-9870-A1A7-707B-E2FF0FD77BFC}"/>
              </a:ext>
            </a:extLst>
          </p:cNvPr>
          <p:cNvSpPr/>
          <p:nvPr userDrawn="1"/>
        </p:nvSpPr>
        <p:spPr>
          <a:xfrm>
            <a:off x="9479443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F27CF60-E024-435E-883E-F1376DDC11CD}"/>
              </a:ext>
            </a:extLst>
          </p:cNvPr>
          <p:cNvSpPr/>
          <p:nvPr userDrawn="1"/>
        </p:nvSpPr>
        <p:spPr>
          <a:xfrm>
            <a:off x="9479443" y="1221197"/>
            <a:ext cx="1980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1F331C8-C20C-ACE9-C02A-7DAECCF2057F}"/>
              </a:ext>
            </a:extLst>
          </p:cNvPr>
          <p:cNvSpPr/>
          <p:nvPr userDrawn="1"/>
        </p:nvSpPr>
        <p:spPr>
          <a:xfrm>
            <a:off x="5161291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9797B41-7462-8E35-E467-3AE5198626D4}"/>
              </a:ext>
            </a:extLst>
          </p:cNvPr>
          <p:cNvSpPr/>
          <p:nvPr userDrawn="1"/>
        </p:nvSpPr>
        <p:spPr>
          <a:xfrm>
            <a:off x="5161291" y="1221197"/>
            <a:ext cx="1980000" cy="108000"/>
          </a:xfrm>
          <a:prstGeom prst="rect">
            <a:avLst/>
          </a:prstGeom>
          <a:solidFill>
            <a:srgbClr val="9B91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61CD5E6-300E-4E7F-95D8-B9C950F9B3ED}"/>
              </a:ext>
            </a:extLst>
          </p:cNvPr>
          <p:cNvSpPr/>
          <p:nvPr userDrawn="1"/>
        </p:nvSpPr>
        <p:spPr>
          <a:xfrm>
            <a:off x="7320367" y="1221197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6B59A3-69BA-2EEF-F5F7-7EE3F4B676B5}"/>
              </a:ext>
            </a:extLst>
          </p:cNvPr>
          <p:cNvSpPr/>
          <p:nvPr userDrawn="1"/>
        </p:nvSpPr>
        <p:spPr>
          <a:xfrm>
            <a:off x="7320367" y="1221197"/>
            <a:ext cx="1980000" cy="108000"/>
          </a:xfrm>
          <a:prstGeom prst="rect">
            <a:avLst/>
          </a:prstGeom>
          <a:solidFill>
            <a:srgbClr val="9D8B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0D87645-E92A-A061-8925-A26F2457F385}"/>
              </a:ext>
            </a:extLst>
          </p:cNvPr>
          <p:cNvSpPr/>
          <p:nvPr userDrawn="1"/>
        </p:nvSpPr>
        <p:spPr>
          <a:xfrm>
            <a:off x="3002215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A038DE6-AA08-8E78-2F0B-962C07C4275D}"/>
              </a:ext>
            </a:extLst>
          </p:cNvPr>
          <p:cNvSpPr/>
          <p:nvPr userDrawn="1"/>
        </p:nvSpPr>
        <p:spPr>
          <a:xfrm>
            <a:off x="3002215" y="3625033"/>
            <a:ext cx="1980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97F3025-9D86-9E4C-B663-097AE2FDAEC2}"/>
              </a:ext>
            </a:extLst>
          </p:cNvPr>
          <p:cNvSpPr/>
          <p:nvPr userDrawn="1"/>
        </p:nvSpPr>
        <p:spPr>
          <a:xfrm>
            <a:off x="9479443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247B198-9DE9-66B2-87C9-7EE9AE4BCDA1}"/>
              </a:ext>
            </a:extLst>
          </p:cNvPr>
          <p:cNvSpPr/>
          <p:nvPr userDrawn="1"/>
        </p:nvSpPr>
        <p:spPr>
          <a:xfrm>
            <a:off x="9479443" y="3625033"/>
            <a:ext cx="1980000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5661206-BF06-648C-D5BE-D607340DC412}"/>
              </a:ext>
            </a:extLst>
          </p:cNvPr>
          <p:cNvSpPr/>
          <p:nvPr userDrawn="1"/>
        </p:nvSpPr>
        <p:spPr>
          <a:xfrm>
            <a:off x="5161291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2DE1E26-63B7-5CF8-345C-E87D8B4BA83E}"/>
              </a:ext>
            </a:extLst>
          </p:cNvPr>
          <p:cNvSpPr/>
          <p:nvPr userDrawn="1"/>
        </p:nvSpPr>
        <p:spPr>
          <a:xfrm>
            <a:off x="5161291" y="3625033"/>
            <a:ext cx="1980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EC85EE5E-4C26-7B0B-50BF-6567E589BD7C}"/>
              </a:ext>
            </a:extLst>
          </p:cNvPr>
          <p:cNvSpPr/>
          <p:nvPr userDrawn="1"/>
        </p:nvSpPr>
        <p:spPr>
          <a:xfrm>
            <a:off x="7320367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A139FE6-A3C5-E7ED-4407-8A481F5DDF52}"/>
              </a:ext>
            </a:extLst>
          </p:cNvPr>
          <p:cNvSpPr/>
          <p:nvPr userDrawn="1"/>
        </p:nvSpPr>
        <p:spPr>
          <a:xfrm>
            <a:off x="7320367" y="3625033"/>
            <a:ext cx="198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DAA1D1F-CE44-DC1E-8172-4A5F42D5CFA0}"/>
              </a:ext>
            </a:extLst>
          </p:cNvPr>
          <p:cNvSpPr/>
          <p:nvPr userDrawn="1"/>
        </p:nvSpPr>
        <p:spPr>
          <a:xfrm>
            <a:off x="843139" y="3625033"/>
            <a:ext cx="1980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B7A1D9C-CA92-0BE7-C87D-232916F5F5F6}"/>
              </a:ext>
            </a:extLst>
          </p:cNvPr>
          <p:cNvSpPr/>
          <p:nvPr userDrawn="1"/>
        </p:nvSpPr>
        <p:spPr>
          <a:xfrm>
            <a:off x="843139" y="3625033"/>
            <a:ext cx="1980000" cy="108000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/>
          </a:p>
        </p:txBody>
      </p:sp>
      <p:sp>
        <p:nvSpPr>
          <p:cNvPr id="35" name="Plassholder for bilde 32">
            <a:extLst>
              <a:ext uri="{FF2B5EF4-FFF2-40B4-BE49-F238E27FC236}">
                <a16:creationId xmlns:a16="http://schemas.microsoft.com/office/drawing/2014/main" id="{CDE0174D-4D51-CAB2-6DA4-3E31BCAF7B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88215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6" name="Plassholder for bilde 32">
            <a:extLst>
              <a:ext uri="{FF2B5EF4-FFF2-40B4-BE49-F238E27FC236}">
                <a16:creationId xmlns:a16="http://schemas.microsoft.com/office/drawing/2014/main" id="{439451C7-AD07-B237-999F-E1AEC98069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65443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37" name="Plassholder for bilde 32">
            <a:extLst>
              <a:ext uri="{FF2B5EF4-FFF2-40B4-BE49-F238E27FC236}">
                <a16:creationId xmlns:a16="http://schemas.microsoft.com/office/drawing/2014/main" id="{4F0C8B40-E2A9-F47B-9927-9808378F05C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47291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40" name="Plassholder for bilde 32">
            <a:extLst>
              <a:ext uri="{FF2B5EF4-FFF2-40B4-BE49-F238E27FC236}">
                <a16:creationId xmlns:a16="http://schemas.microsoft.com/office/drawing/2014/main" id="{7D39791D-AFDB-94DD-9785-DEA33D14F1C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806367" y="1432766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42" name="Plassholder for bilde 32">
            <a:extLst>
              <a:ext uri="{FF2B5EF4-FFF2-40B4-BE49-F238E27FC236}">
                <a16:creationId xmlns:a16="http://schemas.microsoft.com/office/drawing/2014/main" id="{0513820F-3D12-DD56-C4BC-9D6AFC0B62C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88215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47" name="Plassholder for bilde 32">
            <a:extLst>
              <a:ext uri="{FF2B5EF4-FFF2-40B4-BE49-F238E27FC236}">
                <a16:creationId xmlns:a16="http://schemas.microsoft.com/office/drawing/2014/main" id="{06202AFD-13E2-6342-98A2-A2134F0AB4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65443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48" name="Plassholder for bilde 32">
            <a:extLst>
              <a:ext uri="{FF2B5EF4-FFF2-40B4-BE49-F238E27FC236}">
                <a16:creationId xmlns:a16="http://schemas.microsoft.com/office/drawing/2014/main" id="{30832E0E-A538-0B90-8431-A3E42A7CCA2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7291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54" name="Plassholder for bilde 32">
            <a:extLst>
              <a:ext uri="{FF2B5EF4-FFF2-40B4-BE49-F238E27FC236}">
                <a16:creationId xmlns:a16="http://schemas.microsoft.com/office/drawing/2014/main" id="{9225B84B-72EE-AAF8-DBA1-29C8DABDD5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06367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56" name="Plassholder for bilde 32">
            <a:extLst>
              <a:ext uri="{FF2B5EF4-FFF2-40B4-BE49-F238E27FC236}">
                <a16:creationId xmlns:a16="http://schemas.microsoft.com/office/drawing/2014/main" id="{0DE6365E-C44D-AC60-B646-81613A9F13A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329139" y="3836602"/>
            <a:ext cx="1008000" cy="100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ikon</a:t>
            </a:r>
          </a:p>
          <a:p>
            <a:endParaRPr lang="nb-NO" dirty="0"/>
          </a:p>
        </p:txBody>
      </p:sp>
      <p:sp>
        <p:nvSpPr>
          <p:cNvPr id="57" name="Plassholder for tekst 137">
            <a:extLst>
              <a:ext uri="{FF2B5EF4-FFF2-40B4-BE49-F238E27FC236}">
                <a16:creationId xmlns:a16="http://schemas.microsoft.com/office/drawing/2014/main" id="{7FE12974-770D-8D31-82C0-0DE5E6B58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0169" y="1167756"/>
            <a:ext cx="1980000" cy="134570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nb-NO" dirty="0"/>
              <a:t>Overskrift</a:t>
            </a:r>
          </a:p>
        </p:txBody>
      </p: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31DFBCBA-D3B3-3F0B-46B0-6FF4489E6D7A}"/>
              </a:ext>
            </a:extLst>
          </p:cNvPr>
          <p:cNvCxnSpPr>
            <a:cxnSpLocks/>
          </p:cNvCxnSpPr>
          <p:nvPr userDrawn="1"/>
        </p:nvCxnSpPr>
        <p:spPr>
          <a:xfrm>
            <a:off x="840169" y="2812919"/>
            <a:ext cx="19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Plassholder for tekst 143">
            <a:extLst>
              <a:ext uri="{FF2B5EF4-FFF2-40B4-BE49-F238E27FC236}">
                <a16:creationId xmlns:a16="http://schemas.microsoft.com/office/drawing/2014/main" id="{8D8E849A-D07F-5583-A2A5-1CC3E17FC3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168" y="2946180"/>
            <a:ext cx="1979999" cy="344956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nb-NO" dirty="0"/>
              <a:t>Tilleggstekst</a:t>
            </a:r>
          </a:p>
        </p:txBody>
      </p:sp>
      <p:sp>
        <p:nvSpPr>
          <p:cNvPr id="60" name="Plassholder for tekst 36">
            <a:extLst>
              <a:ext uri="{FF2B5EF4-FFF2-40B4-BE49-F238E27FC236}">
                <a16:creationId xmlns:a16="http://schemas.microsoft.com/office/drawing/2014/main" id="{86382F5A-9F47-AF1B-AFDE-9F16E929D3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24441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1" name="Plassholder for tekst 36">
            <a:extLst>
              <a:ext uri="{FF2B5EF4-FFF2-40B4-BE49-F238E27FC236}">
                <a16:creationId xmlns:a16="http://schemas.microsoft.com/office/drawing/2014/main" id="{11A18904-0AF7-547F-D1DA-41A8A77E20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01669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2" name="Plassholder for tekst 36">
            <a:extLst>
              <a:ext uri="{FF2B5EF4-FFF2-40B4-BE49-F238E27FC236}">
                <a16:creationId xmlns:a16="http://schemas.microsoft.com/office/drawing/2014/main" id="{3412BB98-538E-E286-315D-091A82E44E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83517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3" name="Plassholder for tekst 36">
            <a:extLst>
              <a:ext uri="{FF2B5EF4-FFF2-40B4-BE49-F238E27FC236}">
                <a16:creationId xmlns:a16="http://schemas.microsoft.com/office/drawing/2014/main" id="{DCE247CF-EC4E-0973-B316-3A50858AFB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2593" y="2918603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4" name="Plassholder for tekst 36">
            <a:extLst>
              <a:ext uri="{FF2B5EF4-FFF2-40B4-BE49-F238E27FC236}">
                <a16:creationId xmlns:a16="http://schemas.microsoft.com/office/drawing/2014/main" id="{6750B719-7950-6E6C-EF2C-CEC8A3F873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4441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5" name="Plassholder for tekst 36">
            <a:extLst>
              <a:ext uri="{FF2B5EF4-FFF2-40B4-BE49-F238E27FC236}">
                <a16:creationId xmlns:a16="http://schemas.microsoft.com/office/drawing/2014/main" id="{283DE8A0-71E4-5621-AB63-E169ABBE8ED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01669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6" name="Plassholder for tekst 36">
            <a:extLst>
              <a:ext uri="{FF2B5EF4-FFF2-40B4-BE49-F238E27FC236}">
                <a16:creationId xmlns:a16="http://schemas.microsoft.com/office/drawing/2014/main" id="{436EB440-D0BB-7CBF-3309-6CA382FA28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83517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7" name="Plassholder for tekst 36">
            <a:extLst>
              <a:ext uri="{FF2B5EF4-FFF2-40B4-BE49-F238E27FC236}">
                <a16:creationId xmlns:a16="http://schemas.microsoft.com/office/drawing/2014/main" id="{9321268F-02CA-8A47-F770-7EF91D5CDC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42593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8" name="Plassholder for tekst 36">
            <a:extLst>
              <a:ext uri="{FF2B5EF4-FFF2-40B4-BE49-F238E27FC236}">
                <a16:creationId xmlns:a16="http://schemas.microsoft.com/office/drawing/2014/main" id="{FEE88D1C-0071-CFB1-BE12-D91740B8BA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5365" y="5322439"/>
            <a:ext cx="1735548" cy="369332"/>
          </a:xfrm>
        </p:spPr>
        <p:txBody>
          <a:bodyPr lIns="0" rIns="0">
            <a:sp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b-NO" sz="900" dirty="0"/>
              <a:t>Kort forklarende tekst. Maks to linjer.</a:t>
            </a:r>
            <a:endParaRPr lang="nb-NO" dirty="0"/>
          </a:p>
        </p:txBody>
      </p:sp>
      <p:sp>
        <p:nvSpPr>
          <p:cNvPr id="69" name="Plassholder for tekst 34">
            <a:extLst>
              <a:ext uri="{FF2B5EF4-FFF2-40B4-BE49-F238E27FC236}">
                <a16:creationId xmlns:a16="http://schemas.microsoft.com/office/drawing/2014/main" id="{A4ABD5F6-1ABF-2E2A-071F-1D8C575D8F3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2215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0" name="Plassholder for tekst 34">
            <a:extLst>
              <a:ext uri="{FF2B5EF4-FFF2-40B4-BE49-F238E27FC236}">
                <a16:creationId xmlns:a16="http://schemas.microsoft.com/office/drawing/2014/main" id="{BCA48FF6-6D52-82FE-0251-D88D052B10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79443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1" name="Plassholder for tekst 34">
            <a:extLst>
              <a:ext uri="{FF2B5EF4-FFF2-40B4-BE49-F238E27FC236}">
                <a16:creationId xmlns:a16="http://schemas.microsoft.com/office/drawing/2014/main" id="{7148C6F5-712A-D21D-4305-7A368088970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61291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2" name="Plassholder for tekst 34">
            <a:extLst>
              <a:ext uri="{FF2B5EF4-FFF2-40B4-BE49-F238E27FC236}">
                <a16:creationId xmlns:a16="http://schemas.microsoft.com/office/drawing/2014/main" id="{38521ABD-07B6-F87B-E49D-9F5C35ABA9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20367" y="2513464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3" name="Plassholder for tekst 34">
            <a:extLst>
              <a:ext uri="{FF2B5EF4-FFF2-40B4-BE49-F238E27FC236}">
                <a16:creationId xmlns:a16="http://schemas.microsoft.com/office/drawing/2014/main" id="{9FBD9CA0-FC06-82EA-8BA9-075C9BBF13A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02215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4" name="Plassholder for tekst 34">
            <a:extLst>
              <a:ext uri="{FF2B5EF4-FFF2-40B4-BE49-F238E27FC236}">
                <a16:creationId xmlns:a16="http://schemas.microsoft.com/office/drawing/2014/main" id="{D9A70E73-97B8-F4D7-BE3A-B3EB07B1879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79443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5" name="Plassholder for tekst 34">
            <a:extLst>
              <a:ext uri="{FF2B5EF4-FFF2-40B4-BE49-F238E27FC236}">
                <a16:creationId xmlns:a16="http://schemas.microsoft.com/office/drawing/2014/main" id="{9729BD75-C867-0B6A-2560-ADF2FF6EE6B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61291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6" name="Plassholder for tekst 34">
            <a:extLst>
              <a:ext uri="{FF2B5EF4-FFF2-40B4-BE49-F238E27FC236}">
                <a16:creationId xmlns:a16="http://schemas.microsoft.com/office/drawing/2014/main" id="{B3CB1ACF-A42A-0197-3CBC-BDF7137741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20367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  <p:sp>
        <p:nvSpPr>
          <p:cNvPr id="77" name="Plassholder for tekst 34">
            <a:extLst>
              <a:ext uri="{FF2B5EF4-FFF2-40B4-BE49-F238E27FC236}">
                <a16:creationId xmlns:a16="http://schemas.microsoft.com/office/drawing/2014/main" id="{160B6225-C5A1-CD5F-FC93-E07729DEEE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3139" y="4917300"/>
            <a:ext cx="1980000" cy="344956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nb-NO" dirty="0"/>
              <a:t>1 234 567</a:t>
            </a:r>
          </a:p>
        </p:txBody>
      </p:sp>
    </p:spTree>
    <p:extLst>
      <p:ext uri="{BB962C8B-B14F-4D97-AF65-F5344CB8AC3E}">
        <p14:creationId xmlns:p14="http://schemas.microsoft.com/office/powerpoint/2010/main" val="1720928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l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519A04B-5967-BCC5-1081-FC768CDAB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D3B8A4C4-DCAA-D95D-9D97-B35B93E89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584407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l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98F796A-2513-46C5-60A4-A8AB72711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6BAAFD4-0536-67EF-2D95-125F427D24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4217889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øn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461E2B3B-15D3-CB11-A7BD-9326F334E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488B8F7E-A385-06B3-30FB-E3603F0728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2106913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øn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D27F103-8BAA-7BB5-68D1-4BD39A7F9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8343573-411C-D75F-270A-72546811F8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3447557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rø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96F89232-B5E6-F305-7C4C-A9B60B7FF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DAFF1DD7-9919-3227-0062-64230E0C66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395669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rø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77068643-FAFD-2033-5FD3-F4099361B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B15D23F4-ABB5-18C7-84C5-B6C1100D95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5805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ul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7606B6ED-D650-34FB-7B73-E6E9BCD90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1D02528C-A4F6-D27A-C004-E0977E98DC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2274145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ul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BD72F265-F6F1-9CA1-0983-8CE34F09F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69E1D63-675D-1BCC-4FD4-C71C525A09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03411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ru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E4FCBE07-B4B8-38BD-AAA9-6D40B186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DA591602-1266-2C0A-E8D2-C0A9251134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219801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ru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E4FCBE07-B4B8-38BD-AAA9-6D40B186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5">
            <a:extLst>
              <a:ext uri="{FF2B5EF4-FFF2-40B4-BE49-F238E27FC236}">
                <a16:creationId xmlns:a16="http://schemas.microsoft.com/office/drawing/2014/main" id="{DAAE1976-0E1F-FD6F-A90D-CC51BB0E38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2548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A2FBE0E-169D-0E0F-EA51-021F6E6C0BB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D45ECB-7DA2-C83F-8F36-2F915FF35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B067ECEF-1603-8DB1-98CB-9EF855BB91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93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58BEB6DA-B3FB-CD66-B73B-DAAE270D2A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703680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DC3A761-88B2-76CE-49CC-658A22312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DBA2EB3-D4F9-C42F-93C6-B7C1EE49E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341951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9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84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0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5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60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7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7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76018A7-AFF7-6717-60B8-D8B3C9D16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4251223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7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5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sig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4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sig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65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Introduksjonstekst / 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9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AKTA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73371" y="1813413"/>
            <a:ext cx="3381375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40483" y="1813413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8007594" y="1813413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54346" y="2013439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88120" y="2013439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88570" y="2013439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7020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HOL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4AC3EB5-9E75-B3C9-0CD4-2C71B5B247E0}"/>
              </a:ext>
            </a:extLst>
          </p:cNvPr>
          <p:cNvSpPr/>
          <p:nvPr userDrawn="1"/>
        </p:nvSpPr>
        <p:spPr>
          <a:xfrm>
            <a:off x="6375400" y="1589089"/>
            <a:ext cx="4902200" cy="436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B23AA2D-62F3-97C2-AFCE-1949F0DA615F}"/>
              </a:ext>
            </a:extLst>
          </p:cNvPr>
          <p:cNvSpPr/>
          <p:nvPr userDrawn="1"/>
        </p:nvSpPr>
        <p:spPr>
          <a:xfrm>
            <a:off x="990600" y="1589089"/>
            <a:ext cx="4902200" cy="436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8550" y="2286000"/>
            <a:ext cx="4692650" cy="34290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10515600" cy="105040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51600" y="2286000"/>
            <a:ext cx="4749800" cy="3429000"/>
          </a:xfrm>
        </p:spPr>
        <p:txBody>
          <a:bodyPr>
            <a:noAutofit/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 err="1"/>
              <a:t>Gfgfgfg</a:t>
            </a:r>
            <a:endParaRPr lang="nb-NO" dirty="0"/>
          </a:p>
          <a:p>
            <a:pPr lvl="2"/>
            <a:r>
              <a:rPr lang="nb-NO" dirty="0" err="1"/>
              <a:t>Gfgfgfgf</a:t>
            </a:r>
            <a:endParaRPr lang="nb-NO" dirty="0"/>
          </a:p>
          <a:p>
            <a:pPr lvl="3"/>
            <a:r>
              <a:rPr lang="nb-NO" dirty="0" err="1"/>
              <a:t>Gfgfgfgf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A964A21-410C-9F7A-170A-57EE1EED1A64}"/>
              </a:ext>
            </a:extLst>
          </p:cNvPr>
          <p:cNvSpPr/>
          <p:nvPr userDrawn="1"/>
        </p:nvSpPr>
        <p:spPr>
          <a:xfrm>
            <a:off x="990600" y="5715000"/>
            <a:ext cx="4902200" cy="241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AEDBAED-5551-F3C9-E69A-73E78D26D0C8}"/>
              </a:ext>
            </a:extLst>
          </p:cNvPr>
          <p:cNvSpPr/>
          <p:nvPr userDrawn="1"/>
        </p:nvSpPr>
        <p:spPr>
          <a:xfrm>
            <a:off x="6375400" y="5715000"/>
            <a:ext cx="4902200" cy="2413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E57E26E-7BF2-967C-2607-C7DD041F451F}"/>
              </a:ext>
            </a:extLst>
          </p:cNvPr>
          <p:cNvSpPr txBox="1"/>
          <p:nvPr userDrawn="1"/>
        </p:nvSpPr>
        <p:spPr>
          <a:xfrm>
            <a:off x="1098550" y="1691759"/>
            <a:ext cx="228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Hva fungerer bra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C7AFA9B-B475-22BE-44CE-B0A83902750F}"/>
              </a:ext>
            </a:extLst>
          </p:cNvPr>
          <p:cNvSpPr txBox="1"/>
          <p:nvPr userDrawn="1"/>
        </p:nvSpPr>
        <p:spPr>
          <a:xfrm>
            <a:off x="6451600" y="1686479"/>
            <a:ext cx="3302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Hvilke utfordringer finnes</a:t>
            </a:r>
          </a:p>
        </p:txBody>
      </p:sp>
    </p:spTree>
    <p:extLst>
      <p:ext uri="{BB962C8B-B14F-4D97-AF65-F5344CB8AC3E}">
        <p14:creationId xmlns:p14="http://schemas.microsoft.com/office/powerpoint/2010/main" val="220546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639EDD08-7EAA-6D07-08E3-44711C73C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6474"/>
            <a:ext cx="12192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BC101A5B-C187-FED2-FC6C-4C87869E00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CE95240-57AA-D005-144E-BF3833F7A45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781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F7213F75-DBA2-9BA4-ED46-D18D8DF35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6474"/>
            <a:ext cx="6096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34A81C04-578A-EA50-40F6-37A57594E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7B20888-A73B-20CD-25D9-C517A823CC0A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220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63AB193-33CB-AC7E-46A8-56B241A16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</p:spTree>
    <p:extLst>
      <p:ext uri="{BB962C8B-B14F-4D97-AF65-F5344CB8AC3E}">
        <p14:creationId xmlns:p14="http://schemas.microsoft.com/office/powerpoint/2010/main" val="341911839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0692DBE-78EE-0961-E405-41FB09AED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6474"/>
            <a:ext cx="12192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5EA99D64-5FA8-1C46-7B0F-FF864944E1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25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4CDC590-BA43-7D23-8061-9623D017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6474"/>
            <a:ext cx="6096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DE4D704-5CBA-A6F9-DDE0-E85F6B9808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85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 NOR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458518B3-5158-062B-0182-5DBA47E5A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969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 NOR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D87863D-70BF-4B69-BC9E-06B4E5C04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5B7797-50FF-9155-046D-06B7D291B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54AA11-8CAC-04C2-C144-DAAE85C8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7BD9E431-8867-04B1-3286-D1E4D706F7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3DC06E03-0307-EB70-A10F-1503A14D1C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857AD284-9C21-75AC-6DAC-A9AF9A9B83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F180DB9E-77C8-3385-5FA7-C147D360D5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F56B6452-8D9D-DF6E-5799-DD27B41C0B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26" name="Grafikk 25">
            <a:extLst>
              <a:ext uri="{FF2B5EF4-FFF2-40B4-BE49-F238E27FC236}">
                <a16:creationId xmlns:a16="http://schemas.microsoft.com/office/drawing/2014/main" id="{73BAD5C2-75E8-3F17-D10E-E317E3E0C0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4AB3AA4-ACDA-EEC4-70D5-0B7D76713C1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518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 ENGEL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0B46B7E-6508-95E3-44A7-1BF3BFD14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59C14D0-DCF0-7969-B581-01D60B3F0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B09281-2970-137C-36BE-5E2FD048D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6" name="Plassholder for tekst 10">
            <a:extLst>
              <a:ext uri="{FF2B5EF4-FFF2-40B4-BE49-F238E27FC236}">
                <a16:creationId xmlns:a16="http://schemas.microsoft.com/office/drawing/2014/main" id="{3C652EF3-39D2-A159-EA4E-60BB8EB267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6BF09C73-B1CB-2AF5-68A7-0D6D68FB66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2B69E4B0-9718-C134-DF43-EB3772F81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6BBAF53C-587A-4830-EA4A-34BB455D1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08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 ENGEL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0BCE6C-3715-60DC-10A9-382F361E6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E1DF41EB-DDAF-349A-3ACC-DE51DA008D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40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lank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82513EF2-A3B0-9015-5184-9EFD74E7E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692" y="1395970"/>
            <a:ext cx="3522617" cy="40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00BD26BA-642E-6880-19E9-02EA9EAC0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692" y="1395970"/>
            <a:ext cx="3522617" cy="406606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83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blank hv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21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tittel + blank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77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D89FEE6-02FF-85C0-29C5-6DD46862CA7F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pil&#10;&#10;Automatisk generert beskrivelse">
            <a:extLst>
              <a:ext uri="{FF2B5EF4-FFF2-40B4-BE49-F238E27FC236}">
                <a16:creationId xmlns:a16="http://schemas.microsoft.com/office/drawing/2014/main" id="{A609D4C0-BF8D-673B-9F24-C21F4C4DA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5B829099-EB60-2A74-D76D-F915F7157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69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10515600" cy="43513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000"/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  <a:p>
            <a:pPr lvl="0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2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  <a:p>
            <a:pPr lvl="0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765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  <a:p>
            <a:pPr lvl="0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C2982C-86A4-5C98-BA60-3D559D0FC32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84431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  <a:p>
            <a:pPr lvl="0"/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63E974-7BD4-D58C-6DCD-DEB2402BD95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7930662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956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1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8479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40D1BF7-633F-7264-08DF-F038B734A5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630D28C5-6938-BD4B-56A4-2E9340AB249A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0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3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83189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69532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59758E0-F301-99A5-33B1-1D720D95577C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705CA2-8059-8BD0-0A25-5E344DBD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4B00F56-E54D-EA07-25B0-A5BE6FFB3C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94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4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69532" y="457200"/>
            <a:ext cx="2985856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83189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69532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183189" y="457200"/>
            <a:ext cx="2985856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BAB0B86-C8F7-EF32-9C70-E4B92A820273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4CB297-617B-1827-6C01-3E8524BF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2C1D5E-6D29-DF6D-953D-A39820A080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643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ful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1986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 2 bilder sto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250139" y="250141"/>
            <a:ext cx="5750611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6191251" y="250141"/>
            <a:ext cx="5750611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138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50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1859621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 4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44731" y="679269"/>
            <a:ext cx="5050972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bilde 6">
            <a:extLst>
              <a:ext uri="{FF2B5EF4-FFF2-40B4-BE49-F238E27FC236}">
                <a16:creationId xmlns:a16="http://schemas.microsoft.com/office/drawing/2014/main" id="{F788DF82-3BA2-5554-78B1-9A43DBB5F2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4732" y="3439890"/>
            <a:ext cx="5050970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00399BAF-22CD-65C0-A453-0274A738DA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6298" y="679269"/>
            <a:ext cx="5050971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DE1AC08F-1EFB-9EC2-480A-5861F5444C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6298" y="3439889"/>
            <a:ext cx="5050971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27611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 2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512445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6229350" y="2047875"/>
            <a:ext cx="512445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7432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75" y="5638800"/>
            <a:ext cx="27432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47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F388828-C9A0-97E4-7AC9-94B908393197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527CE1EC-F69A-24F5-606E-DF354A827A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57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2 bilder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3581400" y="2047875"/>
            <a:ext cx="77724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2369764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 3 bilder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15" name="Plassholder for bilde 6"/>
          <p:cNvSpPr>
            <a:spLocks noGrp="1"/>
          </p:cNvSpPr>
          <p:nvPr>
            <p:ph type="pic" sz="quarter" idx="17"/>
          </p:nvPr>
        </p:nvSpPr>
        <p:spPr>
          <a:xfrm>
            <a:off x="3581400" y="2047874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6"/>
          <p:cNvSpPr>
            <a:spLocks noGrp="1"/>
          </p:cNvSpPr>
          <p:nvPr>
            <p:ph type="pic" sz="quarter" idx="18"/>
          </p:nvPr>
        </p:nvSpPr>
        <p:spPr>
          <a:xfrm>
            <a:off x="6319838" y="2047873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6319838" y="5638801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9067800" y="2047873"/>
            <a:ext cx="2286000" cy="3514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0"/>
          </p:nvPr>
        </p:nvSpPr>
        <p:spPr>
          <a:xfrm>
            <a:off x="9250326" y="2296633"/>
            <a:ext cx="1920950" cy="301721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13294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bilde 24">
            <a:extLst>
              <a:ext uri="{FF2B5EF4-FFF2-40B4-BE49-F238E27FC236}">
                <a16:creationId xmlns:a16="http://schemas.microsoft.com/office/drawing/2014/main" id="{39DE6BAA-A5B1-3908-61AB-2AF33CD229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5169" y="250825"/>
            <a:ext cx="2695903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6" name="Plassholder for bilde 24">
            <a:extLst>
              <a:ext uri="{FF2B5EF4-FFF2-40B4-BE49-F238E27FC236}">
                <a16:creationId xmlns:a16="http://schemas.microsoft.com/office/drawing/2014/main" id="{D4554441-00AF-DD43-423E-0312992A11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0506" y="256987"/>
            <a:ext cx="2700067" cy="2692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7" name="Plassholder for bilde 24">
            <a:extLst>
              <a:ext uri="{FF2B5EF4-FFF2-40B4-BE49-F238E27FC236}">
                <a16:creationId xmlns:a16="http://schemas.microsoft.com/office/drawing/2014/main" id="{F9EBA5C0-B335-3C36-1EC6-C79ACC72F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58807" y="3327575"/>
            <a:ext cx="2712405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8" name="Plassholder for bilde 24">
            <a:extLst>
              <a:ext uri="{FF2B5EF4-FFF2-40B4-BE49-F238E27FC236}">
                <a16:creationId xmlns:a16="http://schemas.microsoft.com/office/drawing/2014/main" id="{FA6BFCC9-F8C8-D2FE-099B-BB8C87812D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58619" y="3327575"/>
            <a:ext cx="2687929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614D1E-3C09-8C7C-EE83-7AE502622CD8}"/>
              </a:ext>
            </a:extLst>
          </p:cNvPr>
          <p:cNvSpPr/>
          <p:nvPr userDrawn="1"/>
        </p:nvSpPr>
        <p:spPr>
          <a:xfrm>
            <a:off x="3258806" y="250825"/>
            <a:ext cx="2712405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C7CC6EFC-5B2E-6C3C-FE6B-6233FDEF1B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96739" y="32401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FB1ADAB7-14FB-86D6-AF9C-C38527F24C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96740" y="2243436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FB991D3A-7E15-3F0C-A8A4-DDBF474031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96740" y="1513805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5" name="Likebent trekant 14">
            <a:extLst>
              <a:ext uri="{FF2B5EF4-FFF2-40B4-BE49-F238E27FC236}">
                <a16:creationId xmlns:a16="http://schemas.microsoft.com/office/drawing/2014/main" id="{CDA20D16-B863-4756-24AC-B817F0A05E63}"/>
              </a:ext>
            </a:extLst>
          </p:cNvPr>
          <p:cNvSpPr/>
          <p:nvPr userDrawn="1"/>
        </p:nvSpPr>
        <p:spPr>
          <a:xfrm rot="16200000">
            <a:off x="2921322" y="1563593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CD0CF6F-B237-7950-7C43-ACBD9B5B0D7F}"/>
              </a:ext>
            </a:extLst>
          </p:cNvPr>
          <p:cNvSpPr/>
          <p:nvPr userDrawn="1"/>
        </p:nvSpPr>
        <p:spPr>
          <a:xfrm>
            <a:off x="333145" y="3327574"/>
            <a:ext cx="2700067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4" name="Plassholder for tekst 6">
            <a:extLst>
              <a:ext uri="{FF2B5EF4-FFF2-40B4-BE49-F238E27FC236}">
                <a16:creationId xmlns:a16="http://schemas.microsoft.com/office/drawing/2014/main" id="{B9E7521C-5A27-4C80-D4EA-497870251B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8740" y="340076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38" name="Plassholder for tekst 9">
            <a:extLst>
              <a:ext uri="{FF2B5EF4-FFF2-40B4-BE49-F238E27FC236}">
                <a16:creationId xmlns:a16="http://schemas.microsoft.com/office/drawing/2014/main" id="{CDF44375-E5B2-9F58-5B08-C935731216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8741" y="5320185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39" name="Plassholder for tekst 9">
            <a:extLst>
              <a:ext uri="{FF2B5EF4-FFF2-40B4-BE49-F238E27FC236}">
                <a16:creationId xmlns:a16="http://schemas.microsoft.com/office/drawing/2014/main" id="{FA2AA0FD-C206-5D29-03E0-2473270A7E1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8741" y="4590554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41" name="Likebent trekant 40">
            <a:extLst>
              <a:ext uri="{FF2B5EF4-FFF2-40B4-BE49-F238E27FC236}">
                <a16:creationId xmlns:a16="http://schemas.microsoft.com/office/drawing/2014/main" id="{DDA34814-B3C0-9F6D-F90A-A34E72B1D697}"/>
              </a:ext>
            </a:extLst>
          </p:cNvPr>
          <p:cNvSpPr/>
          <p:nvPr userDrawn="1"/>
        </p:nvSpPr>
        <p:spPr>
          <a:xfrm rot="5400000">
            <a:off x="2722763" y="4640341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4CAF9309-007E-792D-C330-B63C779DBFA6}"/>
              </a:ext>
            </a:extLst>
          </p:cNvPr>
          <p:cNvSpPr/>
          <p:nvPr userDrawn="1"/>
        </p:nvSpPr>
        <p:spPr>
          <a:xfrm>
            <a:off x="6196343" y="3327574"/>
            <a:ext cx="2707946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4" name="Plassholder for tekst 6">
            <a:extLst>
              <a:ext uri="{FF2B5EF4-FFF2-40B4-BE49-F238E27FC236}">
                <a16:creationId xmlns:a16="http://schemas.microsoft.com/office/drawing/2014/main" id="{A046A6DF-3345-1972-A06C-7D69F988784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55024" y="340076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45" name="Plassholder for tekst 9">
            <a:extLst>
              <a:ext uri="{FF2B5EF4-FFF2-40B4-BE49-F238E27FC236}">
                <a16:creationId xmlns:a16="http://schemas.microsoft.com/office/drawing/2014/main" id="{777F16BD-BE80-72E1-0D23-0A2D50C7B8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55025" y="5320185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46" name="Plassholder for tekst 9">
            <a:extLst>
              <a:ext uri="{FF2B5EF4-FFF2-40B4-BE49-F238E27FC236}">
                <a16:creationId xmlns:a16="http://schemas.microsoft.com/office/drawing/2014/main" id="{4802EF75-EBCA-77F0-DDFD-F80D5026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55025" y="4590554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49" name="Likebent trekant 48">
            <a:extLst>
              <a:ext uri="{FF2B5EF4-FFF2-40B4-BE49-F238E27FC236}">
                <a16:creationId xmlns:a16="http://schemas.microsoft.com/office/drawing/2014/main" id="{A89D0E37-4B2C-A89D-AD59-E800E0481F18}"/>
              </a:ext>
            </a:extLst>
          </p:cNvPr>
          <p:cNvSpPr/>
          <p:nvPr userDrawn="1"/>
        </p:nvSpPr>
        <p:spPr>
          <a:xfrm rot="5400000">
            <a:off x="8619047" y="4640341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D2551FE0-5AB2-3EEE-7495-9793DF959160}"/>
              </a:ext>
            </a:extLst>
          </p:cNvPr>
          <p:cNvSpPr/>
          <p:nvPr userDrawn="1"/>
        </p:nvSpPr>
        <p:spPr>
          <a:xfrm>
            <a:off x="9146481" y="250825"/>
            <a:ext cx="2700067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51" name="Plassholder for tekst 6">
            <a:extLst>
              <a:ext uri="{FF2B5EF4-FFF2-40B4-BE49-F238E27FC236}">
                <a16:creationId xmlns:a16="http://schemas.microsoft.com/office/drawing/2014/main" id="{628984B4-EA0B-46EC-CE30-0A218F3B853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72076" y="32401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52" name="Plassholder for tekst 9">
            <a:extLst>
              <a:ext uri="{FF2B5EF4-FFF2-40B4-BE49-F238E27FC236}">
                <a16:creationId xmlns:a16="http://schemas.microsoft.com/office/drawing/2014/main" id="{BF89ACF2-E392-B227-38A5-510B89C3367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372077" y="2243436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53" name="Plassholder for tekst 9">
            <a:extLst>
              <a:ext uri="{FF2B5EF4-FFF2-40B4-BE49-F238E27FC236}">
                <a16:creationId xmlns:a16="http://schemas.microsoft.com/office/drawing/2014/main" id="{79B2C0A7-F968-4A65-B0A1-6B37F540ED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372077" y="1513805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55" name="Likebent trekant 54">
            <a:extLst>
              <a:ext uri="{FF2B5EF4-FFF2-40B4-BE49-F238E27FC236}">
                <a16:creationId xmlns:a16="http://schemas.microsoft.com/office/drawing/2014/main" id="{363ECDA2-DFFB-675A-56C2-4F5F0741F707}"/>
              </a:ext>
            </a:extLst>
          </p:cNvPr>
          <p:cNvSpPr/>
          <p:nvPr userDrawn="1"/>
        </p:nvSpPr>
        <p:spPr>
          <a:xfrm rot="16200000">
            <a:off x="8805368" y="1563592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8D5CF9-F646-C486-E439-3FE65AE704B3}"/>
              </a:ext>
            </a:extLst>
          </p:cNvPr>
          <p:cNvSpPr/>
          <p:nvPr/>
        </p:nvSpPr>
        <p:spPr>
          <a:xfrm>
            <a:off x="325169" y="2949576"/>
            <a:ext cx="2695903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F89EBCF-47E2-8492-72FD-925188987606}"/>
              </a:ext>
            </a:extLst>
          </p:cNvPr>
          <p:cNvSpPr/>
          <p:nvPr/>
        </p:nvSpPr>
        <p:spPr>
          <a:xfrm>
            <a:off x="6196342" y="2949576"/>
            <a:ext cx="2707946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89C8ADD-396E-0A85-2A34-55E5DDB1B727}"/>
              </a:ext>
            </a:extLst>
          </p:cNvPr>
          <p:cNvSpPr/>
          <p:nvPr/>
        </p:nvSpPr>
        <p:spPr>
          <a:xfrm>
            <a:off x="9158619" y="6026326"/>
            <a:ext cx="2687929" cy="2335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B41BF53-5491-92A8-6449-9B313AE5DC38}"/>
              </a:ext>
            </a:extLst>
          </p:cNvPr>
          <p:cNvSpPr/>
          <p:nvPr/>
        </p:nvSpPr>
        <p:spPr>
          <a:xfrm>
            <a:off x="3258806" y="6026326"/>
            <a:ext cx="2712405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334062957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A2FBE0E-169D-0E0F-EA51-021F6E6C0BB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D45ECB-7DA2-C83F-8F36-2F915FF35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B067ECEF-1603-8DB1-98CB-9EF855BB91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2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76018A7-AFF7-6717-60B8-D8B3C9D16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1516206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63AB193-33CB-AC7E-46A8-56B241A16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</p:spTree>
    <p:extLst>
      <p:ext uri="{BB962C8B-B14F-4D97-AF65-F5344CB8AC3E}">
        <p14:creationId xmlns:p14="http://schemas.microsoft.com/office/powerpoint/2010/main" val="112464759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D89FEE6-02FF-85C0-29C5-6DD46862CA7F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pil&#10;&#10;Automatisk generert beskrivelse">
            <a:extLst>
              <a:ext uri="{FF2B5EF4-FFF2-40B4-BE49-F238E27FC236}">
                <a16:creationId xmlns:a16="http://schemas.microsoft.com/office/drawing/2014/main" id="{A609D4C0-BF8D-673B-9F24-C21F4C4DA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5B829099-EB60-2A74-D76D-F915F7157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2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F388828-C9A0-97E4-7AC9-94B908393197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527CE1EC-F69A-24F5-606E-DF354A827A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4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00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1EB5A44-4C20-F68C-25DD-124CD55E00B3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9361124" y="5577985"/>
            <a:ext cx="1994262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>
                <a:solidFill>
                  <a:schemeClr val="bg1"/>
                </a:solidFill>
              </a:rPr>
              <a:t>Forsvarsbygg leverer bygg og anlegg til Forsvaret</a:t>
            </a:r>
            <a:r>
              <a:rPr lang="nb-NO" sz="1050" baseline="0">
                <a:solidFill>
                  <a:schemeClr val="bg1"/>
                </a:solidFill>
              </a:rPr>
              <a:t> i hele landet </a:t>
            </a:r>
            <a:br>
              <a:rPr lang="nb-NO" sz="1050" baseline="0">
                <a:solidFill>
                  <a:schemeClr val="bg1"/>
                </a:solidFill>
              </a:rPr>
            </a:br>
            <a:r>
              <a:rPr lang="nb-NO" sz="1050" baseline="0">
                <a:solidFill>
                  <a:schemeClr val="bg1"/>
                </a:solidFill>
              </a:rPr>
              <a:t>– i fred, krise og krig.</a:t>
            </a:r>
            <a:endParaRPr lang="nb-NO" sz="1050">
              <a:solidFill>
                <a:schemeClr val="bg1"/>
              </a:solidFill>
            </a:endParaRP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181C709-7F82-79A9-BDD7-BC12C1CD2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19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223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r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282787B-F665-1BFE-28AC-527CC8EF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350583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CBF5C94C-4D2F-F6F0-6777-CC5B34891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247793744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il&#10;&#10;Automatisk generert beskrivelse">
            <a:extLst>
              <a:ext uri="{FF2B5EF4-FFF2-40B4-BE49-F238E27FC236}">
                <a16:creationId xmlns:a16="http://schemas.microsoft.com/office/drawing/2014/main" id="{EB9506B2-144C-74B6-F53E-35ADE4B2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</p:spTree>
    <p:extLst>
      <p:ext uri="{BB962C8B-B14F-4D97-AF65-F5344CB8AC3E}">
        <p14:creationId xmlns:p14="http://schemas.microsoft.com/office/powerpoint/2010/main" val="2616651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C17EC97-E109-F012-CDAB-6CC0539D6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</p:spTree>
    <p:extLst>
      <p:ext uri="{BB962C8B-B14F-4D97-AF65-F5344CB8AC3E}">
        <p14:creationId xmlns:p14="http://schemas.microsoft.com/office/powerpoint/2010/main" val="418975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</p:spTree>
    <p:extLst>
      <p:ext uri="{BB962C8B-B14F-4D97-AF65-F5344CB8AC3E}">
        <p14:creationId xmlns:p14="http://schemas.microsoft.com/office/powerpoint/2010/main" val="410275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ly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638C75-C18E-215A-EF25-78A267D530D4}"/>
              </a:ext>
            </a:extLst>
          </p:cNvPr>
          <p:cNvSpPr txBox="1"/>
          <p:nvPr userDrawn="1"/>
        </p:nvSpPr>
        <p:spPr>
          <a:xfrm>
            <a:off x="9361124" y="5577985"/>
            <a:ext cx="1994262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>
                <a:solidFill>
                  <a:schemeClr val="tx1"/>
                </a:solidFill>
              </a:rPr>
              <a:t>Forsvarsbygg leverer bygg og anlegg til Forsvaret</a:t>
            </a:r>
            <a:r>
              <a:rPr lang="nb-NO" sz="1050" baseline="0">
                <a:solidFill>
                  <a:schemeClr val="tx1"/>
                </a:solidFill>
              </a:rPr>
              <a:t> i hele landet </a:t>
            </a:r>
            <a:br>
              <a:rPr lang="nb-NO" sz="1050" baseline="0">
                <a:solidFill>
                  <a:schemeClr val="tx1"/>
                </a:solidFill>
              </a:rPr>
            </a:br>
            <a:r>
              <a:rPr lang="nb-NO" sz="1050" baseline="0">
                <a:solidFill>
                  <a:schemeClr val="tx1"/>
                </a:solidFill>
              </a:rPr>
              <a:t>– i fred, krise og krig.</a:t>
            </a:r>
            <a:endParaRPr lang="nb-NO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1059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øn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14DCC3A-DD85-9B3C-BA2B-004B081C1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D4A16F33-BA31-08D7-DC42-DE76494CB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A23E7C62-98A0-5BAC-69D6-EFA8819667EF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1896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øn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A5DF390-F11B-C056-EB77-AF3CE6A4A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2703A8D-2C9B-7489-5432-0E6FF0940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191409B-75C6-3AB0-D974-7F19B997FE8D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43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øn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68B4D5A-AD8B-B5F2-8478-FBA699A1C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95A76C3-E4BD-327D-5D99-73910DA03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øn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4B223D-8238-326E-7C17-094F4885D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C58E789-E87F-33D8-95F7-92BAEF496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4CDC590-BA43-7D23-8061-9623D017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 r="50000"/>
          <a:stretch/>
        </p:blipFill>
        <p:spPr>
          <a:xfrm>
            <a:off x="0" y="2276474"/>
            <a:ext cx="6096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DE4D704-5CBA-A6F9-DDE0-E85F6B9808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1EB5A44-4C20-F68C-25DD-124CD55E00B3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181C709-7F82-79A9-BDD7-BC12C1CD2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712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ACCC1A9B-1C4B-85BE-903D-C865EBAFC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51713E-454A-FDD4-610D-1054B35D30D5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6C91B906-7D3B-84DA-3B55-255EF70238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3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541F984-1D9A-79D8-C903-970096337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235103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C2620CB-8993-8F3A-128D-13A68FFF6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DE249C6-B7F1-0BDC-096B-0A7AEE824098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AD70720B-3895-FB5D-4594-7A4FC20F6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A41A842-EF5F-7845-42C0-8996E764D756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D22450F-AEC0-1762-A086-CE6A2F9D4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0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C43E5C-7AFD-7CFB-E7BA-CB7FAC9532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105170327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13418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43A6127-1CE3-10EA-67BE-6C26F2FAD72A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729C3AA-42E9-2D3F-9AE8-9AED27409B23}"/>
              </a:ext>
            </a:extLst>
          </p:cNvPr>
          <p:cNvSpPr txBox="1"/>
          <p:nvPr userDrawn="1"/>
        </p:nvSpPr>
        <p:spPr>
          <a:xfrm>
            <a:off x="9361124" y="5577985"/>
            <a:ext cx="1994262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>
                <a:solidFill>
                  <a:schemeClr val="bg1"/>
                </a:solidFill>
              </a:rPr>
              <a:t>Forsvarsbygg leverer bygg og anlegg til Forsvaret</a:t>
            </a:r>
            <a:r>
              <a:rPr lang="nb-NO" sz="1050" baseline="0">
                <a:solidFill>
                  <a:schemeClr val="bg1"/>
                </a:solidFill>
              </a:rPr>
              <a:t> i hele landet </a:t>
            </a:r>
            <a:br>
              <a:rPr lang="nb-NO" sz="1050" baseline="0">
                <a:solidFill>
                  <a:schemeClr val="bg1"/>
                </a:solidFill>
              </a:rPr>
            </a:br>
            <a:r>
              <a:rPr lang="nb-NO" sz="1050" baseline="0">
                <a:solidFill>
                  <a:schemeClr val="bg1"/>
                </a:solidFill>
              </a:rPr>
              <a:t>– i fred, krise og krig.</a:t>
            </a:r>
            <a:endParaRPr lang="nb-NO" sz="1050">
              <a:solidFill>
                <a:schemeClr val="bg1"/>
              </a:solidFill>
            </a:endParaRP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3AD9ADD1-D913-3D7C-8A3D-39C0AA364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9868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rød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9B8761C-0F01-086E-B2B2-4CA66F8ED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0557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C3758DF4-D8A8-95DA-2676-AE6002AE56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FD07CAE-EC07-EF1F-9F82-88F13423ED3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174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rød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CF47103-5B63-2193-B926-F8D4370E2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DE63E3B7-6705-FDD9-2CE3-6719FE9B7C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FC4554E5-7D27-39A3-63ED-DE250AA5D2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99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rød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CEA4EE-C01F-5C8E-305F-863711FDE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786A252D-2D97-A319-88FD-5C633E666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32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blå ENGELS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1EB5A44-4C20-F68C-25DD-124CD55E00B3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181C709-7F82-79A9-BDD7-BC12C1CD2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E0089A2D-79FD-6E50-EDD0-572E9462C126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09CFEBA-569C-62F9-9A70-74FB3CFF4520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F58B41B0-C0BE-7208-C804-5446710F3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937173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rød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BF6DC7A-A334-9B4B-4F7B-ACE635584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E7ACC22-EBE3-5281-5872-BE548260E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52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B1260E48-1F90-9C21-1EF4-868EEAB41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D58B7A7-41F5-9C0E-53AB-FE908CA4165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10F8E0D7-9749-E325-9699-D8EC10275D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7641711-35EF-BD98-AC31-96CD836F4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4119379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0D23FAE-9011-A9BA-9789-580960FB1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74F1A3B-46CF-B3DE-B63F-5CF241B56D6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7D17AF66-51F0-0C94-BB4E-FDB2325D6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90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E1FE64D-C2C2-DA17-5C43-63EA7C7EE6C7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B912B56-77C7-14ED-4810-FD08F67C3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5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B63340A-8566-0CB8-0A27-21043F854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234642864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4059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1C48FB4-D55C-7BDA-1CA5-9E0210B3BE52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08145C4-4FA0-9B74-7787-E04344813382}"/>
              </a:ext>
            </a:extLst>
          </p:cNvPr>
          <p:cNvSpPr txBox="1"/>
          <p:nvPr userDrawn="1"/>
        </p:nvSpPr>
        <p:spPr>
          <a:xfrm>
            <a:off x="9361124" y="5577985"/>
            <a:ext cx="1994262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>
                <a:solidFill>
                  <a:schemeClr val="bg1"/>
                </a:solidFill>
              </a:rPr>
              <a:t>Forsvarsbygg leverer bygg og anlegg til Forsvaret</a:t>
            </a:r>
            <a:r>
              <a:rPr lang="nb-NO" sz="1050" baseline="0">
                <a:solidFill>
                  <a:schemeClr val="bg1"/>
                </a:solidFill>
              </a:rPr>
              <a:t> i hele landet </a:t>
            </a:r>
            <a:br>
              <a:rPr lang="nb-NO" sz="1050" baseline="0">
                <a:solidFill>
                  <a:schemeClr val="bg1"/>
                </a:solidFill>
              </a:rPr>
            </a:br>
            <a:r>
              <a:rPr lang="nb-NO" sz="1050" baseline="0">
                <a:solidFill>
                  <a:schemeClr val="bg1"/>
                </a:solidFill>
              </a:rPr>
              <a:t>– i fred, krise og krig.</a:t>
            </a:r>
            <a:endParaRPr lang="nb-NO" sz="1050">
              <a:solidFill>
                <a:schemeClr val="bg1"/>
              </a:solidFill>
            </a:endParaRP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430466F-F02F-B8FE-CD17-F42387E81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8214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ul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106DB7E-312E-C963-4057-844E22E799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C3758DF4-D8A8-95DA-2676-AE6002AE56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D862493-5F42-950A-E479-C9A3CD88922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786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ul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6848EFA-52B4-9A07-B933-317D3ACBC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DE63E3B7-6705-FDD9-2CE3-6719FE9B7C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F3150E9-D6FA-A0E4-373E-0BE82576187B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18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ru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458518B3-5158-062B-0182-5DBA47E5A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97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ul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AB76C36-EE0C-78BC-6356-2F463948E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786A252D-2D97-A319-88FD-5C633E666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58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ul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99842C2-00C3-E724-5241-B8DDEB68E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E7ACC22-EBE3-5281-5872-BE548260E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86BD860-FB8C-5348-03B9-1485ACA43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7904746-5E03-3534-045B-4B415F90E728}"/>
              </a:ext>
            </a:extLst>
          </p:cNvPr>
          <p:cNvSpPr/>
          <p:nvPr userDrawn="1"/>
        </p:nvSpPr>
        <p:spPr>
          <a:xfrm>
            <a:off x="556101" y="6227280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81426AA-CFB3-EB25-DC66-4253C63D3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64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8344120-BA26-72D6-9F27-D4C37EBDA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424796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CB7DEE4-DDC1-143F-C578-1E1646BB0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2D643AD-0029-2F71-C7A7-941E0F0A902B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5C29DDA-A370-43C2-9F40-9EF385D6BE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6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307E37E-51EE-1E50-5E48-4D02D4F107FB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AED06A2D-CCE5-E9D7-452A-172040336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8BE62EA6-1A09-2816-6255-7189E219D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358087328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rgbClr val="FFE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2383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729EBE6-C173-1BB7-4C41-807DCB3B577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BFD4DE0B-0EA1-19BC-99E6-BD9B0E243021}"/>
              </a:ext>
            </a:extLst>
          </p:cNvPr>
          <p:cNvSpPr txBox="1"/>
          <p:nvPr userDrawn="1"/>
        </p:nvSpPr>
        <p:spPr>
          <a:xfrm>
            <a:off x="9361124" y="5577985"/>
            <a:ext cx="1994262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>
                <a:solidFill>
                  <a:schemeClr val="bg1"/>
                </a:solidFill>
              </a:rPr>
              <a:t>Forsvarsbygg leverer bygg og anlegg til Forsvaret</a:t>
            </a:r>
            <a:r>
              <a:rPr lang="nb-NO" sz="1050" baseline="0">
                <a:solidFill>
                  <a:schemeClr val="bg1"/>
                </a:solidFill>
              </a:rPr>
              <a:t> i hele landet </a:t>
            </a:r>
            <a:br>
              <a:rPr lang="nb-NO" sz="1050" baseline="0">
                <a:solidFill>
                  <a:schemeClr val="bg1"/>
                </a:solidFill>
              </a:rPr>
            </a:br>
            <a:r>
              <a:rPr lang="nb-NO" sz="1050" baseline="0">
                <a:solidFill>
                  <a:schemeClr val="bg1"/>
                </a:solidFill>
              </a:rPr>
              <a:t>– i fred, krise og krig.</a:t>
            </a:r>
            <a:endParaRPr lang="nb-NO" sz="1050">
              <a:solidFill>
                <a:schemeClr val="bg1"/>
              </a:solidFill>
            </a:endParaRP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5424ADD-1613-2B94-46E5-E07F7F2C1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2062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HOLD blank hvit ba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82513EF2-A3B0-9015-5184-9EFD74E7E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2" y="1395970"/>
            <a:ext cx="3522617" cy="40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00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ru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64FCA80-DD6C-1CA7-AD1B-37AB4DCE2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458518B3-5158-062B-0182-5DBA47E5A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B5FCFFD3-1107-44D1-4E4F-B30194CF7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62FC446-8DA8-CA26-96F4-C23C00F04C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697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616FE818-E859-0BF9-B078-2B73D28B3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639EDD08-7EAA-6D07-08E3-44711C73C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/>
          <a:stretch/>
        </p:blipFill>
        <p:spPr>
          <a:xfrm>
            <a:off x="0" y="2276474"/>
            <a:ext cx="12192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CE95240-57AA-D005-144E-BF3833F7A45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752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DCB4E875-730B-E890-7043-E9966A931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F7213F75-DBA2-9BA4-ED46-D18D8DF35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 r="50000"/>
          <a:stretch/>
        </p:blipFill>
        <p:spPr>
          <a:xfrm>
            <a:off x="0" y="2276474"/>
            <a:ext cx="6096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7B20888-A73B-20CD-25D9-C517A823CC0A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926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l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0692DBE-78EE-0961-E405-41FB09AED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/>
          <a:stretch/>
        </p:blipFill>
        <p:spPr>
          <a:xfrm>
            <a:off x="0" y="2276474"/>
            <a:ext cx="12192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5EA99D64-5FA8-1C46-7B0F-FF864944E1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05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l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4CDC590-BA43-7D23-8061-9623D017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 r="50000"/>
          <a:stretch/>
        </p:blipFill>
        <p:spPr>
          <a:xfrm>
            <a:off x="0" y="2276474"/>
            <a:ext cx="6096000" cy="45815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DE4D704-5CBA-A6F9-DDE0-E85F6B9808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36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61D92E54-2CE2-D42F-C161-482FEE88A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9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773781D6-A7F6-6F4A-6CFE-146E2C894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D87863D-70BF-4B69-BC9E-06B4E5C042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5B7797-50FF-9155-046D-06B7D291B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54AA11-8CAC-04C2-C144-DAAE85C8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7BD9E431-8867-04B1-3286-D1E4D706F7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3DC06E03-0307-EB70-A10F-1503A14D1C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857AD284-9C21-75AC-6DAC-A9AF9A9B83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F180DB9E-77C8-3385-5FA7-C147D360D5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F56B6452-8D9D-DF6E-5799-DD27B41C0B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4AB3AA4-ACDA-EEC4-70D5-0B7D76713C1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84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0B46B7E-6508-95E3-44A7-1BF3BFD14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59C14D0-DCF0-7969-B581-01D60B3F0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B09281-2970-137C-36BE-5E2FD048D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6" name="Plassholder for tekst 10">
            <a:extLst>
              <a:ext uri="{FF2B5EF4-FFF2-40B4-BE49-F238E27FC236}">
                <a16:creationId xmlns:a16="http://schemas.microsoft.com/office/drawing/2014/main" id="{3C652EF3-39D2-A159-EA4E-60BB8EB267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6BF09C73-B1CB-2AF5-68A7-0D6D68FB66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2B69E4B0-9718-C134-DF43-EB3772F81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6BBAF53C-587A-4830-EA4A-34BB455D1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28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0BCE6C-3715-60DC-10A9-382F361E6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E1DF41EB-DDAF-349A-3ACC-DE51DA008D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54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lank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66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tittel + blank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ru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AD3B9E6-FC03-C387-4DC2-EBE2FB545C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6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lank hvit ba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82513EF2-A3B0-9015-5184-9EFD74E7E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2" y="1395970"/>
            <a:ext cx="3522617" cy="40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3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tittel + blank grå ba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00BD26BA-642E-6880-19E9-02EA9EAC0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92" y="1395970"/>
            <a:ext cx="3522617" cy="406606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10515600" cy="43513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000"/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  <a:p>
            <a:pPr lvl="0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2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  <a:p>
            <a:pPr lvl="0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841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  <a:p>
            <a:pPr lvl="0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C2982C-86A4-5C98-BA60-3D559D0FC32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84431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  <a:p>
            <a:pPr lvl="0"/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63E974-7BD4-D58C-6DCD-DEB2402BD95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7930662" y="1825625"/>
            <a:ext cx="3423138" cy="435133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139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1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8479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40D1BF7-633F-7264-08DF-F038B734A5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630D28C5-6938-BD4B-56A4-2E9340AB249A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249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3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83189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69532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59758E0-F301-99A5-33B1-1D720D95577C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705CA2-8059-8BD0-0A25-5E344DBD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4B00F56-E54D-EA07-25B0-A5BE6FFB3C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16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 tekst + 4 m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69532" y="457200"/>
            <a:ext cx="2985856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83189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69532" y="3944559"/>
            <a:ext cx="2984268" cy="23605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183189" y="457200"/>
            <a:ext cx="2985856" cy="3280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BAB0B86-C8F7-EF32-9C70-E4B92A820273}"/>
              </a:ext>
            </a:extLst>
          </p:cNvPr>
          <p:cNvCxnSpPr/>
          <p:nvPr/>
        </p:nvCxnSpPr>
        <p:spPr>
          <a:xfrm>
            <a:off x="846094" y="2263928"/>
            <a:ext cx="3917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4CB297-617B-1827-6C01-3E8524BF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2C1D5E-6D29-DF6D-953D-A39820A080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421583"/>
            <a:ext cx="3932237" cy="3447404"/>
          </a:xfrm>
        </p:spPr>
        <p:txBody>
          <a:bodyPr/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 err="1"/>
              <a:t>Gfgfgfg</a:t>
            </a:r>
            <a:endParaRPr lang="nb-NO"/>
          </a:p>
          <a:p>
            <a:pPr lvl="2"/>
            <a:r>
              <a:rPr lang="nb-NO" err="1"/>
              <a:t>Gfgfgfgf</a:t>
            </a:r>
            <a:endParaRPr lang="nb-NO"/>
          </a:p>
          <a:p>
            <a:pPr lvl="3"/>
            <a:r>
              <a:rPr lang="nb-NO" err="1"/>
              <a:t>Gfgfgfgf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986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ful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164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Stor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250139" y="250141"/>
            <a:ext cx="11691722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138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194644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ru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64FCA80-DD6C-1CA7-AD1B-37AB4DCE2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B5FCFFD3-1107-44D1-4E4F-B30194CF7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62FC446-8DA8-CA26-96F4-C23C00F04C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4AE0553B-F814-5005-AF21-DD2D62FE9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8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Stort med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4F759690-66CD-8A27-9C02-DB590EAB76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160850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</a:t>
            </a:r>
          </a:p>
        </p:txBody>
      </p:sp>
    </p:spTree>
    <p:extLst>
      <p:ext uri="{BB962C8B-B14F-4D97-AF65-F5344CB8AC3E}">
        <p14:creationId xmlns:p14="http://schemas.microsoft.com/office/powerpoint/2010/main" val="2331396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 2 bilder sto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250139" y="250141"/>
            <a:ext cx="5750611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6191251" y="250141"/>
            <a:ext cx="5750611" cy="543628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138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50" y="5762625"/>
            <a:ext cx="2743200" cy="443932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1813716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 4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44731" y="679269"/>
            <a:ext cx="5050972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" y="0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2" name="Rektangel 11"/>
          <p:cNvSpPr/>
          <p:nvPr/>
        </p:nvSpPr>
        <p:spPr>
          <a:xfrm>
            <a:off x="1" y="6621128"/>
            <a:ext cx="12192000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/>
        </p:nvSpPr>
        <p:spPr>
          <a:xfrm rot="16200000">
            <a:off x="-3310564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/>
        </p:nvSpPr>
        <p:spPr>
          <a:xfrm rot="16200000">
            <a:off x="8631297" y="3310565"/>
            <a:ext cx="6871268" cy="25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bilde 6">
            <a:extLst>
              <a:ext uri="{FF2B5EF4-FFF2-40B4-BE49-F238E27FC236}">
                <a16:creationId xmlns:a16="http://schemas.microsoft.com/office/drawing/2014/main" id="{F788DF82-3BA2-5554-78B1-9A43DBB5F2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4732" y="3439890"/>
            <a:ext cx="5050970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00399BAF-22CD-65C0-A453-0274A738DA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6298" y="679269"/>
            <a:ext cx="5050971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DE1AC08F-1EFB-9EC2-480A-5861F5444C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6298" y="3439889"/>
            <a:ext cx="5050971" cy="2603862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8349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 2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512445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6229350" y="2047875"/>
            <a:ext cx="512445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7432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75" y="5638800"/>
            <a:ext cx="27432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75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2 bilder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3581400" y="2047875"/>
            <a:ext cx="77724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2415033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278BCD80-AC6C-FA69-66BC-62723837E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47875"/>
            <a:ext cx="105156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4348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_ 3 bilder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838200" y="2047875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638800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15" name="Plassholder for bilde 6"/>
          <p:cNvSpPr>
            <a:spLocks noGrp="1"/>
          </p:cNvSpPr>
          <p:nvPr>
            <p:ph type="pic" sz="quarter" idx="17"/>
          </p:nvPr>
        </p:nvSpPr>
        <p:spPr>
          <a:xfrm>
            <a:off x="3581400" y="2047874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6"/>
          <p:cNvSpPr>
            <a:spLocks noGrp="1"/>
          </p:cNvSpPr>
          <p:nvPr>
            <p:ph type="pic" sz="quarter" idx="18"/>
          </p:nvPr>
        </p:nvSpPr>
        <p:spPr>
          <a:xfrm>
            <a:off x="6319838" y="2047873"/>
            <a:ext cx="2552700" cy="35147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6319838" y="5638801"/>
            <a:ext cx="2552700" cy="647700"/>
          </a:xfrm>
        </p:spPr>
        <p:txBody>
          <a:bodyPr lIns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9067800" y="2047873"/>
            <a:ext cx="2286000" cy="3514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0"/>
          </p:nvPr>
        </p:nvSpPr>
        <p:spPr>
          <a:xfrm>
            <a:off x="9250326" y="2296633"/>
            <a:ext cx="1920950" cy="301721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75449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bilde 24">
            <a:extLst>
              <a:ext uri="{FF2B5EF4-FFF2-40B4-BE49-F238E27FC236}">
                <a16:creationId xmlns:a16="http://schemas.microsoft.com/office/drawing/2014/main" id="{39DE6BAA-A5B1-3908-61AB-2AF33CD229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5169" y="250825"/>
            <a:ext cx="2695903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6" name="Plassholder for bilde 24">
            <a:extLst>
              <a:ext uri="{FF2B5EF4-FFF2-40B4-BE49-F238E27FC236}">
                <a16:creationId xmlns:a16="http://schemas.microsoft.com/office/drawing/2014/main" id="{D4554441-00AF-DD43-423E-0312992A11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0506" y="256987"/>
            <a:ext cx="2700067" cy="2692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7" name="Plassholder for bilde 24">
            <a:extLst>
              <a:ext uri="{FF2B5EF4-FFF2-40B4-BE49-F238E27FC236}">
                <a16:creationId xmlns:a16="http://schemas.microsoft.com/office/drawing/2014/main" id="{F9EBA5C0-B335-3C36-1EC6-C79ACC72F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58807" y="3327575"/>
            <a:ext cx="2712405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8" name="Plassholder for bilde 24">
            <a:extLst>
              <a:ext uri="{FF2B5EF4-FFF2-40B4-BE49-F238E27FC236}">
                <a16:creationId xmlns:a16="http://schemas.microsoft.com/office/drawing/2014/main" id="{FA6BFCC9-F8C8-D2FE-099B-BB8C87812D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58619" y="3327575"/>
            <a:ext cx="2687929" cy="26987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614D1E-3C09-8C7C-EE83-7AE502622CD8}"/>
              </a:ext>
            </a:extLst>
          </p:cNvPr>
          <p:cNvSpPr/>
          <p:nvPr userDrawn="1"/>
        </p:nvSpPr>
        <p:spPr>
          <a:xfrm>
            <a:off x="3258806" y="250825"/>
            <a:ext cx="2712405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C7CC6EFC-5B2E-6C3C-FE6B-6233FDEF1B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96739" y="32401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FB1ADAB7-14FB-86D6-AF9C-C38527F24C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96740" y="2243436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6" name="Plassholder for tekst 9">
            <a:extLst>
              <a:ext uri="{FF2B5EF4-FFF2-40B4-BE49-F238E27FC236}">
                <a16:creationId xmlns:a16="http://schemas.microsoft.com/office/drawing/2014/main" id="{FB991D3A-7E15-3F0C-A8A4-DDBF474031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96740" y="1513805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5" name="Likebent trekant 14">
            <a:extLst>
              <a:ext uri="{FF2B5EF4-FFF2-40B4-BE49-F238E27FC236}">
                <a16:creationId xmlns:a16="http://schemas.microsoft.com/office/drawing/2014/main" id="{CDA20D16-B863-4756-24AC-B817F0A05E63}"/>
              </a:ext>
            </a:extLst>
          </p:cNvPr>
          <p:cNvSpPr/>
          <p:nvPr userDrawn="1"/>
        </p:nvSpPr>
        <p:spPr>
          <a:xfrm rot="16200000">
            <a:off x="2921322" y="1563593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CD0CF6F-B237-7950-7C43-ACBD9B5B0D7F}"/>
              </a:ext>
            </a:extLst>
          </p:cNvPr>
          <p:cNvSpPr/>
          <p:nvPr userDrawn="1"/>
        </p:nvSpPr>
        <p:spPr>
          <a:xfrm>
            <a:off x="333145" y="3327574"/>
            <a:ext cx="2700067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4" name="Plassholder for tekst 6">
            <a:extLst>
              <a:ext uri="{FF2B5EF4-FFF2-40B4-BE49-F238E27FC236}">
                <a16:creationId xmlns:a16="http://schemas.microsoft.com/office/drawing/2014/main" id="{B9E7521C-5A27-4C80-D4EA-497870251B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8740" y="340076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38" name="Plassholder for tekst 9">
            <a:extLst>
              <a:ext uri="{FF2B5EF4-FFF2-40B4-BE49-F238E27FC236}">
                <a16:creationId xmlns:a16="http://schemas.microsoft.com/office/drawing/2014/main" id="{CDF44375-E5B2-9F58-5B08-C935731216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8741" y="5320185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39" name="Plassholder for tekst 9">
            <a:extLst>
              <a:ext uri="{FF2B5EF4-FFF2-40B4-BE49-F238E27FC236}">
                <a16:creationId xmlns:a16="http://schemas.microsoft.com/office/drawing/2014/main" id="{FA2AA0FD-C206-5D29-03E0-2473270A7E1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8741" y="4590554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41" name="Likebent trekant 40">
            <a:extLst>
              <a:ext uri="{FF2B5EF4-FFF2-40B4-BE49-F238E27FC236}">
                <a16:creationId xmlns:a16="http://schemas.microsoft.com/office/drawing/2014/main" id="{DDA34814-B3C0-9F6D-F90A-A34E72B1D697}"/>
              </a:ext>
            </a:extLst>
          </p:cNvPr>
          <p:cNvSpPr/>
          <p:nvPr userDrawn="1"/>
        </p:nvSpPr>
        <p:spPr>
          <a:xfrm rot="5400000">
            <a:off x="2722763" y="4640341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4CAF9309-007E-792D-C330-B63C779DBFA6}"/>
              </a:ext>
            </a:extLst>
          </p:cNvPr>
          <p:cNvSpPr/>
          <p:nvPr userDrawn="1"/>
        </p:nvSpPr>
        <p:spPr>
          <a:xfrm>
            <a:off x="6196343" y="3327574"/>
            <a:ext cx="2707946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44" name="Plassholder for tekst 6">
            <a:extLst>
              <a:ext uri="{FF2B5EF4-FFF2-40B4-BE49-F238E27FC236}">
                <a16:creationId xmlns:a16="http://schemas.microsoft.com/office/drawing/2014/main" id="{A046A6DF-3345-1972-A06C-7D69F988784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55024" y="340076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45" name="Plassholder for tekst 9">
            <a:extLst>
              <a:ext uri="{FF2B5EF4-FFF2-40B4-BE49-F238E27FC236}">
                <a16:creationId xmlns:a16="http://schemas.microsoft.com/office/drawing/2014/main" id="{777F16BD-BE80-72E1-0D23-0A2D50C7B8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55025" y="5320185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46" name="Plassholder for tekst 9">
            <a:extLst>
              <a:ext uri="{FF2B5EF4-FFF2-40B4-BE49-F238E27FC236}">
                <a16:creationId xmlns:a16="http://schemas.microsoft.com/office/drawing/2014/main" id="{4802EF75-EBCA-77F0-DDFD-F80D5026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55025" y="4590554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49" name="Likebent trekant 48">
            <a:extLst>
              <a:ext uri="{FF2B5EF4-FFF2-40B4-BE49-F238E27FC236}">
                <a16:creationId xmlns:a16="http://schemas.microsoft.com/office/drawing/2014/main" id="{A89D0E37-4B2C-A89D-AD59-E800E0481F18}"/>
              </a:ext>
            </a:extLst>
          </p:cNvPr>
          <p:cNvSpPr/>
          <p:nvPr userDrawn="1"/>
        </p:nvSpPr>
        <p:spPr>
          <a:xfrm rot="5400000">
            <a:off x="8619047" y="4640341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D2551FE0-5AB2-3EEE-7495-9793DF959160}"/>
              </a:ext>
            </a:extLst>
          </p:cNvPr>
          <p:cNvSpPr/>
          <p:nvPr userDrawn="1"/>
        </p:nvSpPr>
        <p:spPr>
          <a:xfrm>
            <a:off x="9146481" y="250825"/>
            <a:ext cx="2700067" cy="2932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51" name="Plassholder for tekst 6">
            <a:extLst>
              <a:ext uri="{FF2B5EF4-FFF2-40B4-BE49-F238E27FC236}">
                <a16:creationId xmlns:a16="http://schemas.microsoft.com/office/drawing/2014/main" id="{628984B4-EA0B-46EC-CE30-0A218F3B853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72076" y="324019"/>
            <a:ext cx="2250823" cy="118978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52" name="Plassholder for tekst 9">
            <a:extLst>
              <a:ext uri="{FF2B5EF4-FFF2-40B4-BE49-F238E27FC236}">
                <a16:creationId xmlns:a16="http://schemas.microsoft.com/office/drawing/2014/main" id="{BF89ACF2-E392-B227-38A5-510B89C3367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372077" y="2243436"/>
            <a:ext cx="2253396" cy="85056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sp>
        <p:nvSpPr>
          <p:cNvPr id="53" name="Plassholder for tekst 9">
            <a:extLst>
              <a:ext uri="{FF2B5EF4-FFF2-40B4-BE49-F238E27FC236}">
                <a16:creationId xmlns:a16="http://schemas.microsoft.com/office/drawing/2014/main" id="{79B2C0A7-F968-4A65-B0A1-6B37F540ED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372077" y="1513805"/>
            <a:ext cx="2253396" cy="729631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55" name="Likebent trekant 54">
            <a:extLst>
              <a:ext uri="{FF2B5EF4-FFF2-40B4-BE49-F238E27FC236}">
                <a16:creationId xmlns:a16="http://schemas.microsoft.com/office/drawing/2014/main" id="{363ECDA2-DFFB-675A-56C2-4F5F0741F707}"/>
              </a:ext>
            </a:extLst>
          </p:cNvPr>
          <p:cNvSpPr/>
          <p:nvPr userDrawn="1"/>
        </p:nvSpPr>
        <p:spPr>
          <a:xfrm rot="16200000">
            <a:off x="8805368" y="1563592"/>
            <a:ext cx="647230" cy="30679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8D5CF9-F646-C486-E439-3FE65AE704B3}"/>
              </a:ext>
            </a:extLst>
          </p:cNvPr>
          <p:cNvSpPr/>
          <p:nvPr/>
        </p:nvSpPr>
        <p:spPr>
          <a:xfrm>
            <a:off x="325169" y="2949576"/>
            <a:ext cx="2695903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F89EBCF-47E2-8492-72FD-925188987606}"/>
              </a:ext>
            </a:extLst>
          </p:cNvPr>
          <p:cNvSpPr/>
          <p:nvPr/>
        </p:nvSpPr>
        <p:spPr>
          <a:xfrm>
            <a:off x="6196342" y="2949576"/>
            <a:ext cx="2707946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89C8ADD-396E-0A85-2A34-55E5DDB1B727}"/>
              </a:ext>
            </a:extLst>
          </p:cNvPr>
          <p:cNvSpPr/>
          <p:nvPr/>
        </p:nvSpPr>
        <p:spPr>
          <a:xfrm>
            <a:off x="9158619" y="6026326"/>
            <a:ext cx="2687929" cy="2335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B41BF53-5491-92A8-6449-9B313AE5DC38}"/>
              </a:ext>
            </a:extLst>
          </p:cNvPr>
          <p:cNvSpPr/>
          <p:nvPr/>
        </p:nvSpPr>
        <p:spPr>
          <a:xfrm>
            <a:off x="3258806" y="6026326"/>
            <a:ext cx="2712405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3389528502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A2FBE0E-169D-0E0F-EA51-021F6E6C0BB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D45ECB-7DA2-C83F-8F36-2F915FF35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B067ECEF-1603-8DB1-98CB-9EF855BB91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5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76018A7-AFF7-6717-60B8-D8B3C9D16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675500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r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282787B-F665-1BFE-28AC-527CC8EF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107121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63AB193-33CB-AC7E-46A8-56B241A16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</p:spTree>
    <p:extLst>
      <p:ext uri="{BB962C8B-B14F-4D97-AF65-F5344CB8AC3E}">
        <p14:creationId xmlns:p14="http://schemas.microsoft.com/office/powerpoint/2010/main" val="380697062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D89FEE6-02FF-85C0-29C5-6DD46862CA7F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pil&#10;&#10;Automatisk generert beskrivelse">
            <a:extLst>
              <a:ext uri="{FF2B5EF4-FFF2-40B4-BE49-F238E27FC236}">
                <a16:creationId xmlns:a16="http://schemas.microsoft.com/office/drawing/2014/main" id="{A609D4C0-BF8D-673B-9F24-C21F4C4DA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5B829099-EB60-2A74-D76D-F915F7157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2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F388828-C9A0-97E4-7AC9-94B908393197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527CE1EC-F69A-24F5-606E-DF354A827A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5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707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1EB5A44-4C20-F68C-25DD-124CD55E00B3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9361124" y="5577985"/>
            <a:ext cx="1994262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>
                <a:solidFill>
                  <a:schemeClr val="bg1"/>
                </a:solidFill>
              </a:rPr>
              <a:t>Eiendom, bygg og anlegg til forsvaret av Norge – i fred, krise og krig.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181C709-7F82-79A9-BDD7-BC12C1CD2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7818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ru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458518B3-5158-062B-0182-5DBA47E5A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104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bru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64FCA80-DD6C-1CA7-AD1B-37AB4DCE2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458518B3-5158-062B-0182-5DBA47E5A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3734" y="-40948"/>
            <a:ext cx="3075187" cy="124305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B5FCFFD3-1107-44D1-4E4F-B30194CF7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62FC446-8DA8-CA26-96F4-C23C00F04C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696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ru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AD3B9E6-FC03-C387-4DC2-EBE2FB545C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bru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64FCA80-DD6C-1CA7-AD1B-37AB4DCE2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B5FCFFD3-1107-44D1-4E4F-B30194CF7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62FC446-8DA8-CA26-96F4-C23C00F04C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4AE0553B-F814-5005-AF21-DD2D62FE9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5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r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282787B-F665-1BFE-28AC-527CC8EF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3938245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CBF5C94C-4D2F-F6F0-6777-CC5B34891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287381869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CBF5C94C-4D2F-F6F0-6777-CC5B34891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17785528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il&#10;&#10;Automatisk generert beskrivelse">
            <a:extLst>
              <a:ext uri="{FF2B5EF4-FFF2-40B4-BE49-F238E27FC236}">
                <a16:creationId xmlns:a16="http://schemas.microsoft.com/office/drawing/2014/main" id="{EB9506B2-144C-74B6-F53E-35ADE4B2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</p:spTree>
    <p:extLst>
      <p:ext uri="{BB962C8B-B14F-4D97-AF65-F5344CB8AC3E}">
        <p14:creationId xmlns:p14="http://schemas.microsoft.com/office/powerpoint/2010/main" val="2958872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C17EC97-E109-F012-CDAB-6CC0539D6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</p:spTree>
    <p:extLst>
      <p:ext uri="{BB962C8B-B14F-4D97-AF65-F5344CB8AC3E}">
        <p14:creationId xmlns:p14="http://schemas.microsoft.com/office/powerpoint/2010/main" val="354784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</p:spTree>
    <p:extLst>
      <p:ext uri="{BB962C8B-B14F-4D97-AF65-F5344CB8AC3E}">
        <p14:creationId xmlns:p14="http://schemas.microsoft.com/office/powerpoint/2010/main" val="2997416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ly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6C6357"/>
          </a:solidFill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638C75-C18E-215A-EF25-78A267D530D4}"/>
              </a:ext>
            </a:extLst>
          </p:cNvPr>
          <p:cNvSpPr txBox="1"/>
          <p:nvPr userDrawn="1"/>
        </p:nvSpPr>
        <p:spPr>
          <a:xfrm>
            <a:off x="9361124" y="5577985"/>
            <a:ext cx="1994262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>
                <a:solidFill>
                  <a:schemeClr val="bg1"/>
                </a:solidFill>
              </a:rPr>
              <a:t>Eiendom, bygg og anlegg til forsvaret av Norge –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3815735838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øn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D53550B-2800-EF77-9C10-18729FAC3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14DCC3A-DD85-9B3C-BA2B-004B081C1B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3E7C62-98A0-5BAC-69D6-EFA8819667EF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0593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øn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F7724FD4-FB56-839B-3647-E954CAF80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A5DF390-F11B-C056-EB77-AF3CE6A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191409B-75C6-3AB0-D974-7F19B997FE8D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7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øn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68B4D5A-AD8B-B5F2-8478-FBA699A1C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95A76C3-E4BD-327D-5D99-73910DA03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2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øn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4B223D-8238-326E-7C17-094F4885D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C58E789-E87F-33D8-95F7-92BAEF496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41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ACCC1A9B-1C4B-85BE-903D-C865EBAFC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51713E-454A-FDD4-610D-1054B35D30D5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6C91B906-7D3B-84DA-3B55-255EF70238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42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il&#10;&#10;Automatisk generert beskrivelse">
            <a:extLst>
              <a:ext uri="{FF2B5EF4-FFF2-40B4-BE49-F238E27FC236}">
                <a16:creationId xmlns:a16="http://schemas.microsoft.com/office/drawing/2014/main" id="{EB9506B2-144C-74B6-F53E-35ADE4B2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Valgfri undertekst / ingress</a:t>
            </a:r>
          </a:p>
        </p:txBody>
      </p:sp>
    </p:spTree>
    <p:extLst>
      <p:ext uri="{BB962C8B-B14F-4D97-AF65-F5344CB8AC3E}">
        <p14:creationId xmlns:p14="http://schemas.microsoft.com/office/powerpoint/2010/main" val="2656873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541F984-1D9A-79D8-C903-970096337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2841563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C2620CB-8993-8F3A-128D-13A68FFF6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DE249C6-B7F1-0BDC-096B-0A7AEE824098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AD70720B-3895-FB5D-4594-7A4FC20F6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64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A41A842-EF5F-7845-42C0-8996E764D756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D22450F-AEC0-1762-A086-CE6A2F9D4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19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C43E5C-7AFD-7CFB-E7BA-CB7FAC9532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392812570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25899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43A6127-1CE3-10EA-67BE-6C26F2FAD72A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3AD9ADD1-D913-3D7C-8A3D-39C0AA364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FAE8A84-1B28-112C-92D7-9E938E50EC3A}"/>
              </a:ext>
            </a:extLst>
          </p:cNvPr>
          <p:cNvSpPr txBox="1"/>
          <p:nvPr userDrawn="1"/>
        </p:nvSpPr>
        <p:spPr>
          <a:xfrm>
            <a:off x="9361124" y="5577985"/>
            <a:ext cx="1994262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>
                <a:solidFill>
                  <a:schemeClr val="bg1"/>
                </a:solidFill>
              </a:rPr>
              <a:t>Eiendom, bygg og anlegg til forsvaret av Norge –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83083357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rød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82B3056-77A1-F5C3-06F1-7AA882DD3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9B8761C-0F01-086E-B2B2-4CA66F8ED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"/>
          <a:stretch/>
        </p:blipFill>
        <p:spPr>
          <a:xfrm>
            <a:off x="0" y="0"/>
            <a:ext cx="12192000" cy="650557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FD07CAE-EC07-EF1F-9F82-88F13423ED3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529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rød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0E97DA29-32FB-06AE-4D36-F2F842112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CF47103-5B63-2193-B926-F8D4370E2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C4554E5-7D27-39A3-63ED-DE250AA5D2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1963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rød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CEA4EE-C01F-5C8E-305F-863711FDE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786A252D-2D97-A319-88FD-5C633E666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2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rød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BF6DC7A-A334-9B4B-4F7B-ACE635584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E7ACC22-EBE3-5281-5872-BE548260E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8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C17EC97-E109-F012-CDAB-6CC0539D6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</p:spTree>
    <p:extLst>
      <p:ext uri="{BB962C8B-B14F-4D97-AF65-F5344CB8AC3E}">
        <p14:creationId xmlns:p14="http://schemas.microsoft.com/office/powerpoint/2010/main" val="2794214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B1260E48-1F90-9C21-1EF4-868EEAB41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D58B7A7-41F5-9C0E-53AB-FE908CA4165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10F8E0D7-9749-E325-9699-D8EC10275D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82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7641711-35EF-BD98-AC31-96CD836F4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2056905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0D23FAE-9011-A9BA-9789-580960FB1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1"/>
          <a:stretch/>
        </p:blipFill>
        <p:spPr>
          <a:xfrm>
            <a:off x="7615238" y="0"/>
            <a:ext cx="4576761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74F1A3B-46CF-B3DE-B63F-5CF241B56D6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7D17AF66-51F0-0C94-BB4E-FDB2325D6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E1FE64D-C2C2-DA17-5C43-63EA7C7EE6C7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B912B56-77C7-14ED-4810-FD08F67C3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15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B63340A-8566-0CB8-0A27-21043F854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3231079968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3597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1C48FB4-D55C-7BDA-1CA5-9E0210B3BE52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430466F-F02F-B8FE-CD17-F42387E81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51EF875-B241-2E0C-6864-4CB3CA29B730}"/>
              </a:ext>
            </a:extLst>
          </p:cNvPr>
          <p:cNvSpPr txBox="1"/>
          <p:nvPr userDrawn="1"/>
        </p:nvSpPr>
        <p:spPr>
          <a:xfrm>
            <a:off x="9361124" y="5577985"/>
            <a:ext cx="1994262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>
                <a:solidFill>
                  <a:schemeClr val="bg1"/>
                </a:solidFill>
              </a:rPr>
              <a:t>Eiendom, bygg og anlegg til forsvaret av Norge –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2098533354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ul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20EC989-4DC6-41FB-BD3B-1CBFF0092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106DB7E-312E-C963-4057-844E22E799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862493-5F42-950A-E479-C9A3CD88922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568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ul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14E82B4D-FF34-2882-7665-DB9C3FB261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6848EFA-52B4-9A07-B933-317D3ACBC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F3150E9-D6FA-A0E4-373E-0BE82576187B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886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ul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AB76C36-EE0C-78BC-6356-2F463948E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786A252D-2D97-A319-88FD-5C633E666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1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152921A-17E6-0792-197E-1FEEA31A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E3EC4C-AFE4-8A1D-DDC7-3421449D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BEF908-5433-8785-C1BE-B1C90822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6835203-21C1-CE4F-793C-C78EFC12F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56CE6871-2C94-124D-1294-09990B36BF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2E2E7479-03B3-7394-FD68-D94E13EAC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61D92E54-2CE2-D42F-C161-482FEE88A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69AA5DD-64B2-2F6F-AF50-0C682CEB22F7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518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Sett inn bilde eller grafikk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</p:spTree>
    <p:extLst>
      <p:ext uri="{BB962C8B-B14F-4D97-AF65-F5344CB8AC3E}">
        <p14:creationId xmlns:p14="http://schemas.microsoft.com/office/powerpoint/2010/main" val="1706894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ul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99842C2-00C3-E724-5241-B8DDEB68E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E7ACC22-EBE3-5281-5872-BE548260E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31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86BD860-FB8C-5348-03B9-1485ACA43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7904746-5E03-3534-045B-4B415F90E728}"/>
              </a:ext>
            </a:extLst>
          </p:cNvPr>
          <p:cNvSpPr/>
          <p:nvPr userDrawn="1"/>
        </p:nvSpPr>
        <p:spPr>
          <a:xfrm>
            <a:off x="556101" y="6227280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81426AA-CFB3-EB25-DC66-4253C63D3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88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8344120-BA26-72D6-9F27-D4C37EBDA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304273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CB7DEE4-DDC1-143F-C578-1E1646BB0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2D643AD-0029-2F71-C7A7-941E0F0A902B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5C29DDA-A370-43C2-9F40-9EF385D6BE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56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307E37E-51EE-1E50-5E48-4D02D4F107FB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AED06A2D-CCE5-E9D7-452A-172040336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46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8BE62EA6-1A09-2816-6255-7189E219D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3568827297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rgbClr val="FFE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51353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729EBE6-C173-1BB7-4C41-807DCB3B577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5424ADD-1613-2B94-46E5-E07F7F2C1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DD95006-0678-8344-1AE4-83E942D67471}"/>
              </a:ext>
            </a:extLst>
          </p:cNvPr>
          <p:cNvSpPr txBox="1"/>
          <p:nvPr userDrawn="1"/>
        </p:nvSpPr>
        <p:spPr>
          <a:xfrm>
            <a:off x="9361124" y="5577985"/>
            <a:ext cx="1994262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>
                <a:solidFill>
                  <a:schemeClr val="bg1"/>
                </a:solidFill>
              </a:rPr>
              <a:t>Eiendom, bygg og anlegg til forsvaret av Norge –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80715154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DD95006-0678-8344-1AE4-83E942D67471}"/>
              </a:ext>
            </a:extLst>
          </p:cNvPr>
          <p:cNvSpPr txBox="1"/>
          <p:nvPr userDrawn="1"/>
        </p:nvSpPr>
        <p:spPr>
          <a:xfrm>
            <a:off x="9361124" y="5577985"/>
            <a:ext cx="1994262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>
                <a:solidFill>
                  <a:schemeClr val="tx1"/>
                </a:solidFill>
              </a:rPr>
              <a:t>Eiendom, bygg og anlegg til forsvaret av Norge – i fred, krise og krig.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F279A91-44C6-1645-10F5-7B5ACA3CA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54857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l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519A04B-5967-BCC5-1081-FC768CDAB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D3B8A4C4-DCAA-D95D-9D97-B35B93E89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219653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ru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6C6357"/>
          </a:solidFill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1B2B151-84A5-E913-AE1A-0EE618DDB4C5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27CB211F-531F-6A60-EA26-7715AF551C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14553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l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98F796A-2513-46C5-60A4-A8AB72711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6BAAFD4-0536-67EF-2D95-125F427D24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224532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øn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461E2B3B-15D3-CB11-A7BD-9326F334E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488B8F7E-A385-06B3-30FB-E3603F0728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312761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øn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D27F103-8BAA-7BB5-68D1-4BD39A7F9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8343573-411C-D75F-270A-72546811F8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2501251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rø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96F89232-B5E6-F305-7C4C-A9B60B7FF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DAFF1DD7-9919-3227-0062-64230E0C66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550370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rø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77068643-FAFD-2033-5FD3-F4099361B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B15D23F4-ABB5-18C7-84C5-B6C1100D95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114841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ul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7606B6ED-D650-34FB-7B73-E6E9BCD90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1D02528C-A4F6-D27A-C004-E0977E98DC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803891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ul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BD72F265-F6F1-9CA1-0983-8CE34F09F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69E1D63-675D-1BCC-4FD4-C71C525A09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3060701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ru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E4FCBE07-B4B8-38BD-AAA9-6D40B186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DA591602-1266-2C0A-E8D2-C0A9251134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215288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ru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E4FCBE07-B4B8-38BD-AAA9-6D40B186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5">
            <a:extLst>
              <a:ext uri="{FF2B5EF4-FFF2-40B4-BE49-F238E27FC236}">
                <a16:creationId xmlns:a16="http://schemas.microsoft.com/office/drawing/2014/main" id="{DAAE1976-0E1F-FD6F-A90D-CC51BB0E38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2414103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58BEB6DA-B3FB-CD66-B73B-DAAE270D2A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392808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Brun ENGELS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6C6357"/>
          </a:solidFill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27CB211F-531F-6A60-EA26-7715AF551C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2D71AC3-ACFC-1F3A-0D08-676D5D3D044C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A3B3F5A-532E-92C1-DF96-47DA3964C7A0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rgbClr val="6C63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5C06FA32-1BBF-BDCB-9E32-72B7EEEDE0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7A820B4-973F-4088-7E7C-4B32A3696651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2440005185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DC3A761-88B2-76CE-49CC-658A22312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DBA2EB3-D4F9-C42F-93C6-B7C1EE49E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447831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37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04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2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5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99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89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6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4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øn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D53550B-2800-EF77-9C10-18729FAC3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14DCC3A-DD85-9B3C-BA2B-004B081C1B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3E7C62-98A0-5BAC-69D6-EFA8819667EF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3586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7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sig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4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sig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9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0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ADDBCED-76BE-E449-DA55-D15144E07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138304"/>
            <a:ext cx="12193200" cy="5719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5FA7CB55-4388-CF01-6650-79EF00084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2403451"/>
            <a:ext cx="10355202" cy="3764308"/>
          </a:xfrm>
        </p:spPr>
        <p:txBody>
          <a:bodyPr tIns="0" rIns="0" bIns="0" anchor="t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Hovedbudskap med 3 til 4 linjer.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119F5-911F-125A-14E1-50F4E8EE3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501508"/>
            <a:ext cx="6834334" cy="726812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Introduksjonstekst / 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1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øn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F7724FD4-FB56-839B-3647-E954CAF80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A5DF390-F11B-C056-EB77-AF3CE6A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191409B-75C6-3AB0-D974-7F19B997FE8D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56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ønn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68B4D5A-AD8B-B5F2-8478-FBA699A1C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95A76C3-E4BD-327D-5D99-73910DA03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39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ønn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4B223D-8238-326E-7C17-094F4885D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C58E789-E87F-33D8-95F7-92BAEF496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2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ACCC1A9B-1C4B-85BE-903D-C865EBAFC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51713E-454A-FDD4-610D-1054B35D30D5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6C91B906-7D3B-84DA-3B55-255EF70238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541F984-1D9A-79D8-C903-970096337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416217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C2620CB-8993-8F3A-128D-13A68FFF6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DE249C6-B7F1-0BDC-096B-0A7AEE824098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AD70720B-3895-FB5D-4594-7A4FC20F6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r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773781D6-A7F6-6F4A-6CFE-146E2C894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D87863D-70BF-4B69-BC9E-06B4E5C042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5B7797-50FF-9155-046D-06B7D291B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54AA11-8CAC-04C2-C144-DAAE85C8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7BD9E431-8867-04B1-3286-D1E4D706F7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3DC06E03-0307-EB70-A10F-1503A14D1C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857AD284-9C21-75AC-6DAC-A9AF9A9B83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F180DB9E-77C8-3385-5FA7-C147D360D5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F56B6452-8D9D-DF6E-5799-DD27B41C0B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4AB3AA4-ACDA-EEC4-70D5-0B7D76713C1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15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A41A842-EF5F-7845-42C0-8996E764D756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D22450F-AEC0-1762-A086-CE6A2F9D4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35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C43E5C-7AFD-7CFB-E7BA-CB7FAC9532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1086767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25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43A6127-1CE3-10EA-67BE-6C26F2FAD72A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3AD9ADD1-D913-3D7C-8A3D-39C0AA364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B4D462E-9775-7C0C-8E9B-28FA64991E7E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15300776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grønn ENGELS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43A6127-1CE3-10EA-67BE-6C26F2FAD72A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3AD9ADD1-D913-3D7C-8A3D-39C0AA364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605D785-8B17-E251-FE4C-A9CC8AE23D7A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D85980D-B7DC-9730-629E-D47D996649B2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D44F8472-83F4-98B1-A313-C628ABE04B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5B0F505-8A16-FEB5-B8BD-5749F25C01D0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3950637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rød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82B3056-77A1-F5C3-06F1-7AA882DD3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9B8761C-0F01-086E-B2B2-4CA66F8ED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"/>
          <a:stretch/>
        </p:blipFill>
        <p:spPr>
          <a:xfrm>
            <a:off x="0" y="0"/>
            <a:ext cx="12192000" cy="650557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FD07CAE-EC07-EF1F-9F82-88F13423ED3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31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rød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0E97DA29-32FB-06AE-4D36-F2F842112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CF47103-5B63-2193-B926-F8D4370E2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C4554E5-7D27-39A3-63ED-DE250AA5D2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691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rød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CEA4EE-C01F-5C8E-305F-863711FDE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786A252D-2D97-A319-88FD-5C633E666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6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rød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BF6DC7A-A334-9B4B-4F7B-ACE635584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E7ACC22-EBE3-5281-5872-BE548260E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2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B1260E48-1F90-9C21-1EF4-868EEAB41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D58B7A7-41F5-9C0E-53AB-FE908CA4165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10F8E0D7-9749-E325-9699-D8EC10275D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5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å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0B46B7E-6508-95E3-44A7-1BF3BFD14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59C14D0-DCF0-7969-B581-01D60B3F0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B09281-2970-137C-36BE-5E2FD048D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6" name="Plassholder for tekst 10">
            <a:extLst>
              <a:ext uri="{FF2B5EF4-FFF2-40B4-BE49-F238E27FC236}">
                <a16:creationId xmlns:a16="http://schemas.microsoft.com/office/drawing/2014/main" id="{3C652EF3-39D2-A159-EA4E-60BB8EB267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6BF09C73-B1CB-2AF5-68A7-0D6D68FB66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2B69E4B0-9718-C134-DF43-EB3772F81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6BBAF53C-587A-4830-EA4A-34BB455D1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67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7641711-35EF-BD98-AC31-96CD836F4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1173275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0D23FAE-9011-A9BA-9789-580960FB1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74F1A3B-46CF-B3DE-B63F-5CF241B56D6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7D17AF66-51F0-0C94-BB4E-FDB2325D6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3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E1FE64D-C2C2-DA17-5C43-63EA7C7EE6C7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B912B56-77C7-14ED-4810-FD08F67C3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0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B63340A-8566-0CB8-0A27-21043F854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2964250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06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rø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1C48FB4-D55C-7BDA-1CA5-9E0210B3BE52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430466F-F02F-B8FE-CD17-F42387E81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1362F02-9BE9-D359-148B-B55074CAD49E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12022567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rød ENGELS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1C48FB4-D55C-7BDA-1CA5-9E0210B3BE52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430466F-F02F-B8FE-CD17-F42387E81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3614C98-FA05-3CF6-4425-F187D3AEAACE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02B901D-C6C4-5015-2ADC-516CF9056510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82C60AD6-3521-8E45-6667-36A7DB8F5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4A83B0A-02FD-61BA-15F8-E9DDDD761468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3073211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ul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20EC989-4DC6-41FB-BD3B-1CBFF0092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106DB7E-312E-C963-4057-844E22E799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9F4869-7DBE-D6C9-D193-D55CAB46C6B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862493-5F42-950A-E479-C9A3CD88922C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93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NORSK gul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14E82B4D-FF34-2882-7665-DB9C3FB261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2B2BE7E-1D17-1A3C-4638-E5F7732554A6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6848EFA-52B4-9A07-B933-317D3ACBC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F3150E9-D6FA-A0E4-373E-0BE82576187B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353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ul_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00A2280-44C4-6A87-82AB-5B669BB05E8F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AB76C36-EE0C-78BC-6356-2F463948E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786A252D-2D97-A319-88FD-5C633E666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01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rå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0BCE6C-3715-60DC-10A9-382F361E6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Bildetekst og fotokreditering</a:t>
            </a:r>
            <a:br>
              <a:rPr lang="nb-NO" dirty="0"/>
            </a:br>
            <a:endParaRPr lang="nb-NO" dirty="0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E1DF41EB-DDAF-349A-3ACC-DE51DA008D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1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 gul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4FF8A4-D074-1D92-B755-05DB002146DE}"/>
              </a:ext>
            </a:extLst>
          </p:cNvPr>
          <p:cNvSpPr/>
          <p:nvPr userDrawn="1"/>
        </p:nvSpPr>
        <p:spPr>
          <a:xfrm>
            <a:off x="348343" y="1149531"/>
            <a:ext cx="11495314" cy="5356044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99842C2-00C3-E724-5241-B8DDEB68E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4364037" cy="2092039"/>
          </a:xfrm>
        </p:spPr>
        <p:txBody>
          <a:bodyPr r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36614" y="3639906"/>
            <a:ext cx="4011611" cy="747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6613" y="4549235"/>
            <a:ext cx="4011613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6613" y="4762537"/>
            <a:ext cx="4011613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D86A70C0-78CA-0B60-0BA0-87232858B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3" y="5110673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8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C5407FC6-8302-4E42-F139-88A68C0C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45920"/>
            <a:ext cx="5259387" cy="3440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40E6A431-46A4-4319-B8FA-0FE915E81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7825" y="5176838"/>
            <a:ext cx="2087561" cy="64770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Bildetekst og fotokreditering</a:t>
            </a:r>
            <a:br>
              <a:rPr lang="nb-NO"/>
            </a:br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E7ACC22-EBE3-5281-5872-BE548260E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92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86BD860-FB8C-5348-03B9-1485ACA43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7904746-5E03-3534-045B-4B415F90E728}"/>
              </a:ext>
            </a:extLst>
          </p:cNvPr>
          <p:cNvSpPr/>
          <p:nvPr userDrawn="1"/>
        </p:nvSpPr>
        <p:spPr>
          <a:xfrm>
            <a:off x="556101" y="6227280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495301"/>
            <a:ext cx="2828925" cy="2886075"/>
          </a:xfrm>
        </p:spPr>
        <p:txBody>
          <a:bodyPr>
            <a:normAutofit/>
          </a:bodyPr>
          <a:lstStyle>
            <a:lvl1pPr marL="0" indent="0" algn="r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6" y="2714626"/>
            <a:ext cx="5381625" cy="1314450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Kapittel / Introside for nytt tema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362452"/>
            <a:ext cx="5400675" cy="131445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Valgfri undertekst / ingress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81426AA-CFB3-EB25-DC66-4253C63D3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27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8344120-BA26-72D6-9F27-D4C37EBDA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2E2C61E-22C4-E095-2F59-5F64A8E63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05" y="2648493"/>
            <a:ext cx="5073953" cy="157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800" b="1"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3FF12-AAB4-E5BD-96CC-8F49D460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515853"/>
            <a:ext cx="5073953" cy="1396248"/>
          </a:xfrm>
        </p:spPr>
        <p:txBody>
          <a:bodyPr anchor="t">
            <a:normAutofit/>
          </a:bodyPr>
          <a:lstStyle>
            <a:lvl1pPr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84DF6B-A135-78DD-4889-19A2A0F32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9901" y="1276350"/>
            <a:ext cx="4308255" cy="50281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1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0"/>
            <a:r>
              <a:rPr lang="nb-NO"/>
              <a:t>Tekst med innrykk</a:t>
            </a:r>
          </a:p>
          <a:p>
            <a:pPr lvl="1"/>
            <a:r>
              <a:rPr lang="nb-NO"/>
              <a:t>Tekst med innrykk</a:t>
            </a:r>
          </a:p>
          <a:p>
            <a:pPr lvl="2"/>
            <a:r>
              <a:rPr lang="nb-NO"/>
              <a:t>Tekst med innrykk</a:t>
            </a:r>
          </a:p>
        </p:txBody>
      </p:sp>
    </p:spTree>
    <p:extLst>
      <p:ext uri="{BB962C8B-B14F-4D97-AF65-F5344CB8AC3E}">
        <p14:creationId xmlns:p14="http://schemas.microsoft.com/office/powerpoint/2010/main" val="607214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CB7DEE4-DDC1-143F-C578-1E1646BB0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2D643AD-0029-2F71-C7A7-941E0F0A902B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20021690-0C16-F531-8C99-2D39FEB63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5C29DDA-A370-43C2-9F40-9EF385D6BE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94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E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307E37E-51EE-1E50-5E48-4D02D4F107FB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314" y="1104900"/>
            <a:ext cx="5268685" cy="4648202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Sitat eller kort introtekst som skal framheves.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67075" y="5848350"/>
            <a:ext cx="2828925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B2AC4-404B-B807-F6C3-69D9915B3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470" y="457201"/>
            <a:ext cx="4539918" cy="584790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Sett inn bilde eller grafikk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CC542-0AF1-6D8A-09F7-47E5D8239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088" y="828338"/>
            <a:ext cx="5268912" cy="255294"/>
          </a:xfrm>
        </p:spPr>
        <p:txBody>
          <a:bodyPr>
            <a:no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Valgfri Liten overskrift / stikktittel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AED06A2D-CCE5-E9D7-452A-172040336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73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8BE62EA6-1A09-2816-6255-7189E219D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53051" y="5848350"/>
            <a:ext cx="3619500" cy="4143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kilde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1CBC544-753E-8051-6600-402BD75F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9450" y="2239191"/>
            <a:ext cx="5753100" cy="3341370"/>
          </a:xfrm>
          <a:solidFill>
            <a:schemeClr val="bg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Sitat eller kort introtekst som skal framheves</a:t>
            </a:r>
          </a:p>
        </p:txBody>
      </p:sp>
    </p:spTree>
    <p:extLst>
      <p:ext uri="{BB962C8B-B14F-4D97-AF65-F5344CB8AC3E}">
        <p14:creationId xmlns:p14="http://schemas.microsoft.com/office/powerpoint/2010/main" val="3976151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ACD792-686C-D697-F252-034385A3AA4D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838201" y="1285875"/>
            <a:ext cx="3381375" cy="3886200"/>
          </a:xfrm>
          <a:prstGeom prst="rect">
            <a:avLst/>
          </a:prstGeom>
          <a:solidFill>
            <a:srgbClr val="FFE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5" name="Rektangel 14"/>
          <p:cNvSpPr/>
          <p:nvPr userDrawn="1"/>
        </p:nvSpPr>
        <p:spPr>
          <a:xfrm>
            <a:off x="4405313" y="1285875"/>
            <a:ext cx="3381375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6" name="Rektangel 15"/>
          <p:cNvSpPr/>
          <p:nvPr userDrawn="1"/>
        </p:nvSpPr>
        <p:spPr>
          <a:xfrm>
            <a:off x="7972424" y="1285875"/>
            <a:ext cx="3381375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1019176" y="1485901"/>
            <a:ext cx="30194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8"/>
          <p:cNvSpPr>
            <a:spLocks noGrp="1"/>
          </p:cNvSpPr>
          <p:nvPr>
            <p:ph sz="quarter" idx="14"/>
          </p:nvPr>
        </p:nvSpPr>
        <p:spPr>
          <a:xfrm>
            <a:off x="4552950" y="1485901"/>
            <a:ext cx="3057525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8"/>
          <p:cNvSpPr>
            <a:spLocks noGrp="1"/>
          </p:cNvSpPr>
          <p:nvPr>
            <p:ph sz="quarter" idx="15"/>
          </p:nvPr>
        </p:nvSpPr>
        <p:spPr>
          <a:xfrm>
            <a:off x="8153400" y="1485901"/>
            <a:ext cx="3048000" cy="3505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5AD52FD-D07A-A71F-1AEC-168921013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024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ul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729EBE6-C173-1BB7-4C41-807DCB3B577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5424ADD-1613-2B94-46E5-E07F7F2C1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CBF8A6D-2885-A9A5-F5EE-E322F0E1B264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Eiendom, bygg og anlegg til forsvaret av Norge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26520374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gul ENGELSK">
    <p:bg>
      <p:bgPr>
        <a:solidFill>
          <a:srgbClr val="6D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6767893-C895-DE69-0CEE-2215390C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729EBE6-C173-1BB7-4C41-807DCB3B5779}"/>
              </a:ext>
            </a:extLst>
          </p:cNvPr>
          <p:cNvSpPr/>
          <p:nvPr userDrawn="1"/>
        </p:nvSpPr>
        <p:spPr>
          <a:xfrm>
            <a:off x="585598" y="6179209"/>
            <a:ext cx="3359540" cy="521761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5424ADD-1613-2B94-46E5-E07F7F2C1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744" y="6262059"/>
            <a:ext cx="3359540" cy="52176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50FFD46D-E5AA-43E6-E4D5-7866AB2E14D9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E4C0172-2C4D-AF69-D206-9079AE6815AB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rgbClr val="6D5E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2" name="Grafikk 11">
              <a:extLst>
                <a:ext uri="{FF2B5EF4-FFF2-40B4-BE49-F238E27FC236}">
                  <a16:creationId xmlns:a16="http://schemas.microsoft.com/office/drawing/2014/main" id="{85BFA8BA-CCBC-72CA-AF9C-0A1A437747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E1EF09A-D1B0-AB14-51BC-C04475D02FE9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We build </a:t>
            </a:r>
            <a:r>
              <a:rPr lang="en-US" sz="1050" dirty="0" err="1">
                <a:solidFill>
                  <a:schemeClr val="bg1"/>
                </a:solidFill>
              </a:rPr>
              <a:t>defence</a:t>
            </a:r>
            <a:r>
              <a:rPr lang="en-US" sz="1050" dirty="0">
                <a:solidFill>
                  <a:schemeClr val="bg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26954163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F279A91-44C6-1645-10F5-7B5ACA3CAE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479790C-E5F8-0BEA-D315-B57CA7AC3295}"/>
              </a:ext>
            </a:extLst>
          </p:cNvPr>
          <p:cNvSpPr txBox="1"/>
          <p:nvPr userDrawn="1"/>
        </p:nvSpPr>
        <p:spPr>
          <a:xfrm>
            <a:off x="9728592" y="5577985"/>
            <a:ext cx="1739863" cy="57708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nb-NO" sz="1050" dirty="0">
                <a:solidFill>
                  <a:schemeClr val="tx1"/>
                </a:solidFill>
              </a:rPr>
              <a:t>Eiendom, bygg og anlegg til forsvaret av Norge i fred, krise og krig.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54BD5EB-A8E0-3CC2-CBA5-DD04A2EEFD56}"/>
              </a:ext>
            </a:extLst>
          </p:cNvPr>
          <p:cNvSpPr/>
          <p:nvPr userDrawn="1"/>
        </p:nvSpPr>
        <p:spPr>
          <a:xfrm>
            <a:off x="4214590" y="6026342"/>
            <a:ext cx="2129537" cy="257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61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lank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967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 grå ENGELS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F279A91-44C6-1645-10F5-7B5ACA3CAE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976847"/>
            <a:ext cx="3273425" cy="145215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/>
              <a:t>Takk for meg! Valgfri info / avslutning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AC52C45F-347E-EAC5-764B-C3C691883E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41089"/>
            <a:ext cx="2127814" cy="176717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F619827-BE63-0CF6-33EE-9365A3B62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337699"/>
            <a:ext cx="2127814" cy="17935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telefon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B4C759E6-D335-EAE7-F27B-69A7B2C1D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4" y="4549235"/>
            <a:ext cx="3268662" cy="242798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FD809EA-2862-A80B-576F-5CC7DB5CA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614" y="4762537"/>
            <a:ext cx="3268662" cy="180455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000" b="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 / Rolle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6D1B64D-7CFF-AD31-7A63-97C55E5AE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912267"/>
            <a:ext cx="2127814" cy="242798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000"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54BD5EB-A8E0-3CC2-CBA5-DD04A2EEFD56}"/>
              </a:ext>
            </a:extLst>
          </p:cNvPr>
          <p:cNvSpPr/>
          <p:nvPr userDrawn="1"/>
        </p:nvSpPr>
        <p:spPr>
          <a:xfrm>
            <a:off x="4214590" y="6026342"/>
            <a:ext cx="2129537" cy="257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5CA966AB-BCAB-6105-1AF6-B7AA4A6FC051}"/>
              </a:ext>
            </a:extLst>
          </p:cNvPr>
          <p:cNvGrpSpPr/>
          <p:nvPr userDrawn="1"/>
        </p:nvGrpSpPr>
        <p:grpSpPr>
          <a:xfrm>
            <a:off x="2354239" y="6439730"/>
            <a:ext cx="1751037" cy="242797"/>
            <a:chOff x="2354239" y="6439730"/>
            <a:chExt cx="1751037" cy="242797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D49BC7F8-0C55-F66B-DBD0-78DAFDE71D43}"/>
                </a:ext>
              </a:extLst>
            </p:cNvPr>
            <p:cNvSpPr/>
            <p:nvPr userDrawn="1"/>
          </p:nvSpPr>
          <p:spPr>
            <a:xfrm>
              <a:off x="2354239" y="6439730"/>
              <a:ext cx="1751037" cy="2427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" name="Grafikk 15">
              <a:extLst>
                <a:ext uri="{FF2B5EF4-FFF2-40B4-BE49-F238E27FC236}">
                  <a16:creationId xmlns:a16="http://schemas.microsoft.com/office/drawing/2014/main" id="{45271C59-FDEC-8F13-F7F1-EAD3F21C23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977" t="58212" r="8977" b="23619"/>
            <a:stretch/>
          </p:blipFill>
          <p:spPr>
            <a:xfrm>
              <a:off x="2380990" y="6493322"/>
              <a:ext cx="1656755" cy="133602"/>
            </a:xfrm>
            <a:prstGeom prst="rect">
              <a:avLst/>
            </a:prstGeom>
          </p:spPr>
        </p:pic>
      </p:grp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F1366EC-80B7-58A1-97DF-66A18A34BA68}"/>
              </a:ext>
            </a:extLst>
          </p:cNvPr>
          <p:cNvSpPr txBox="1"/>
          <p:nvPr userDrawn="1"/>
        </p:nvSpPr>
        <p:spPr>
          <a:xfrm>
            <a:off x="10051576" y="5739568"/>
            <a:ext cx="1416879" cy="41549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We build </a:t>
            </a:r>
            <a:r>
              <a:rPr lang="en-US" sz="1050" dirty="0" err="1">
                <a:solidFill>
                  <a:schemeClr val="tx1"/>
                </a:solidFill>
              </a:rPr>
              <a:t>defence</a:t>
            </a:r>
            <a:r>
              <a:rPr lang="en-US" sz="1050" dirty="0">
                <a:solidFill>
                  <a:schemeClr val="tx1"/>
                </a:solidFill>
              </a:rPr>
              <a:t> capabilities every day.</a:t>
            </a:r>
          </a:p>
        </p:txBody>
      </p:sp>
    </p:spTree>
    <p:extLst>
      <p:ext uri="{BB962C8B-B14F-4D97-AF65-F5344CB8AC3E}">
        <p14:creationId xmlns:p14="http://schemas.microsoft.com/office/powerpoint/2010/main" val="27024214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l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8519A04B-5967-BCC5-1081-FC768CDAB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D3B8A4C4-DCAA-D95D-9D97-B35B93E89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2938539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blå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98F796A-2513-46C5-60A4-A8AB72711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6BAAFD4-0536-67EF-2D95-125F427D24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825924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røn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461E2B3B-15D3-CB11-A7BD-9326F334E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488B8F7E-A385-06B3-30FB-E3603F0728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3954400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røn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D27F103-8BAA-7BB5-68D1-4BD39A7F9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8343573-411C-D75F-270A-72546811F8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3591707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rø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96F89232-B5E6-F305-7C4C-A9B60B7FF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DAFF1DD7-9919-3227-0062-64230E0C66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7192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rø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77068643-FAFD-2033-5FD3-F4099361B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B15D23F4-ABB5-18C7-84C5-B6C1100D95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398929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gul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7606B6ED-D650-34FB-7B73-E6E9BCD90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1D02528C-A4F6-D27A-C004-E0977E98DC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49299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Engelsk gul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D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BD72F265-F6F1-9CA1-0983-8CE34F09F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69E1D63-675D-1BCC-4FD4-C71C525A09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1694313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LING/TEMA/INFO Norsk bru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E4FCBE07-B4B8-38BD-AAA9-6D40B186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34" y="-48653"/>
            <a:ext cx="3305358" cy="1239509"/>
          </a:xfrm>
          <a:prstGeom prst="rect">
            <a:avLst/>
          </a:prstGeom>
        </p:spPr>
      </p:pic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F56DA612-E1FE-907F-2DD1-9BE62BE43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71881"/>
            <a:ext cx="12192000" cy="548611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DD6DB8-53A9-7A0B-69A7-C6D5A71A0D9E}"/>
              </a:ext>
            </a:extLst>
          </p:cNvPr>
          <p:cNvSpPr/>
          <p:nvPr userDrawn="1"/>
        </p:nvSpPr>
        <p:spPr>
          <a:xfrm>
            <a:off x="1395663" y="715879"/>
            <a:ext cx="2370221" cy="28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529E3-16EB-72FA-C471-AD55B7E53E12}"/>
              </a:ext>
            </a:extLst>
          </p:cNvPr>
          <p:cNvSpPr/>
          <p:nvPr userDrawn="1"/>
        </p:nvSpPr>
        <p:spPr>
          <a:xfrm>
            <a:off x="0" y="1138304"/>
            <a:ext cx="12193200" cy="233577"/>
          </a:xfrm>
          <a:prstGeom prst="rect">
            <a:avLst/>
          </a:prstGeom>
          <a:solidFill>
            <a:srgbClr val="6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DA591602-1266-2C0A-E8D2-C0A9251134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5388" y="2294442"/>
            <a:ext cx="5040000" cy="3640996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dirty="0"/>
              <a:t>Sett inn fremhevet informasjon. Formater tekst etter behov. Fjern boks hvis du bare vil bruke bilde.</a:t>
            </a:r>
          </a:p>
        </p:txBody>
      </p:sp>
    </p:spTree>
    <p:extLst>
      <p:ext uri="{BB962C8B-B14F-4D97-AF65-F5344CB8AC3E}">
        <p14:creationId xmlns:p14="http://schemas.microsoft.com/office/powerpoint/2010/main" val="62321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theme" Target="../theme/theme1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43.xml"/><Relationship Id="rId117" Type="http://schemas.openxmlformats.org/officeDocument/2006/relationships/slideLayout" Target="../slideLayouts/slideLayout234.xml"/><Relationship Id="rId21" Type="http://schemas.openxmlformats.org/officeDocument/2006/relationships/slideLayout" Target="../slideLayouts/slideLayout138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63" Type="http://schemas.openxmlformats.org/officeDocument/2006/relationships/slideLayout" Target="../slideLayouts/slideLayout180.xml"/><Relationship Id="rId68" Type="http://schemas.openxmlformats.org/officeDocument/2006/relationships/slideLayout" Target="../slideLayouts/slideLayout185.xml"/><Relationship Id="rId84" Type="http://schemas.openxmlformats.org/officeDocument/2006/relationships/slideLayout" Target="../slideLayouts/slideLayout201.xml"/><Relationship Id="rId89" Type="http://schemas.openxmlformats.org/officeDocument/2006/relationships/slideLayout" Target="../slideLayouts/slideLayout206.xml"/><Relationship Id="rId112" Type="http://schemas.openxmlformats.org/officeDocument/2006/relationships/slideLayout" Target="../slideLayouts/slideLayout229.xml"/><Relationship Id="rId16" Type="http://schemas.openxmlformats.org/officeDocument/2006/relationships/slideLayout" Target="../slideLayouts/slideLayout133.xml"/><Relationship Id="rId107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74" Type="http://schemas.openxmlformats.org/officeDocument/2006/relationships/slideLayout" Target="../slideLayouts/slideLayout191.xml"/><Relationship Id="rId79" Type="http://schemas.openxmlformats.org/officeDocument/2006/relationships/slideLayout" Target="../slideLayouts/slideLayout196.xml"/><Relationship Id="rId102" Type="http://schemas.openxmlformats.org/officeDocument/2006/relationships/slideLayout" Target="../slideLayouts/slideLayout219.xml"/><Relationship Id="rId123" Type="http://schemas.openxmlformats.org/officeDocument/2006/relationships/image" Target="../media/image1.png"/><Relationship Id="rId5" Type="http://schemas.openxmlformats.org/officeDocument/2006/relationships/slideLayout" Target="../slideLayouts/slideLayout122.xml"/><Relationship Id="rId90" Type="http://schemas.openxmlformats.org/officeDocument/2006/relationships/slideLayout" Target="../slideLayouts/slideLayout207.xml"/><Relationship Id="rId95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64" Type="http://schemas.openxmlformats.org/officeDocument/2006/relationships/slideLayout" Target="../slideLayouts/slideLayout181.xml"/><Relationship Id="rId69" Type="http://schemas.openxmlformats.org/officeDocument/2006/relationships/slideLayout" Target="../slideLayouts/slideLayout186.xml"/><Relationship Id="rId113" Type="http://schemas.openxmlformats.org/officeDocument/2006/relationships/slideLayout" Target="../slideLayouts/slideLayout230.xml"/><Relationship Id="rId118" Type="http://schemas.openxmlformats.org/officeDocument/2006/relationships/slideLayout" Target="../slideLayouts/slideLayout235.xml"/><Relationship Id="rId80" Type="http://schemas.openxmlformats.org/officeDocument/2006/relationships/slideLayout" Target="../slideLayouts/slideLayout197.xml"/><Relationship Id="rId85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59" Type="http://schemas.openxmlformats.org/officeDocument/2006/relationships/slideLayout" Target="../slideLayouts/slideLayout176.xml"/><Relationship Id="rId103" Type="http://schemas.openxmlformats.org/officeDocument/2006/relationships/slideLayout" Target="../slideLayouts/slideLayout220.xml"/><Relationship Id="rId108" Type="http://schemas.openxmlformats.org/officeDocument/2006/relationships/slideLayout" Target="../slideLayouts/slideLayout225.xml"/><Relationship Id="rId124" Type="http://schemas.openxmlformats.org/officeDocument/2006/relationships/image" Target="../media/image2.svg"/><Relationship Id="rId54" Type="http://schemas.openxmlformats.org/officeDocument/2006/relationships/slideLayout" Target="../slideLayouts/slideLayout171.xml"/><Relationship Id="rId70" Type="http://schemas.openxmlformats.org/officeDocument/2006/relationships/slideLayout" Target="../slideLayouts/slideLayout187.xml"/><Relationship Id="rId75" Type="http://schemas.openxmlformats.org/officeDocument/2006/relationships/slideLayout" Target="../slideLayouts/slideLayout192.xml"/><Relationship Id="rId91" Type="http://schemas.openxmlformats.org/officeDocument/2006/relationships/slideLayout" Target="../slideLayouts/slideLayout208.xml"/><Relationship Id="rId96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49" Type="http://schemas.openxmlformats.org/officeDocument/2006/relationships/slideLayout" Target="../slideLayouts/slideLayout166.xml"/><Relationship Id="rId114" Type="http://schemas.openxmlformats.org/officeDocument/2006/relationships/slideLayout" Target="../slideLayouts/slideLayout231.xml"/><Relationship Id="rId119" Type="http://schemas.openxmlformats.org/officeDocument/2006/relationships/slideLayout" Target="../slideLayouts/slideLayout236.xml"/><Relationship Id="rId44" Type="http://schemas.openxmlformats.org/officeDocument/2006/relationships/slideLayout" Target="../slideLayouts/slideLayout161.xml"/><Relationship Id="rId60" Type="http://schemas.openxmlformats.org/officeDocument/2006/relationships/slideLayout" Target="../slideLayouts/slideLayout177.xml"/><Relationship Id="rId65" Type="http://schemas.openxmlformats.org/officeDocument/2006/relationships/slideLayout" Target="../slideLayouts/slideLayout182.xml"/><Relationship Id="rId81" Type="http://schemas.openxmlformats.org/officeDocument/2006/relationships/slideLayout" Target="../slideLayouts/slideLayout198.xml"/><Relationship Id="rId86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56.xml"/><Relationship Id="rId109" Type="http://schemas.openxmlformats.org/officeDocument/2006/relationships/slideLayout" Target="../slideLayouts/slideLayout226.xml"/><Relationship Id="rId34" Type="http://schemas.openxmlformats.org/officeDocument/2006/relationships/slideLayout" Target="../slideLayouts/slideLayout151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6" Type="http://schemas.openxmlformats.org/officeDocument/2006/relationships/slideLayout" Target="../slideLayouts/slideLayout193.xml"/><Relationship Id="rId97" Type="http://schemas.openxmlformats.org/officeDocument/2006/relationships/slideLayout" Target="../slideLayouts/slideLayout214.xml"/><Relationship Id="rId104" Type="http://schemas.openxmlformats.org/officeDocument/2006/relationships/slideLayout" Target="../slideLayouts/slideLayout221.xml"/><Relationship Id="rId120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24.xml"/><Relationship Id="rId71" Type="http://schemas.openxmlformats.org/officeDocument/2006/relationships/slideLayout" Target="../slideLayouts/slideLayout188.xml"/><Relationship Id="rId9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41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66" Type="http://schemas.openxmlformats.org/officeDocument/2006/relationships/slideLayout" Target="../slideLayouts/slideLayout183.xml"/><Relationship Id="rId87" Type="http://schemas.openxmlformats.org/officeDocument/2006/relationships/slideLayout" Target="../slideLayouts/slideLayout204.xml"/><Relationship Id="rId110" Type="http://schemas.openxmlformats.org/officeDocument/2006/relationships/slideLayout" Target="../slideLayouts/slideLayout227.xml"/><Relationship Id="rId115" Type="http://schemas.openxmlformats.org/officeDocument/2006/relationships/slideLayout" Target="../slideLayouts/slideLayout232.xml"/><Relationship Id="rId61" Type="http://schemas.openxmlformats.org/officeDocument/2006/relationships/slideLayout" Target="../slideLayouts/slideLayout178.xml"/><Relationship Id="rId82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56" Type="http://schemas.openxmlformats.org/officeDocument/2006/relationships/slideLayout" Target="../slideLayouts/slideLayout173.xml"/><Relationship Id="rId77" Type="http://schemas.openxmlformats.org/officeDocument/2006/relationships/slideLayout" Target="../slideLayouts/slideLayout194.xml"/><Relationship Id="rId100" Type="http://schemas.openxmlformats.org/officeDocument/2006/relationships/slideLayout" Target="../slideLayouts/slideLayout217.xml"/><Relationship Id="rId105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72" Type="http://schemas.openxmlformats.org/officeDocument/2006/relationships/slideLayout" Target="../slideLayouts/slideLayout189.xml"/><Relationship Id="rId93" Type="http://schemas.openxmlformats.org/officeDocument/2006/relationships/slideLayout" Target="../slideLayouts/slideLayout210.xml"/><Relationship Id="rId98" Type="http://schemas.openxmlformats.org/officeDocument/2006/relationships/slideLayout" Target="../slideLayouts/slideLayout215.xml"/><Relationship Id="rId121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42.xml"/><Relationship Id="rId46" Type="http://schemas.openxmlformats.org/officeDocument/2006/relationships/slideLayout" Target="../slideLayouts/slideLayout163.xml"/><Relationship Id="rId67" Type="http://schemas.openxmlformats.org/officeDocument/2006/relationships/slideLayout" Target="../slideLayouts/slideLayout184.xml"/><Relationship Id="rId116" Type="http://schemas.openxmlformats.org/officeDocument/2006/relationships/slideLayout" Target="../slideLayouts/slideLayout233.xml"/><Relationship Id="rId20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58.xml"/><Relationship Id="rId62" Type="http://schemas.openxmlformats.org/officeDocument/2006/relationships/slideLayout" Target="../slideLayouts/slideLayout179.xml"/><Relationship Id="rId83" Type="http://schemas.openxmlformats.org/officeDocument/2006/relationships/slideLayout" Target="../slideLayouts/slideLayout200.xml"/><Relationship Id="rId88" Type="http://schemas.openxmlformats.org/officeDocument/2006/relationships/slideLayout" Target="../slideLayouts/slideLayout205.xml"/><Relationship Id="rId111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53.xml"/><Relationship Id="rId57" Type="http://schemas.openxmlformats.org/officeDocument/2006/relationships/slideLayout" Target="../slideLayouts/slideLayout174.xml"/><Relationship Id="rId106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48.xml"/><Relationship Id="rId52" Type="http://schemas.openxmlformats.org/officeDocument/2006/relationships/slideLayout" Target="../slideLayouts/slideLayout169.xml"/><Relationship Id="rId73" Type="http://schemas.openxmlformats.org/officeDocument/2006/relationships/slideLayout" Target="../slideLayouts/slideLayout190.xml"/><Relationship Id="rId78" Type="http://schemas.openxmlformats.org/officeDocument/2006/relationships/slideLayout" Target="../slideLayouts/slideLayout195.xml"/><Relationship Id="rId94" Type="http://schemas.openxmlformats.org/officeDocument/2006/relationships/slideLayout" Target="../slideLayouts/slideLayout211.xml"/><Relationship Id="rId99" Type="http://schemas.openxmlformats.org/officeDocument/2006/relationships/slideLayout" Target="../slideLayouts/slideLayout216.xml"/><Relationship Id="rId101" Type="http://schemas.openxmlformats.org/officeDocument/2006/relationships/slideLayout" Target="../slideLayouts/slideLayout218.xml"/><Relationship Id="rId1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4.xml"/><Relationship Id="rId117" Type="http://schemas.openxmlformats.org/officeDocument/2006/relationships/slideLayout" Target="../slideLayouts/slideLayout355.xml"/><Relationship Id="rId21" Type="http://schemas.openxmlformats.org/officeDocument/2006/relationships/slideLayout" Target="../slideLayouts/slideLayout259.xml"/><Relationship Id="rId42" Type="http://schemas.openxmlformats.org/officeDocument/2006/relationships/slideLayout" Target="../slideLayouts/slideLayout280.xml"/><Relationship Id="rId47" Type="http://schemas.openxmlformats.org/officeDocument/2006/relationships/slideLayout" Target="../slideLayouts/slideLayout285.xml"/><Relationship Id="rId63" Type="http://schemas.openxmlformats.org/officeDocument/2006/relationships/slideLayout" Target="../slideLayouts/slideLayout301.xml"/><Relationship Id="rId68" Type="http://schemas.openxmlformats.org/officeDocument/2006/relationships/slideLayout" Target="../slideLayouts/slideLayout306.xml"/><Relationship Id="rId84" Type="http://schemas.openxmlformats.org/officeDocument/2006/relationships/slideLayout" Target="../slideLayouts/slideLayout322.xml"/><Relationship Id="rId89" Type="http://schemas.openxmlformats.org/officeDocument/2006/relationships/slideLayout" Target="../slideLayouts/slideLayout327.xml"/><Relationship Id="rId11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254.xml"/><Relationship Id="rId107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249.xml"/><Relationship Id="rId32" Type="http://schemas.openxmlformats.org/officeDocument/2006/relationships/slideLayout" Target="../slideLayouts/slideLayout270.xml"/><Relationship Id="rId37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91.xml"/><Relationship Id="rId58" Type="http://schemas.openxmlformats.org/officeDocument/2006/relationships/slideLayout" Target="../slideLayouts/slideLayout296.xml"/><Relationship Id="rId74" Type="http://schemas.openxmlformats.org/officeDocument/2006/relationships/slideLayout" Target="../slideLayouts/slideLayout312.xml"/><Relationship Id="rId79" Type="http://schemas.openxmlformats.org/officeDocument/2006/relationships/slideLayout" Target="../slideLayouts/slideLayout317.xml"/><Relationship Id="rId102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243.xml"/><Relationship Id="rId90" Type="http://schemas.openxmlformats.org/officeDocument/2006/relationships/slideLayout" Target="../slideLayouts/slideLayout328.xml"/><Relationship Id="rId95" Type="http://schemas.openxmlformats.org/officeDocument/2006/relationships/slideLayout" Target="../slideLayouts/slideLayout333.xml"/><Relationship Id="rId22" Type="http://schemas.openxmlformats.org/officeDocument/2006/relationships/slideLayout" Target="../slideLayouts/slideLayout260.xml"/><Relationship Id="rId27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81.xml"/><Relationship Id="rId48" Type="http://schemas.openxmlformats.org/officeDocument/2006/relationships/slideLayout" Target="../slideLayouts/slideLayout286.xml"/><Relationship Id="rId64" Type="http://schemas.openxmlformats.org/officeDocument/2006/relationships/slideLayout" Target="../slideLayouts/slideLayout302.xml"/><Relationship Id="rId69" Type="http://schemas.openxmlformats.org/officeDocument/2006/relationships/slideLayout" Target="../slideLayouts/slideLayout307.xml"/><Relationship Id="rId113" Type="http://schemas.openxmlformats.org/officeDocument/2006/relationships/slideLayout" Target="../slideLayouts/slideLayout351.xml"/><Relationship Id="rId118" Type="http://schemas.openxmlformats.org/officeDocument/2006/relationships/slideLayout" Target="../slideLayouts/slideLayout356.xml"/><Relationship Id="rId80" Type="http://schemas.openxmlformats.org/officeDocument/2006/relationships/slideLayout" Target="../slideLayouts/slideLayout318.xml"/><Relationship Id="rId85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250.xml"/><Relationship Id="rId17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71.xml"/><Relationship Id="rId38" Type="http://schemas.openxmlformats.org/officeDocument/2006/relationships/slideLayout" Target="../slideLayouts/slideLayout276.xml"/><Relationship Id="rId59" Type="http://schemas.openxmlformats.org/officeDocument/2006/relationships/slideLayout" Target="../slideLayouts/slideLayout297.xml"/><Relationship Id="rId103" Type="http://schemas.openxmlformats.org/officeDocument/2006/relationships/slideLayout" Target="../slideLayouts/slideLayout341.xml"/><Relationship Id="rId108" Type="http://schemas.openxmlformats.org/officeDocument/2006/relationships/slideLayout" Target="../slideLayouts/slideLayout346.xml"/><Relationship Id="rId54" Type="http://schemas.openxmlformats.org/officeDocument/2006/relationships/slideLayout" Target="../slideLayouts/slideLayout292.xml"/><Relationship Id="rId70" Type="http://schemas.openxmlformats.org/officeDocument/2006/relationships/slideLayout" Target="../slideLayouts/slideLayout308.xml"/><Relationship Id="rId75" Type="http://schemas.openxmlformats.org/officeDocument/2006/relationships/slideLayout" Target="../slideLayouts/slideLayout313.xml"/><Relationship Id="rId91" Type="http://schemas.openxmlformats.org/officeDocument/2006/relationships/slideLayout" Target="../slideLayouts/slideLayout329.xml"/><Relationship Id="rId96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23" Type="http://schemas.openxmlformats.org/officeDocument/2006/relationships/slideLayout" Target="../slideLayouts/slideLayout261.xml"/><Relationship Id="rId28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87.xml"/><Relationship Id="rId114" Type="http://schemas.openxmlformats.org/officeDocument/2006/relationships/slideLayout" Target="../slideLayouts/slideLayout352.xml"/><Relationship Id="rId119" Type="http://schemas.openxmlformats.org/officeDocument/2006/relationships/slideLayout" Target="../slideLayouts/slideLayout357.xml"/><Relationship Id="rId44" Type="http://schemas.openxmlformats.org/officeDocument/2006/relationships/slideLayout" Target="../slideLayouts/slideLayout282.xml"/><Relationship Id="rId60" Type="http://schemas.openxmlformats.org/officeDocument/2006/relationships/slideLayout" Target="../slideLayouts/slideLayout298.xml"/><Relationship Id="rId65" Type="http://schemas.openxmlformats.org/officeDocument/2006/relationships/slideLayout" Target="../slideLayouts/slideLayout303.xml"/><Relationship Id="rId81" Type="http://schemas.openxmlformats.org/officeDocument/2006/relationships/slideLayout" Target="../slideLayouts/slideLayout319.xml"/><Relationship Id="rId86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1.xml"/><Relationship Id="rId18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77.xml"/><Relationship Id="rId109" Type="http://schemas.openxmlformats.org/officeDocument/2006/relationships/slideLayout" Target="../slideLayouts/slideLayout347.xml"/><Relationship Id="rId34" Type="http://schemas.openxmlformats.org/officeDocument/2006/relationships/slideLayout" Target="../slideLayouts/slideLayout272.xml"/><Relationship Id="rId50" Type="http://schemas.openxmlformats.org/officeDocument/2006/relationships/slideLayout" Target="../slideLayouts/slideLayout288.xml"/><Relationship Id="rId55" Type="http://schemas.openxmlformats.org/officeDocument/2006/relationships/slideLayout" Target="../slideLayouts/slideLayout293.xml"/><Relationship Id="rId76" Type="http://schemas.openxmlformats.org/officeDocument/2006/relationships/slideLayout" Target="../slideLayouts/slideLayout314.xml"/><Relationship Id="rId97" Type="http://schemas.openxmlformats.org/officeDocument/2006/relationships/slideLayout" Target="../slideLayouts/slideLayout335.xml"/><Relationship Id="rId104" Type="http://schemas.openxmlformats.org/officeDocument/2006/relationships/slideLayout" Target="../slideLayouts/slideLayout342.xml"/><Relationship Id="rId120" Type="http://schemas.openxmlformats.org/officeDocument/2006/relationships/theme" Target="../theme/theme3.xml"/><Relationship Id="rId7" Type="http://schemas.openxmlformats.org/officeDocument/2006/relationships/slideLayout" Target="../slideLayouts/slideLayout245.xml"/><Relationship Id="rId71" Type="http://schemas.openxmlformats.org/officeDocument/2006/relationships/slideLayout" Target="../slideLayouts/slideLayout309.xml"/><Relationship Id="rId92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240.xml"/><Relationship Id="rId29" Type="http://schemas.openxmlformats.org/officeDocument/2006/relationships/slideLayout" Target="../slideLayouts/slideLayout267.xml"/><Relationship Id="rId24" Type="http://schemas.openxmlformats.org/officeDocument/2006/relationships/slideLayout" Target="../slideLayouts/slideLayout262.xml"/><Relationship Id="rId40" Type="http://schemas.openxmlformats.org/officeDocument/2006/relationships/slideLayout" Target="../slideLayouts/slideLayout278.xml"/><Relationship Id="rId45" Type="http://schemas.openxmlformats.org/officeDocument/2006/relationships/slideLayout" Target="../slideLayouts/slideLayout283.xml"/><Relationship Id="rId66" Type="http://schemas.openxmlformats.org/officeDocument/2006/relationships/slideLayout" Target="../slideLayouts/slideLayout304.xml"/><Relationship Id="rId87" Type="http://schemas.openxmlformats.org/officeDocument/2006/relationships/slideLayout" Target="../slideLayouts/slideLayout325.xml"/><Relationship Id="rId110" Type="http://schemas.openxmlformats.org/officeDocument/2006/relationships/slideLayout" Target="../slideLayouts/slideLayout348.xml"/><Relationship Id="rId115" Type="http://schemas.openxmlformats.org/officeDocument/2006/relationships/slideLayout" Target="../slideLayouts/slideLayout353.xml"/><Relationship Id="rId61" Type="http://schemas.openxmlformats.org/officeDocument/2006/relationships/slideLayout" Target="../slideLayouts/slideLayout299.xml"/><Relationship Id="rId82" Type="http://schemas.openxmlformats.org/officeDocument/2006/relationships/slideLayout" Target="../slideLayouts/slideLayout320.xml"/><Relationship Id="rId1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52.xml"/><Relationship Id="rId30" Type="http://schemas.openxmlformats.org/officeDocument/2006/relationships/slideLayout" Target="../slideLayouts/slideLayout268.xml"/><Relationship Id="rId35" Type="http://schemas.openxmlformats.org/officeDocument/2006/relationships/slideLayout" Target="../slideLayouts/slideLayout273.xml"/><Relationship Id="rId56" Type="http://schemas.openxmlformats.org/officeDocument/2006/relationships/slideLayout" Target="../slideLayouts/slideLayout294.xml"/><Relationship Id="rId77" Type="http://schemas.openxmlformats.org/officeDocument/2006/relationships/slideLayout" Target="../slideLayouts/slideLayout315.xml"/><Relationship Id="rId100" Type="http://schemas.openxmlformats.org/officeDocument/2006/relationships/slideLayout" Target="../slideLayouts/slideLayout338.xml"/><Relationship Id="rId10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46.xml"/><Relationship Id="rId51" Type="http://schemas.openxmlformats.org/officeDocument/2006/relationships/slideLayout" Target="../slideLayouts/slideLayout289.xml"/><Relationship Id="rId72" Type="http://schemas.openxmlformats.org/officeDocument/2006/relationships/slideLayout" Target="../slideLayouts/slideLayout310.xml"/><Relationship Id="rId93" Type="http://schemas.openxmlformats.org/officeDocument/2006/relationships/slideLayout" Target="../slideLayouts/slideLayout331.xml"/><Relationship Id="rId98" Type="http://schemas.openxmlformats.org/officeDocument/2006/relationships/slideLayout" Target="../slideLayouts/slideLayout336.xml"/><Relationship Id="rId121" Type="http://schemas.openxmlformats.org/officeDocument/2006/relationships/image" Target="../media/image1.png"/><Relationship Id="rId3" Type="http://schemas.openxmlformats.org/officeDocument/2006/relationships/slideLayout" Target="../slideLayouts/slideLayout241.xml"/><Relationship Id="rId25" Type="http://schemas.openxmlformats.org/officeDocument/2006/relationships/slideLayout" Target="../slideLayouts/slideLayout263.xml"/><Relationship Id="rId46" Type="http://schemas.openxmlformats.org/officeDocument/2006/relationships/slideLayout" Target="../slideLayouts/slideLayout284.xml"/><Relationship Id="rId67" Type="http://schemas.openxmlformats.org/officeDocument/2006/relationships/slideLayout" Target="../slideLayouts/slideLayout305.xml"/><Relationship Id="rId116" Type="http://schemas.openxmlformats.org/officeDocument/2006/relationships/slideLayout" Target="../slideLayouts/slideLayout354.xml"/><Relationship Id="rId20" Type="http://schemas.openxmlformats.org/officeDocument/2006/relationships/slideLayout" Target="../slideLayouts/slideLayout258.xml"/><Relationship Id="rId41" Type="http://schemas.openxmlformats.org/officeDocument/2006/relationships/slideLayout" Target="../slideLayouts/slideLayout279.xml"/><Relationship Id="rId62" Type="http://schemas.openxmlformats.org/officeDocument/2006/relationships/slideLayout" Target="../slideLayouts/slideLayout300.xml"/><Relationship Id="rId83" Type="http://schemas.openxmlformats.org/officeDocument/2006/relationships/slideLayout" Target="../slideLayouts/slideLayout321.xml"/><Relationship Id="rId88" Type="http://schemas.openxmlformats.org/officeDocument/2006/relationships/slideLayout" Target="../slideLayouts/slideLayout326.xml"/><Relationship Id="rId111" Type="http://schemas.openxmlformats.org/officeDocument/2006/relationships/slideLayout" Target="../slideLayouts/slideLayout349.xml"/><Relationship Id="rId15" Type="http://schemas.openxmlformats.org/officeDocument/2006/relationships/slideLayout" Target="../slideLayouts/slideLayout253.xml"/><Relationship Id="rId36" Type="http://schemas.openxmlformats.org/officeDocument/2006/relationships/slideLayout" Target="../slideLayouts/slideLayout274.xml"/><Relationship Id="rId57" Type="http://schemas.openxmlformats.org/officeDocument/2006/relationships/slideLayout" Target="../slideLayouts/slideLayout295.xml"/><Relationship Id="rId106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248.xml"/><Relationship Id="rId31" Type="http://schemas.openxmlformats.org/officeDocument/2006/relationships/slideLayout" Target="../slideLayouts/slideLayout269.xml"/><Relationship Id="rId52" Type="http://schemas.openxmlformats.org/officeDocument/2006/relationships/slideLayout" Target="../slideLayouts/slideLayout290.xml"/><Relationship Id="rId73" Type="http://schemas.openxmlformats.org/officeDocument/2006/relationships/slideLayout" Target="../slideLayouts/slideLayout311.xml"/><Relationship Id="rId78" Type="http://schemas.openxmlformats.org/officeDocument/2006/relationships/slideLayout" Target="../slideLayouts/slideLayout316.xml"/><Relationship Id="rId94" Type="http://schemas.openxmlformats.org/officeDocument/2006/relationships/slideLayout" Target="../slideLayouts/slideLayout332.xml"/><Relationship Id="rId99" Type="http://schemas.openxmlformats.org/officeDocument/2006/relationships/slideLayout" Target="../slideLayouts/slideLayout337.xml"/><Relationship Id="rId101" Type="http://schemas.openxmlformats.org/officeDocument/2006/relationships/slideLayout" Target="../slideLayouts/slideLayout339.xml"/><Relationship Id="rId122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3.xml"/><Relationship Id="rId21" Type="http://schemas.openxmlformats.org/officeDocument/2006/relationships/slideLayout" Target="../slideLayouts/slideLayout378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63" Type="http://schemas.openxmlformats.org/officeDocument/2006/relationships/slideLayout" Target="../slideLayouts/slideLayout420.xml"/><Relationship Id="rId68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9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66" Type="http://schemas.openxmlformats.org/officeDocument/2006/relationships/slideLayout" Target="../slideLayouts/slideLayout423.xml"/><Relationship Id="rId74" Type="http://schemas.openxmlformats.org/officeDocument/2006/relationships/image" Target="../media/image1.png"/><Relationship Id="rId5" Type="http://schemas.openxmlformats.org/officeDocument/2006/relationships/slideLayout" Target="../slideLayouts/slideLayout362.xml"/><Relationship Id="rId61" Type="http://schemas.openxmlformats.org/officeDocument/2006/relationships/slideLayout" Target="../slideLayouts/slideLayout418.xml"/><Relationship Id="rId19" Type="http://schemas.openxmlformats.org/officeDocument/2006/relationships/slideLayout" Target="../slideLayouts/slideLayout37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64" Type="http://schemas.openxmlformats.org/officeDocument/2006/relationships/slideLayout" Target="../slideLayouts/slideLayout421.xml"/><Relationship Id="rId69" Type="http://schemas.openxmlformats.org/officeDocument/2006/relationships/slideLayout" Target="../slideLayouts/slideLayout426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72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slideLayout" Target="../slideLayouts/slideLayout416.xml"/><Relationship Id="rId67" Type="http://schemas.openxmlformats.org/officeDocument/2006/relationships/slideLayout" Target="../slideLayouts/slideLayout424.xml"/><Relationship Id="rId20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slideLayout" Target="../slideLayouts/slideLayout419.xml"/><Relationship Id="rId70" Type="http://schemas.openxmlformats.org/officeDocument/2006/relationships/slideLayout" Target="../slideLayouts/slideLayout427.xml"/><Relationship Id="rId75" Type="http://schemas.openxmlformats.org/officeDocument/2006/relationships/image" Target="../media/image2.svg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slideLayout" Target="../slideLayouts/slideLayout417.xml"/><Relationship Id="rId65" Type="http://schemas.openxmlformats.org/officeDocument/2006/relationships/slideLayout" Target="../slideLayouts/slideLayout422.xml"/><Relationship Id="rId73" Type="http://schemas.openxmlformats.org/officeDocument/2006/relationships/theme" Target="../theme/theme4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39" Type="http://schemas.openxmlformats.org/officeDocument/2006/relationships/slideLayout" Target="../slideLayouts/slideLayout396.xml"/><Relationship Id="rId34" Type="http://schemas.openxmlformats.org/officeDocument/2006/relationships/slideLayout" Target="../slideLayouts/slideLayout391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71" Type="http://schemas.openxmlformats.org/officeDocument/2006/relationships/slideLayout" Target="../slideLayouts/slideLayout428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55.xml"/><Relationship Id="rId21" Type="http://schemas.openxmlformats.org/officeDocument/2006/relationships/slideLayout" Target="../slideLayouts/slideLayout450.xml"/><Relationship Id="rId42" Type="http://schemas.openxmlformats.org/officeDocument/2006/relationships/slideLayout" Target="../slideLayouts/slideLayout471.xml"/><Relationship Id="rId47" Type="http://schemas.openxmlformats.org/officeDocument/2006/relationships/slideLayout" Target="../slideLayouts/slideLayout476.xml"/><Relationship Id="rId63" Type="http://schemas.openxmlformats.org/officeDocument/2006/relationships/slideLayout" Target="../slideLayouts/slideLayout492.xml"/><Relationship Id="rId68" Type="http://schemas.openxmlformats.org/officeDocument/2006/relationships/slideLayout" Target="../slideLayouts/slideLayout497.xml"/><Relationship Id="rId84" Type="http://schemas.openxmlformats.org/officeDocument/2006/relationships/slideLayout" Target="../slideLayouts/slideLayout513.xml"/><Relationship Id="rId89" Type="http://schemas.openxmlformats.org/officeDocument/2006/relationships/slideLayout" Target="../slideLayouts/slideLayout518.xml"/><Relationship Id="rId16" Type="http://schemas.openxmlformats.org/officeDocument/2006/relationships/slideLayout" Target="../slideLayouts/slideLayout445.xml"/><Relationship Id="rId107" Type="http://schemas.openxmlformats.org/officeDocument/2006/relationships/image" Target="../media/image1.png"/><Relationship Id="rId11" Type="http://schemas.openxmlformats.org/officeDocument/2006/relationships/slideLayout" Target="../slideLayouts/slideLayout440.xml"/><Relationship Id="rId32" Type="http://schemas.openxmlformats.org/officeDocument/2006/relationships/slideLayout" Target="../slideLayouts/slideLayout461.xml"/><Relationship Id="rId37" Type="http://schemas.openxmlformats.org/officeDocument/2006/relationships/slideLayout" Target="../slideLayouts/slideLayout466.xml"/><Relationship Id="rId53" Type="http://schemas.openxmlformats.org/officeDocument/2006/relationships/slideLayout" Target="../slideLayouts/slideLayout482.xml"/><Relationship Id="rId58" Type="http://schemas.openxmlformats.org/officeDocument/2006/relationships/slideLayout" Target="../slideLayouts/slideLayout487.xml"/><Relationship Id="rId74" Type="http://schemas.openxmlformats.org/officeDocument/2006/relationships/slideLayout" Target="../slideLayouts/slideLayout503.xml"/><Relationship Id="rId79" Type="http://schemas.openxmlformats.org/officeDocument/2006/relationships/slideLayout" Target="../slideLayouts/slideLayout508.xml"/><Relationship Id="rId102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34.xml"/><Relationship Id="rId90" Type="http://schemas.openxmlformats.org/officeDocument/2006/relationships/slideLayout" Target="../slideLayouts/slideLayout519.xml"/><Relationship Id="rId95" Type="http://schemas.openxmlformats.org/officeDocument/2006/relationships/slideLayout" Target="../slideLayouts/slideLayout524.xml"/><Relationship Id="rId22" Type="http://schemas.openxmlformats.org/officeDocument/2006/relationships/slideLayout" Target="../slideLayouts/slideLayout451.xml"/><Relationship Id="rId27" Type="http://schemas.openxmlformats.org/officeDocument/2006/relationships/slideLayout" Target="../slideLayouts/slideLayout456.xml"/><Relationship Id="rId43" Type="http://schemas.openxmlformats.org/officeDocument/2006/relationships/slideLayout" Target="../slideLayouts/slideLayout472.xml"/><Relationship Id="rId48" Type="http://schemas.openxmlformats.org/officeDocument/2006/relationships/slideLayout" Target="../slideLayouts/slideLayout477.xml"/><Relationship Id="rId64" Type="http://schemas.openxmlformats.org/officeDocument/2006/relationships/slideLayout" Target="../slideLayouts/slideLayout493.xml"/><Relationship Id="rId69" Type="http://schemas.openxmlformats.org/officeDocument/2006/relationships/slideLayout" Target="../slideLayouts/slideLayout498.xml"/><Relationship Id="rId80" Type="http://schemas.openxmlformats.org/officeDocument/2006/relationships/slideLayout" Target="../slideLayouts/slideLayout509.xml"/><Relationship Id="rId85" Type="http://schemas.openxmlformats.org/officeDocument/2006/relationships/slideLayout" Target="../slideLayouts/slideLayout514.xml"/><Relationship Id="rId12" Type="http://schemas.openxmlformats.org/officeDocument/2006/relationships/slideLayout" Target="../slideLayouts/slideLayout441.xml"/><Relationship Id="rId17" Type="http://schemas.openxmlformats.org/officeDocument/2006/relationships/slideLayout" Target="../slideLayouts/slideLayout446.xml"/><Relationship Id="rId33" Type="http://schemas.openxmlformats.org/officeDocument/2006/relationships/slideLayout" Target="../slideLayouts/slideLayout462.xml"/><Relationship Id="rId38" Type="http://schemas.openxmlformats.org/officeDocument/2006/relationships/slideLayout" Target="../slideLayouts/slideLayout467.xml"/><Relationship Id="rId59" Type="http://schemas.openxmlformats.org/officeDocument/2006/relationships/slideLayout" Target="../slideLayouts/slideLayout488.xml"/><Relationship Id="rId103" Type="http://schemas.openxmlformats.org/officeDocument/2006/relationships/slideLayout" Target="../slideLayouts/slideLayout532.xml"/><Relationship Id="rId108" Type="http://schemas.openxmlformats.org/officeDocument/2006/relationships/image" Target="../media/image2.svg"/><Relationship Id="rId20" Type="http://schemas.openxmlformats.org/officeDocument/2006/relationships/slideLayout" Target="../slideLayouts/slideLayout449.xml"/><Relationship Id="rId41" Type="http://schemas.openxmlformats.org/officeDocument/2006/relationships/slideLayout" Target="../slideLayouts/slideLayout470.xml"/><Relationship Id="rId54" Type="http://schemas.openxmlformats.org/officeDocument/2006/relationships/slideLayout" Target="../slideLayouts/slideLayout483.xml"/><Relationship Id="rId62" Type="http://schemas.openxmlformats.org/officeDocument/2006/relationships/slideLayout" Target="../slideLayouts/slideLayout491.xml"/><Relationship Id="rId70" Type="http://schemas.openxmlformats.org/officeDocument/2006/relationships/slideLayout" Target="../slideLayouts/slideLayout499.xml"/><Relationship Id="rId75" Type="http://schemas.openxmlformats.org/officeDocument/2006/relationships/slideLayout" Target="../slideLayouts/slideLayout504.xml"/><Relationship Id="rId83" Type="http://schemas.openxmlformats.org/officeDocument/2006/relationships/slideLayout" Target="../slideLayouts/slideLayout512.xml"/><Relationship Id="rId88" Type="http://schemas.openxmlformats.org/officeDocument/2006/relationships/slideLayout" Target="../slideLayouts/slideLayout517.xml"/><Relationship Id="rId91" Type="http://schemas.openxmlformats.org/officeDocument/2006/relationships/slideLayout" Target="../slideLayouts/slideLayout520.xml"/><Relationship Id="rId96" Type="http://schemas.openxmlformats.org/officeDocument/2006/relationships/slideLayout" Target="../slideLayouts/slideLayout525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5" Type="http://schemas.openxmlformats.org/officeDocument/2006/relationships/slideLayout" Target="../slideLayouts/slideLayout444.xml"/><Relationship Id="rId23" Type="http://schemas.openxmlformats.org/officeDocument/2006/relationships/slideLayout" Target="../slideLayouts/slideLayout452.xml"/><Relationship Id="rId28" Type="http://schemas.openxmlformats.org/officeDocument/2006/relationships/slideLayout" Target="../slideLayouts/slideLayout457.xml"/><Relationship Id="rId36" Type="http://schemas.openxmlformats.org/officeDocument/2006/relationships/slideLayout" Target="../slideLayouts/slideLayout465.xml"/><Relationship Id="rId49" Type="http://schemas.openxmlformats.org/officeDocument/2006/relationships/slideLayout" Target="../slideLayouts/slideLayout478.xml"/><Relationship Id="rId57" Type="http://schemas.openxmlformats.org/officeDocument/2006/relationships/slideLayout" Target="../slideLayouts/slideLayout486.xml"/><Relationship Id="rId106" Type="http://schemas.openxmlformats.org/officeDocument/2006/relationships/theme" Target="../theme/theme5.xml"/><Relationship Id="rId10" Type="http://schemas.openxmlformats.org/officeDocument/2006/relationships/slideLayout" Target="../slideLayouts/slideLayout439.xml"/><Relationship Id="rId31" Type="http://schemas.openxmlformats.org/officeDocument/2006/relationships/slideLayout" Target="../slideLayouts/slideLayout460.xml"/><Relationship Id="rId44" Type="http://schemas.openxmlformats.org/officeDocument/2006/relationships/slideLayout" Target="../slideLayouts/slideLayout473.xml"/><Relationship Id="rId52" Type="http://schemas.openxmlformats.org/officeDocument/2006/relationships/slideLayout" Target="../slideLayouts/slideLayout481.xml"/><Relationship Id="rId60" Type="http://schemas.openxmlformats.org/officeDocument/2006/relationships/slideLayout" Target="../slideLayouts/slideLayout489.xml"/><Relationship Id="rId65" Type="http://schemas.openxmlformats.org/officeDocument/2006/relationships/slideLayout" Target="../slideLayouts/slideLayout494.xml"/><Relationship Id="rId73" Type="http://schemas.openxmlformats.org/officeDocument/2006/relationships/slideLayout" Target="../slideLayouts/slideLayout502.xml"/><Relationship Id="rId78" Type="http://schemas.openxmlformats.org/officeDocument/2006/relationships/slideLayout" Target="../slideLayouts/slideLayout507.xml"/><Relationship Id="rId81" Type="http://schemas.openxmlformats.org/officeDocument/2006/relationships/slideLayout" Target="../slideLayouts/slideLayout510.xml"/><Relationship Id="rId86" Type="http://schemas.openxmlformats.org/officeDocument/2006/relationships/slideLayout" Target="../slideLayouts/slideLayout515.xml"/><Relationship Id="rId94" Type="http://schemas.openxmlformats.org/officeDocument/2006/relationships/slideLayout" Target="../slideLayouts/slideLayout523.xml"/><Relationship Id="rId99" Type="http://schemas.openxmlformats.org/officeDocument/2006/relationships/slideLayout" Target="../slideLayouts/slideLayout528.xml"/><Relationship Id="rId101" Type="http://schemas.openxmlformats.org/officeDocument/2006/relationships/slideLayout" Target="../slideLayouts/slideLayout530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Relationship Id="rId13" Type="http://schemas.openxmlformats.org/officeDocument/2006/relationships/slideLayout" Target="../slideLayouts/slideLayout442.xml"/><Relationship Id="rId18" Type="http://schemas.openxmlformats.org/officeDocument/2006/relationships/slideLayout" Target="../slideLayouts/slideLayout447.xml"/><Relationship Id="rId39" Type="http://schemas.openxmlformats.org/officeDocument/2006/relationships/slideLayout" Target="../slideLayouts/slideLayout468.xml"/><Relationship Id="rId34" Type="http://schemas.openxmlformats.org/officeDocument/2006/relationships/slideLayout" Target="../slideLayouts/slideLayout463.xml"/><Relationship Id="rId50" Type="http://schemas.openxmlformats.org/officeDocument/2006/relationships/slideLayout" Target="../slideLayouts/slideLayout479.xml"/><Relationship Id="rId55" Type="http://schemas.openxmlformats.org/officeDocument/2006/relationships/slideLayout" Target="../slideLayouts/slideLayout484.xml"/><Relationship Id="rId76" Type="http://schemas.openxmlformats.org/officeDocument/2006/relationships/slideLayout" Target="../slideLayouts/slideLayout505.xml"/><Relationship Id="rId97" Type="http://schemas.openxmlformats.org/officeDocument/2006/relationships/slideLayout" Target="../slideLayouts/slideLayout526.xml"/><Relationship Id="rId104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436.xml"/><Relationship Id="rId71" Type="http://schemas.openxmlformats.org/officeDocument/2006/relationships/slideLayout" Target="../slideLayouts/slideLayout500.xml"/><Relationship Id="rId92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431.xml"/><Relationship Id="rId29" Type="http://schemas.openxmlformats.org/officeDocument/2006/relationships/slideLayout" Target="../slideLayouts/slideLayout458.xml"/><Relationship Id="rId24" Type="http://schemas.openxmlformats.org/officeDocument/2006/relationships/slideLayout" Target="../slideLayouts/slideLayout453.xml"/><Relationship Id="rId40" Type="http://schemas.openxmlformats.org/officeDocument/2006/relationships/slideLayout" Target="../slideLayouts/slideLayout469.xml"/><Relationship Id="rId45" Type="http://schemas.openxmlformats.org/officeDocument/2006/relationships/slideLayout" Target="../slideLayouts/slideLayout474.xml"/><Relationship Id="rId66" Type="http://schemas.openxmlformats.org/officeDocument/2006/relationships/slideLayout" Target="../slideLayouts/slideLayout495.xml"/><Relationship Id="rId87" Type="http://schemas.openxmlformats.org/officeDocument/2006/relationships/slideLayout" Target="../slideLayouts/slideLayout516.xml"/><Relationship Id="rId61" Type="http://schemas.openxmlformats.org/officeDocument/2006/relationships/slideLayout" Target="../slideLayouts/slideLayout490.xml"/><Relationship Id="rId82" Type="http://schemas.openxmlformats.org/officeDocument/2006/relationships/slideLayout" Target="../slideLayouts/slideLayout511.xml"/><Relationship Id="rId19" Type="http://schemas.openxmlformats.org/officeDocument/2006/relationships/slideLayout" Target="../slideLayouts/slideLayout448.xml"/><Relationship Id="rId14" Type="http://schemas.openxmlformats.org/officeDocument/2006/relationships/slideLayout" Target="../slideLayouts/slideLayout443.xml"/><Relationship Id="rId30" Type="http://schemas.openxmlformats.org/officeDocument/2006/relationships/slideLayout" Target="../slideLayouts/slideLayout459.xml"/><Relationship Id="rId35" Type="http://schemas.openxmlformats.org/officeDocument/2006/relationships/slideLayout" Target="../slideLayouts/slideLayout464.xml"/><Relationship Id="rId56" Type="http://schemas.openxmlformats.org/officeDocument/2006/relationships/slideLayout" Target="../slideLayouts/slideLayout485.xml"/><Relationship Id="rId77" Type="http://schemas.openxmlformats.org/officeDocument/2006/relationships/slideLayout" Target="../slideLayouts/slideLayout506.xml"/><Relationship Id="rId100" Type="http://schemas.openxmlformats.org/officeDocument/2006/relationships/slideLayout" Target="../slideLayouts/slideLayout529.xml"/><Relationship Id="rId105" Type="http://schemas.openxmlformats.org/officeDocument/2006/relationships/slideLayout" Target="../slideLayouts/slideLayout534.xml"/><Relationship Id="rId8" Type="http://schemas.openxmlformats.org/officeDocument/2006/relationships/slideLayout" Target="../slideLayouts/slideLayout437.xml"/><Relationship Id="rId51" Type="http://schemas.openxmlformats.org/officeDocument/2006/relationships/slideLayout" Target="../slideLayouts/slideLayout480.xml"/><Relationship Id="rId72" Type="http://schemas.openxmlformats.org/officeDocument/2006/relationships/slideLayout" Target="../slideLayouts/slideLayout501.xml"/><Relationship Id="rId93" Type="http://schemas.openxmlformats.org/officeDocument/2006/relationships/slideLayout" Target="../slideLayouts/slideLayout522.xml"/><Relationship Id="rId98" Type="http://schemas.openxmlformats.org/officeDocument/2006/relationships/slideLayout" Target="../slideLayouts/slideLayout527.xml"/><Relationship Id="rId3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54.xml"/><Relationship Id="rId46" Type="http://schemas.openxmlformats.org/officeDocument/2006/relationships/slideLayout" Target="../slideLayouts/slideLayout475.xml"/><Relationship Id="rId67" Type="http://schemas.openxmlformats.org/officeDocument/2006/relationships/slideLayout" Target="../slideLayouts/slideLayout4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13A3F733-C1CD-4C3F-A7DB-003716B6B59E}"/>
              </a:ext>
            </a:extLst>
          </p:cNvPr>
          <p:cNvSpPr txBox="1">
            <a:spLocks/>
          </p:cNvSpPr>
          <p:nvPr userDrawn="1"/>
        </p:nvSpPr>
        <p:spPr>
          <a:xfrm>
            <a:off x="10393470" y="6514849"/>
            <a:ext cx="960331" cy="13849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1923CB-D420-4BD2-B808-6D4A26C4CDDC}" type="slidenum">
              <a:rPr lang="nb-NO" sz="800" smtClean="0">
                <a:solidFill>
                  <a:schemeClr val="tx2"/>
                </a:solidFill>
              </a:rPr>
              <a:pPr/>
              <a:t>‹#›</a:t>
            </a:fld>
            <a:endParaRPr lang="nb-NO" sz="1000" dirty="0">
              <a:solidFill>
                <a:schemeClr val="tx2"/>
              </a:solidFill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B2CAB25-43C9-C31D-CF75-14CB8C65A96E}"/>
              </a:ext>
            </a:extLst>
          </p:cNvPr>
          <p:cNvPicPr>
            <a:picLocks noChangeAspect="1"/>
          </p:cNvPicPr>
          <p:nvPr userDrawn="1"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651744" y="6262059"/>
            <a:ext cx="3359540" cy="5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3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9" r:id="rId2"/>
    <p:sldLayoutId id="2147483808" r:id="rId3"/>
    <p:sldLayoutId id="2147483809" r:id="rId4"/>
    <p:sldLayoutId id="2147483818" r:id="rId5"/>
    <p:sldLayoutId id="2147483819" r:id="rId6"/>
    <p:sldLayoutId id="2147483820" r:id="rId7"/>
    <p:sldLayoutId id="2147483821" r:id="rId8"/>
    <p:sldLayoutId id="2147483852" r:id="rId9"/>
    <p:sldLayoutId id="2147483851" r:id="rId10"/>
    <p:sldLayoutId id="2147483905" r:id="rId11"/>
    <p:sldLayoutId id="2147483807" r:id="rId12"/>
    <p:sldLayoutId id="2147483787" r:id="rId13"/>
    <p:sldLayoutId id="2147483893" r:id="rId14"/>
    <p:sldLayoutId id="2147483894" r:id="rId15"/>
    <p:sldLayoutId id="2147483785" r:id="rId16"/>
    <p:sldLayoutId id="2147483844" r:id="rId17"/>
    <p:sldLayoutId id="2147483850" r:id="rId18"/>
    <p:sldLayoutId id="2147483788" r:id="rId19"/>
    <p:sldLayoutId id="2147483789" r:id="rId20"/>
    <p:sldLayoutId id="2147483790" r:id="rId21"/>
    <p:sldLayoutId id="2147483791" r:id="rId22"/>
    <p:sldLayoutId id="2147483854" r:id="rId23"/>
    <p:sldLayoutId id="2147483863" r:id="rId24"/>
    <p:sldLayoutId id="2147483792" r:id="rId25"/>
    <p:sldLayoutId id="2147483800" r:id="rId26"/>
    <p:sldLayoutId id="2147483896" r:id="rId27"/>
    <p:sldLayoutId id="2147483793" r:id="rId28"/>
    <p:sldLayoutId id="2147483794" r:id="rId29"/>
    <p:sldLayoutId id="2147483853" r:id="rId30"/>
    <p:sldLayoutId id="2147483795" r:id="rId31"/>
    <p:sldLayoutId id="2147483801" r:id="rId32"/>
    <p:sldLayoutId id="2147483904" r:id="rId33"/>
    <p:sldLayoutId id="2147483711" r:id="rId34"/>
    <p:sldLayoutId id="2147483773" r:id="rId35"/>
    <p:sldLayoutId id="2147483706" r:id="rId36"/>
    <p:sldLayoutId id="2147483697" r:id="rId37"/>
    <p:sldLayoutId id="2147483802" r:id="rId38"/>
    <p:sldLayoutId id="2147483684" r:id="rId39"/>
    <p:sldLayoutId id="2147483702" r:id="rId40"/>
    <p:sldLayoutId id="2147483903" r:id="rId41"/>
    <p:sldLayoutId id="2147483870" r:id="rId42"/>
    <p:sldLayoutId id="2147483874" r:id="rId43"/>
    <p:sldLayoutId id="2147483875" r:id="rId44"/>
    <p:sldLayoutId id="2147483876" r:id="rId45"/>
    <p:sldLayoutId id="2147483824" r:id="rId46"/>
    <p:sldLayoutId id="2147483827" r:id="rId47"/>
    <p:sldLayoutId id="2147483829" r:id="rId48"/>
    <p:sldLayoutId id="2147483833" r:id="rId49"/>
    <p:sldLayoutId id="2147483849" r:id="rId50"/>
    <p:sldLayoutId id="2147483901" r:id="rId51"/>
    <p:sldLayoutId id="2147483902" r:id="rId52"/>
    <p:sldLayoutId id="2147483810" r:id="rId53"/>
    <p:sldLayoutId id="2147483811" r:id="rId54"/>
    <p:sldLayoutId id="2147483812" r:id="rId55"/>
    <p:sldLayoutId id="2147483813" r:id="rId56"/>
    <p:sldLayoutId id="2147483828" r:id="rId57"/>
    <p:sldLayoutId id="2147483803" r:id="rId58"/>
    <p:sldLayoutId id="2147483806" r:id="rId59"/>
    <p:sldLayoutId id="2147483838" r:id="rId60"/>
    <p:sldLayoutId id="2147483825" r:id="rId61"/>
    <p:sldLayoutId id="2147483841" r:id="rId62"/>
    <p:sldLayoutId id="2147483834" r:id="rId63"/>
    <p:sldLayoutId id="2147483900" r:id="rId64"/>
    <p:sldLayoutId id="2147483814" r:id="rId65"/>
    <p:sldLayoutId id="2147483815" r:id="rId66"/>
    <p:sldLayoutId id="2147483816" r:id="rId67"/>
    <p:sldLayoutId id="2147483817" r:id="rId68"/>
    <p:sldLayoutId id="2147483804" r:id="rId69"/>
    <p:sldLayoutId id="2147483823" r:id="rId70"/>
    <p:sldLayoutId id="2147483832" r:id="rId71"/>
    <p:sldLayoutId id="2147483839" r:id="rId72"/>
    <p:sldLayoutId id="2147483826" r:id="rId73"/>
    <p:sldLayoutId id="2147483842" r:id="rId74"/>
    <p:sldLayoutId id="2147483835" r:id="rId75"/>
    <p:sldLayoutId id="2147483899" r:id="rId76"/>
    <p:sldLayoutId id="2147483845" r:id="rId77"/>
    <p:sldLayoutId id="2147483846" r:id="rId78"/>
    <p:sldLayoutId id="2147483847" r:id="rId79"/>
    <p:sldLayoutId id="2147483848" r:id="rId80"/>
    <p:sldLayoutId id="2147483830" r:id="rId81"/>
    <p:sldLayoutId id="2147483822" r:id="rId82"/>
    <p:sldLayoutId id="2147483831" r:id="rId83"/>
    <p:sldLayoutId id="2147483840" r:id="rId84"/>
    <p:sldLayoutId id="2147483805" r:id="rId85"/>
    <p:sldLayoutId id="2147483843" r:id="rId86"/>
    <p:sldLayoutId id="2147483836" r:id="rId87"/>
    <p:sldLayoutId id="2147483898" r:id="rId88"/>
    <p:sldLayoutId id="2147483877" r:id="rId89"/>
    <p:sldLayoutId id="2147483897" r:id="rId90"/>
    <p:sldLayoutId id="2147483857" r:id="rId91"/>
    <p:sldLayoutId id="2147483864" r:id="rId92"/>
    <p:sldLayoutId id="2147483858" r:id="rId93"/>
    <p:sldLayoutId id="2147483865" r:id="rId94"/>
    <p:sldLayoutId id="2147483859" r:id="rId95"/>
    <p:sldLayoutId id="2147483866" r:id="rId96"/>
    <p:sldLayoutId id="2147483860" r:id="rId97"/>
    <p:sldLayoutId id="2147483867" r:id="rId98"/>
    <p:sldLayoutId id="2147483861" r:id="rId99"/>
    <p:sldLayoutId id="2147483868" r:id="rId100"/>
    <p:sldLayoutId id="2147483862" r:id="rId101"/>
    <p:sldLayoutId id="2147483869" r:id="rId102"/>
    <p:sldLayoutId id="2147483879" r:id="rId103"/>
    <p:sldLayoutId id="2147483886" r:id="rId104"/>
    <p:sldLayoutId id="2147483880" r:id="rId105"/>
    <p:sldLayoutId id="2147483887" r:id="rId106"/>
    <p:sldLayoutId id="2147483881" r:id="rId107"/>
    <p:sldLayoutId id="2147483888" r:id="rId108"/>
    <p:sldLayoutId id="2147483882" r:id="rId109"/>
    <p:sldLayoutId id="2147483889" r:id="rId110"/>
    <p:sldLayoutId id="2147483883" r:id="rId111"/>
    <p:sldLayoutId id="2147483890" r:id="rId112"/>
    <p:sldLayoutId id="2147483884" r:id="rId113"/>
    <p:sldLayoutId id="2147483891" r:id="rId114"/>
    <p:sldLayoutId id="2147483885" r:id="rId115"/>
    <p:sldLayoutId id="2147483892" r:id="rId116"/>
    <p:sldLayoutId id="2147484224" r:id="rId1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13A3F733-C1CD-4C3F-A7DB-003716B6B59E}"/>
              </a:ext>
            </a:extLst>
          </p:cNvPr>
          <p:cNvSpPr txBox="1">
            <a:spLocks/>
          </p:cNvSpPr>
          <p:nvPr userDrawn="1"/>
        </p:nvSpPr>
        <p:spPr>
          <a:xfrm>
            <a:off x="10393470" y="6514849"/>
            <a:ext cx="960331" cy="13849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1923CB-D420-4BD2-B808-6D4A26C4CDDC}" type="slidenum">
              <a:rPr lang="nb-NO" sz="800" smtClean="0">
                <a:solidFill>
                  <a:schemeClr val="tx2"/>
                </a:solidFill>
              </a:rPr>
              <a:pPr/>
              <a:t>‹#›</a:t>
            </a:fld>
            <a:endParaRPr lang="nb-NO" sz="1000" dirty="0">
              <a:solidFill>
                <a:schemeClr val="tx2"/>
              </a:solidFill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B2CAB25-43C9-C31D-CF75-14CB8C65A96E}"/>
              </a:ext>
            </a:extLst>
          </p:cNvPr>
          <p:cNvPicPr>
            <a:picLocks noChangeAspect="1"/>
          </p:cNvPicPr>
          <p:nvPr userDrawn="1"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651744" y="6262059"/>
            <a:ext cx="3359540" cy="5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2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  <p:sldLayoutId id="2147483924" r:id="rId18"/>
    <p:sldLayoutId id="2147483925" r:id="rId19"/>
    <p:sldLayoutId id="2147483926" r:id="rId20"/>
    <p:sldLayoutId id="2147483927" r:id="rId21"/>
    <p:sldLayoutId id="2147483928" r:id="rId22"/>
    <p:sldLayoutId id="2147483929" r:id="rId23"/>
    <p:sldLayoutId id="2147483930" r:id="rId24"/>
    <p:sldLayoutId id="2147483931" r:id="rId25"/>
    <p:sldLayoutId id="2147483932" r:id="rId26"/>
    <p:sldLayoutId id="2147483933" r:id="rId27"/>
    <p:sldLayoutId id="2147483934" r:id="rId28"/>
    <p:sldLayoutId id="2147483935" r:id="rId29"/>
    <p:sldLayoutId id="2147483936" r:id="rId30"/>
    <p:sldLayoutId id="2147483937" r:id="rId31"/>
    <p:sldLayoutId id="2147483938" r:id="rId32"/>
    <p:sldLayoutId id="2147483939" r:id="rId33"/>
    <p:sldLayoutId id="2147483940" r:id="rId34"/>
    <p:sldLayoutId id="2147483941" r:id="rId35"/>
    <p:sldLayoutId id="2147483942" r:id="rId36"/>
    <p:sldLayoutId id="2147483943" r:id="rId37"/>
    <p:sldLayoutId id="2147483944" r:id="rId38"/>
    <p:sldLayoutId id="2147483945" r:id="rId39"/>
    <p:sldLayoutId id="2147483946" r:id="rId40"/>
    <p:sldLayoutId id="2147483947" r:id="rId41"/>
    <p:sldLayoutId id="2147483948" r:id="rId42"/>
    <p:sldLayoutId id="2147483949" r:id="rId43"/>
    <p:sldLayoutId id="2147483950" r:id="rId44"/>
    <p:sldLayoutId id="2147483951" r:id="rId45"/>
    <p:sldLayoutId id="2147483952" r:id="rId46"/>
    <p:sldLayoutId id="2147483953" r:id="rId47"/>
    <p:sldLayoutId id="2147483954" r:id="rId48"/>
    <p:sldLayoutId id="2147483955" r:id="rId49"/>
    <p:sldLayoutId id="2147483956" r:id="rId50"/>
    <p:sldLayoutId id="2147483957" r:id="rId51"/>
    <p:sldLayoutId id="2147483958" r:id="rId52"/>
    <p:sldLayoutId id="2147483959" r:id="rId53"/>
    <p:sldLayoutId id="2147483960" r:id="rId54"/>
    <p:sldLayoutId id="2147483961" r:id="rId55"/>
    <p:sldLayoutId id="2147483962" r:id="rId56"/>
    <p:sldLayoutId id="2147483963" r:id="rId57"/>
    <p:sldLayoutId id="2147483964" r:id="rId58"/>
    <p:sldLayoutId id="2147483965" r:id="rId59"/>
    <p:sldLayoutId id="2147483966" r:id="rId60"/>
    <p:sldLayoutId id="2147483967" r:id="rId61"/>
    <p:sldLayoutId id="2147483968" r:id="rId62"/>
    <p:sldLayoutId id="2147483969" r:id="rId63"/>
    <p:sldLayoutId id="2147483970" r:id="rId64"/>
    <p:sldLayoutId id="2147483971" r:id="rId65"/>
    <p:sldLayoutId id="2147483972" r:id="rId66"/>
    <p:sldLayoutId id="2147483973" r:id="rId67"/>
    <p:sldLayoutId id="2147483974" r:id="rId68"/>
    <p:sldLayoutId id="2147483975" r:id="rId69"/>
    <p:sldLayoutId id="2147483976" r:id="rId70"/>
    <p:sldLayoutId id="2147483977" r:id="rId71"/>
    <p:sldLayoutId id="2147483978" r:id="rId72"/>
    <p:sldLayoutId id="2147483979" r:id="rId73"/>
    <p:sldLayoutId id="2147483980" r:id="rId74"/>
    <p:sldLayoutId id="2147483981" r:id="rId75"/>
    <p:sldLayoutId id="2147483982" r:id="rId76"/>
    <p:sldLayoutId id="2147483983" r:id="rId77"/>
    <p:sldLayoutId id="2147483984" r:id="rId78"/>
    <p:sldLayoutId id="2147483985" r:id="rId79"/>
    <p:sldLayoutId id="2147483986" r:id="rId80"/>
    <p:sldLayoutId id="2147483987" r:id="rId81"/>
    <p:sldLayoutId id="2147483988" r:id="rId82"/>
    <p:sldLayoutId id="2147483989" r:id="rId83"/>
    <p:sldLayoutId id="2147483990" r:id="rId84"/>
    <p:sldLayoutId id="2147483991" r:id="rId85"/>
    <p:sldLayoutId id="2147483992" r:id="rId86"/>
    <p:sldLayoutId id="2147483993" r:id="rId87"/>
    <p:sldLayoutId id="2147483994" r:id="rId88"/>
    <p:sldLayoutId id="2147483995" r:id="rId89"/>
    <p:sldLayoutId id="2147483996" r:id="rId90"/>
    <p:sldLayoutId id="2147483997" r:id="rId91"/>
    <p:sldLayoutId id="2147483998" r:id="rId92"/>
    <p:sldLayoutId id="2147483999" r:id="rId93"/>
    <p:sldLayoutId id="2147484000" r:id="rId94"/>
    <p:sldLayoutId id="2147484001" r:id="rId95"/>
    <p:sldLayoutId id="2147484002" r:id="rId96"/>
    <p:sldLayoutId id="2147484003" r:id="rId97"/>
    <p:sldLayoutId id="2147484004" r:id="rId98"/>
    <p:sldLayoutId id="2147484005" r:id="rId99"/>
    <p:sldLayoutId id="2147484006" r:id="rId100"/>
    <p:sldLayoutId id="2147484007" r:id="rId101"/>
    <p:sldLayoutId id="2147484008" r:id="rId102"/>
    <p:sldLayoutId id="2147484009" r:id="rId103"/>
    <p:sldLayoutId id="2147484010" r:id="rId104"/>
    <p:sldLayoutId id="2147484011" r:id="rId105"/>
    <p:sldLayoutId id="2147484012" r:id="rId106"/>
    <p:sldLayoutId id="2147484013" r:id="rId107"/>
    <p:sldLayoutId id="2147484014" r:id="rId108"/>
    <p:sldLayoutId id="2147484015" r:id="rId109"/>
    <p:sldLayoutId id="2147484016" r:id="rId110"/>
    <p:sldLayoutId id="2147484017" r:id="rId111"/>
    <p:sldLayoutId id="2147484018" r:id="rId112"/>
    <p:sldLayoutId id="2147484019" r:id="rId113"/>
    <p:sldLayoutId id="2147484020" r:id="rId114"/>
    <p:sldLayoutId id="2147484021" r:id="rId115"/>
    <p:sldLayoutId id="2147484022" r:id="rId116"/>
    <p:sldLayoutId id="2147484023" r:id="rId117"/>
    <p:sldLayoutId id="2147484024" r:id="rId118"/>
    <p:sldLayoutId id="2147484025" r:id="rId119"/>
    <p:sldLayoutId id="2147484026" r:id="rId120"/>
    <p:sldLayoutId id="2147484027" r:id="rId1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13A3F733-C1CD-4C3F-A7DB-003716B6B59E}"/>
              </a:ext>
            </a:extLst>
          </p:cNvPr>
          <p:cNvSpPr txBox="1">
            <a:spLocks/>
          </p:cNvSpPr>
          <p:nvPr userDrawn="1"/>
        </p:nvSpPr>
        <p:spPr>
          <a:xfrm>
            <a:off x="10393470" y="6514849"/>
            <a:ext cx="960331" cy="13849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1923CB-D420-4BD2-B808-6D4A26C4CDDC}" type="slidenum">
              <a:rPr lang="nb-NO" sz="800" smtClean="0">
                <a:solidFill>
                  <a:schemeClr val="tx2"/>
                </a:solidFill>
              </a:rPr>
              <a:pPr/>
              <a:t>‹#›</a:t>
            </a:fld>
            <a:endParaRPr lang="nb-NO" sz="1000" dirty="0">
              <a:solidFill>
                <a:schemeClr val="tx2"/>
              </a:solidFill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B2CAB25-43C9-C31D-CF75-14CB8C65A96E}"/>
              </a:ext>
            </a:extLst>
          </p:cNvPr>
          <p:cNvPicPr>
            <a:picLocks noChangeAspect="1"/>
          </p:cNvPicPr>
          <p:nvPr userDrawn="1"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651744" y="6262059"/>
            <a:ext cx="3359540" cy="5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  <p:sldLayoutId id="2147484052" r:id="rId22"/>
    <p:sldLayoutId id="2147484053" r:id="rId23"/>
    <p:sldLayoutId id="2147484054" r:id="rId24"/>
    <p:sldLayoutId id="2147484055" r:id="rId25"/>
    <p:sldLayoutId id="2147484056" r:id="rId26"/>
    <p:sldLayoutId id="2147484057" r:id="rId27"/>
    <p:sldLayoutId id="2147484058" r:id="rId28"/>
    <p:sldLayoutId id="2147484059" r:id="rId29"/>
    <p:sldLayoutId id="2147484060" r:id="rId30"/>
    <p:sldLayoutId id="2147484061" r:id="rId31"/>
    <p:sldLayoutId id="2147484062" r:id="rId32"/>
    <p:sldLayoutId id="2147484063" r:id="rId33"/>
    <p:sldLayoutId id="2147484064" r:id="rId34"/>
    <p:sldLayoutId id="2147484065" r:id="rId35"/>
    <p:sldLayoutId id="2147484066" r:id="rId36"/>
    <p:sldLayoutId id="2147484067" r:id="rId37"/>
    <p:sldLayoutId id="2147484068" r:id="rId38"/>
    <p:sldLayoutId id="2147484069" r:id="rId39"/>
    <p:sldLayoutId id="2147484070" r:id="rId40"/>
    <p:sldLayoutId id="2147484071" r:id="rId41"/>
    <p:sldLayoutId id="2147484072" r:id="rId42"/>
    <p:sldLayoutId id="2147484073" r:id="rId43"/>
    <p:sldLayoutId id="2147484074" r:id="rId44"/>
    <p:sldLayoutId id="2147484075" r:id="rId45"/>
    <p:sldLayoutId id="2147484076" r:id="rId46"/>
    <p:sldLayoutId id="2147484077" r:id="rId47"/>
    <p:sldLayoutId id="2147484078" r:id="rId48"/>
    <p:sldLayoutId id="2147484079" r:id="rId49"/>
    <p:sldLayoutId id="2147484080" r:id="rId50"/>
    <p:sldLayoutId id="2147484081" r:id="rId51"/>
    <p:sldLayoutId id="2147484082" r:id="rId52"/>
    <p:sldLayoutId id="2147484083" r:id="rId53"/>
    <p:sldLayoutId id="2147484084" r:id="rId54"/>
    <p:sldLayoutId id="2147484085" r:id="rId55"/>
    <p:sldLayoutId id="2147484086" r:id="rId56"/>
    <p:sldLayoutId id="2147484087" r:id="rId57"/>
    <p:sldLayoutId id="2147484088" r:id="rId58"/>
    <p:sldLayoutId id="2147484089" r:id="rId59"/>
    <p:sldLayoutId id="2147484090" r:id="rId60"/>
    <p:sldLayoutId id="2147484091" r:id="rId61"/>
    <p:sldLayoutId id="2147484092" r:id="rId62"/>
    <p:sldLayoutId id="2147484093" r:id="rId63"/>
    <p:sldLayoutId id="2147484094" r:id="rId64"/>
    <p:sldLayoutId id="2147484095" r:id="rId65"/>
    <p:sldLayoutId id="2147484096" r:id="rId66"/>
    <p:sldLayoutId id="2147484097" r:id="rId67"/>
    <p:sldLayoutId id="2147484098" r:id="rId68"/>
    <p:sldLayoutId id="2147484099" r:id="rId69"/>
    <p:sldLayoutId id="2147484100" r:id="rId70"/>
    <p:sldLayoutId id="2147484101" r:id="rId71"/>
    <p:sldLayoutId id="2147484102" r:id="rId72"/>
    <p:sldLayoutId id="2147484103" r:id="rId73"/>
    <p:sldLayoutId id="2147484104" r:id="rId74"/>
    <p:sldLayoutId id="2147484105" r:id="rId75"/>
    <p:sldLayoutId id="2147484106" r:id="rId76"/>
    <p:sldLayoutId id="2147484107" r:id="rId77"/>
    <p:sldLayoutId id="2147484108" r:id="rId78"/>
    <p:sldLayoutId id="2147484109" r:id="rId79"/>
    <p:sldLayoutId id="2147484110" r:id="rId80"/>
    <p:sldLayoutId id="2147484111" r:id="rId81"/>
    <p:sldLayoutId id="2147484112" r:id="rId82"/>
    <p:sldLayoutId id="2147484113" r:id="rId83"/>
    <p:sldLayoutId id="2147484114" r:id="rId84"/>
    <p:sldLayoutId id="2147484115" r:id="rId85"/>
    <p:sldLayoutId id="2147484116" r:id="rId86"/>
    <p:sldLayoutId id="2147484117" r:id="rId87"/>
    <p:sldLayoutId id="2147484118" r:id="rId88"/>
    <p:sldLayoutId id="2147484119" r:id="rId89"/>
    <p:sldLayoutId id="2147484120" r:id="rId90"/>
    <p:sldLayoutId id="2147484121" r:id="rId91"/>
    <p:sldLayoutId id="2147484122" r:id="rId92"/>
    <p:sldLayoutId id="2147484123" r:id="rId93"/>
    <p:sldLayoutId id="2147484124" r:id="rId94"/>
    <p:sldLayoutId id="2147484125" r:id="rId95"/>
    <p:sldLayoutId id="2147484126" r:id="rId96"/>
    <p:sldLayoutId id="2147484127" r:id="rId97"/>
    <p:sldLayoutId id="2147484128" r:id="rId98"/>
    <p:sldLayoutId id="2147484129" r:id="rId99"/>
    <p:sldLayoutId id="2147484130" r:id="rId100"/>
    <p:sldLayoutId id="2147484131" r:id="rId101"/>
    <p:sldLayoutId id="2147484132" r:id="rId102"/>
    <p:sldLayoutId id="2147484133" r:id="rId103"/>
    <p:sldLayoutId id="2147484134" r:id="rId104"/>
    <p:sldLayoutId id="2147484135" r:id="rId105"/>
    <p:sldLayoutId id="2147484136" r:id="rId106"/>
    <p:sldLayoutId id="2147484137" r:id="rId107"/>
    <p:sldLayoutId id="2147484138" r:id="rId108"/>
    <p:sldLayoutId id="2147484139" r:id="rId109"/>
    <p:sldLayoutId id="2147484140" r:id="rId110"/>
    <p:sldLayoutId id="2147484141" r:id="rId111"/>
    <p:sldLayoutId id="2147484142" r:id="rId112"/>
    <p:sldLayoutId id="2147484143" r:id="rId113"/>
    <p:sldLayoutId id="2147484144" r:id="rId114"/>
    <p:sldLayoutId id="2147484145" r:id="rId115"/>
    <p:sldLayoutId id="2147484146" r:id="rId116"/>
    <p:sldLayoutId id="2147484147" r:id="rId117"/>
    <p:sldLayoutId id="2147484148" r:id="rId118"/>
    <p:sldLayoutId id="2147484149" r:id="rId1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13A3F733-C1CD-4C3F-A7DB-003716B6B59E}"/>
              </a:ext>
            </a:extLst>
          </p:cNvPr>
          <p:cNvSpPr txBox="1">
            <a:spLocks/>
          </p:cNvSpPr>
          <p:nvPr userDrawn="1"/>
        </p:nvSpPr>
        <p:spPr>
          <a:xfrm>
            <a:off x="10393470" y="6514849"/>
            <a:ext cx="960331" cy="13849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1923CB-D420-4BD2-B808-6D4A26C4CDDC}" type="slidenum">
              <a:rPr lang="nb-NO" sz="800" smtClean="0">
                <a:solidFill>
                  <a:schemeClr val="tx2"/>
                </a:solidFill>
              </a:rPr>
              <a:pPr/>
              <a:t>‹#›</a:t>
            </a:fld>
            <a:endParaRPr lang="nb-NO" sz="1000">
              <a:solidFill>
                <a:schemeClr val="tx2"/>
              </a:solidFill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B2CAB25-43C9-C31D-CF75-14CB8C65A96E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51744" y="6262059"/>
            <a:ext cx="3359540" cy="5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  <p:sldLayoutId id="2147484169" r:id="rId18"/>
    <p:sldLayoutId id="2147484170" r:id="rId19"/>
    <p:sldLayoutId id="2147484171" r:id="rId20"/>
    <p:sldLayoutId id="2147484172" r:id="rId21"/>
    <p:sldLayoutId id="2147484173" r:id="rId22"/>
    <p:sldLayoutId id="2147484174" r:id="rId23"/>
    <p:sldLayoutId id="2147484175" r:id="rId24"/>
    <p:sldLayoutId id="2147484176" r:id="rId25"/>
    <p:sldLayoutId id="2147484177" r:id="rId26"/>
    <p:sldLayoutId id="2147484178" r:id="rId27"/>
    <p:sldLayoutId id="2147484179" r:id="rId28"/>
    <p:sldLayoutId id="2147484180" r:id="rId29"/>
    <p:sldLayoutId id="2147484181" r:id="rId30"/>
    <p:sldLayoutId id="2147484182" r:id="rId31"/>
    <p:sldLayoutId id="2147484183" r:id="rId32"/>
    <p:sldLayoutId id="2147484184" r:id="rId33"/>
    <p:sldLayoutId id="2147484185" r:id="rId34"/>
    <p:sldLayoutId id="2147484186" r:id="rId35"/>
    <p:sldLayoutId id="2147484187" r:id="rId36"/>
    <p:sldLayoutId id="2147484188" r:id="rId37"/>
    <p:sldLayoutId id="2147484189" r:id="rId38"/>
    <p:sldLayoutId id="2147484190" r:id="rId39"/>
    <p:sldLayoutId id="2147484191" r:id="rId40"/>
    <p:sldLayoutId id="2147484192" r:id="rId41"/>
    <p:sldLayoutId id="2147484193" r:id="rId42"/>
    <p:sldLayoutId id="2147484194" r:id="rId43"/>
    <p:sldLayoutId id="2147484195" r:id="rId44"/>
    <p:sldLayoutId id="2147484196" r:id="rId45"/>
    <p:sldLayoutId id="2147484197" r:id="rId46"/>
    <p:sldLayoutId id="2147484198" r:id="rId47"/>
    <p:sldLayoutId id="2147484199" r:id="rId48"/>
    <p:sldLayoutId id="2147484200" r:id="rId49"/>
    <p:sldLayoutId id="2147484201" r:id="rId50"/>
    <p:sldLayoutId id="2147484202" r:id="rId51"/>
    <p:sldLayoutId id="2147484203" r:id="rId52"/>
    <p:sldLayoutId id="2147484204" r:id="rId53"/>
    <p:sldLayoutId id="2147484205" r:id="rId54"/>
    <p:sldLayoutId id="2147484206" r:id="rId55"/>
    <p:sldLayoutId id="2147484207" r:id="rId56"/>
    <p:sldLayoutId id="2147484208" r:id="rId57"/>
    <p:sldLayoutId id="2147484209" r:id="rId58"/>
    <p:sldLayoutId id="2147484210" r:id="rId59"/>
    <p:sldLayoutId id="2147484211" r:id="rId60"/>
    <p:sldLayoutId id="2147484212" r:id="rId61"/>
    <p:sldLayoutId id="2147484213" r:id="rId62"/>
    <p:sldLayoutId id="2147484214" r:id="rId63"/>
    <p:sldLayoutId id="2147484215" r:id="rId64"/>
    <p:sldLayoutId id="2147484216" r:id="rId65"/>
    <p:sldLayoutId id="2147484217" r:id="rId66"/>
    <p:sldLayoutId id="2147484218" r:id="rId67"/>
    <p:sldLayoutId id="2147484219" r:id="rId68"/>
    <p:sldLayoutId id="2147484220" r:id="rId69"/>
    <p:sldLayoutId id="2147484221" r:id="rId70"/>
    <p:sldLayoutId id="2147484222" r:id="rId71"/>
    <p:sldLayoutId id="2147484223" r:id="rId7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B2CAB25-43C9-C31D-CF75-14CB8C65A96E}"/>
              </a:ext>
            </a:extLst>
          </p:cNvPr>
          <p:cNvPicPr>
            <a:picLocks noChangeAspect="1"/>
          </p:cNvPicPr>
          <p:nvPr userDrawn="1"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651744" y="6262059"/>
            <a:ext cx="3359540" cy="5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9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  <p:sldLayoutId id="2147484243" r:id="rId18"/>
    <p:sldLayoutId id="2147484244" r:id="rId19"/>
    <p:sldLayoutId id="2147484245" r:id="rId20"/>
    <p:sldLayoutId id="2147484246" r:id="rId21"/>
    <p:sldLayoutId id="2147484247" r:id="rId22"/>
    <p:sldLayoutId id="2147484248" r:id="rId23"/>
    <p:sldLayoutId id="2147484249" r:id="rId24"/>
    <p:sldLayoutId id="2147484250" r:id="rId25"/>
    <p:sldLayoutId id="2147484251" r:id="rId26"/>
    <p:sldLayoutId id="2147484252" r:id="rId27"/>
    <p:sldLayoutId id="2147484253" r:id="rId28"/>
    <p:sldLayoutId id="2147484254" r:id="rId29"/>
    <p:sldLayoutId id="2147484255" r:id="rId30"/>
    <p:sldLayoutId id="2147484256" r:id="rId31"/>
    <p:sldLayoutId id="2147484257" r:id="rId32"/>
    <p:sldLayoutId id="2147484258" r:id="rId33"/>
    <p:sldLayoutId id="2147484259" r:id="rId34"/>
    <p:sldLayoutId id="2147484260" r:id="rId35"/>
    <p:sldLayoutId id="2147484261" r:id="rId36"/>
    <p:sldLayoutId id="2147484262" r:id="rId37"/>
    <p:sldLayoutId id="2147484263" r:id="rId38"/>
    <p:sldLayoutId id="2147484264" r:id="rId39"/>
    <p:sldLayoutId id="2147484265" r:id="rId40"/>
    <p:sldLayoutId id="2147484266" r:id="rId41"/>
    <p:sldLayoutId id="2147484267" r:id="rId42"/>
    <p:sldLayoutId id="2147484268" r:id="rId43"/>
    <p:sldLayoutId id="2147484269" r:id="rId44"/>
    <p:sldLayoutId id="2147484270" r:id="rId45"/>
    <p:sldLayoutId id="2147484271" r:id="rId46"/>
    <p:sldLayoutId id="2147484272" r:id="rId47"/>
    <p:sldLayoutId id="2147484273" r:id="rId48"/>
    <p:sldLayoutId id="2147484274" r:id="rId49"/>
    <p:sldLayoutId id="2147484275" r:id="rId50"/>
    <p:sldLayoutId id="2147484276" r:id="rId51"/>
    <p:sldLayoutId id="2147484277" r:id="rId52"/>
    <p:sldLayoutId id="2147484278" r:id="rId53"/>
    <p:sldLayoutId id="2147484279" r:id="rId54"/>
    <p:sldLayoutId id="2147484280" r:id="rId55"/>
    <p:sldLayoutId id="2147484281" r:id="rId56"/>
    <p:sldLayoutId id="2147484282" r:id="rId57"/>
    <p:sldLayoutId id="2147484283" r:id="rId58"/>
    <p:sldLayoutId id="2147484284" r:id="rId59"/>
    <p:sldLayoutId id="2147484285" r:id="rId60"/>
    <p:sldLayoutId id="2147484286" r:id="rId61"/>
    <p:sldLayoutId id="2147484287" r:id="rId62"/>
    <p:sldLayoutId id="2147484288" r:id="rId63"/>
    <p:sldLayoutId id="2147484289" r:id="rId64"/>
    <p:sldLayoutId id="2147484290" r:id="rId65"/>
    <p:sldLayoutId id="2147484291" r:id="rId66"/>
    <p:sldLayoutId id="2147484292" r:id="rId67"/>
    <p:sldLayoutId id="2147484293" r:id="rId68"/>
    <p:sldLayoutId id="2147484294" r:id="rId69"/>
    <p:sldLayoutId id="2147484295" r:id="rId70"/>
    <p:sldLayoutId id="2147484296" r:id="rId71"/>
    <p:sldLayoutId id="2147484297" r:id="rId72"/>
    <p:sldLayoutId id="2147484298" r:id="rId73"/>
    <p:sldLayoutId id="2147484299" r:id="rId74"/>
    <p:sldLayoutId id="2147484300" r:id="rId75"/>
    <p:sldLayoutId id="2147484301" r:id="rId76"/>
    <p:sldLayoutId id="2147484302" r:id="rId77"/>
    <p:sldLayoutId id="2147484303" r:id="rId78"/>
    <p:sldLayoutId id="2147484304" r:id="rId79"/>
    <p:sldLayoutId id="2147484305" r:id="rId80"/>
    <p:sldLayoutId id="2147484306" r:id="rId81"/>
    <p:sldLayoutId id="2147484307" r:id="rId82"/>
    <p:sldLayoutId id="2147484308" r:id="rId83"/>
    <p:sldLayoutId id="2147484309" r:id="rId84"/>
    <p:sldLayoutId id="2147484310" r:id="rId85"/>
    <p:sldLayoutId id="2147484311" r:id="rId86"/>
    <p:sldLayoutId id="2147484312" r:id="rId87"/>
    <p:sldLayoutId id="2147484313" r:id="rId88"/>
    <p:sldLayoutId id="2147484314" r:id="rId89"/>
    <p:sldLayoutId id="2147484315" r:id="rId90"/>
    <p:sldLayoutId id="2147484316" r:id="rId91"/>
    <p:sldLayoutId id="2147484317" r:id="rId92"/>
    <p:sldLayoutId id="2147484318" r:id="rId93"/>
    <p:sldLayoutId id="2147484319" r:id="rId94"/>
    <p:sldLayoutId id="2147484320" r:id="rId95"/>
    <p:sldLayoutId id="2147484321" r:id="rId96"/>
    <p:sldLayoutId id="2147484322" r:id="rId97"/>
    <p:sldLayoutId id="2147484323" r:id="rId98"/>
    <p:sldLayoutId id="2147484324" r:id="rId99"/>
    <p:sldLayoutId id="2147484325" r:id="rId100"/>
    <p:sldLayoutId id="2147484326" r:id="rId101"/>
    <p:sldLayoutId id="2147484327" r:id="rId102"/>
    <p:sldLayoutId id="2147484328" r:id="rId103"/>
    <p:sldLayoutId id="2147484329" r:id="rId104"/>
    <p:sldLayoutId id="2147484330" r:id="rId10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2FF0620-2755-70A7-5D7C-24F5A316D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1336962"/>
            <a:ext cx="6204267" cy="2092039"/>
          </a:xfrm>
        </p:spPr>
        <p:txBody>
          <a:bodyPr>
            <a:normAutofit/>
          </a:bodyPr>
          <a:lstStyle/>
          <a:p>
            <a:r>
              <a:rPr lang="nb-NO" noProof="0" dirty="0"/>
              <a:t>Forsvarsbygg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1F0158F-72FD-83DF-908A-C576A1677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noProof="0" dirty="0"/>
              <a:t>Gjord Berg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73D0C644-A016-499D-28A4-03BB764A9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noProof="0" dirty="0"/>
              <a:t>Kategorileder Eiendomsdrift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DD1CB69A-34FB-5BE0-96E2-8E48ED3CD4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noProof="0" dirty="0"/>
              <a:t>16. Juni 2025</a:t>
            </a:r>
          </a:p>
        </p:txBody>
      </p:sp>
    </p:spTree>
    <p:extLst>
      <p:ext uri="{BB962C8B-B14F-4D97-AF65-F5344CB8AC3E}">
        <p14:creationId xmlns:p14="http://schemas.microsoft.com/office/powerpoint/2010/main" val="110623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DAC8306-A01B-60F0-72E8-2EE5A87B6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Forsvarsbygg er Norges største offentlige eiendomsaktør. </a:t>
            </a:r>
          </a:p>
          <a:p>
            <a:endParaRPr lang="nb-NO" sz="2400" dirty="0"/>
          </a:p>
          <a:p>
            <a:r>
              <a:rPr lang="nb-NO" sz="2400" dirty="0"/>
              <a:t>Eiendom, bygg og anlegg til forsvaret av Norge i fred, krise og krig.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7E20617-8C04-0E4F-1769-05A6EF0E9E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Vår samfunnsrolle</a:t>
            </a:r>
          </a:p>
        </p:txBody>
      </p:sp>
    </p:spTree>
    <p:extLst>
      <p:ext uri="{BB962C8B-B14F-4D97-AF65-F5344CB8AC3E}">
        <p14:creationId xmlns:p14="http://schemas.microsoft.com/office/powerpoint/2010/main" val="337879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88B69B-F8C5-E4EC-B18C-D994DCB4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Bilde av moderne festninger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4B50B67-8A63-A6B7-1C22-E1F619FA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3</a:t>
            </a:fld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906A5C-115D-A618-8374-F53DF0DB5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5E9B162-F4AD-874E-751B-8CDC7E0D824F}"/>
              </a:ext>
            </a:extLst>
          </p:cNvPr>
          <p:cNvSpPr txBox="1"/>
          <p:nvPr/>
        </p:nvSpPr>
        <p:spPr>
          <a:xfrm>
            <a:off x="0" y="-10472"/>
            <a:ext cx="1326004" cy="213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87">
                <a:solidFill>
                  <a:schemeClr val="bg1"/>
                </a:solidFill>
              </a:rPr>
              <a:t>Illustrasjon: Forsvarsbygg</a:t>
            </a:r>
          </a:p>
        </p:txBody>
      </p:sp>
      <p:pic>
        <p:nvPicPr>
          <p:cNvPr id="3074" name="Picture 2" descr="Planlegging av bygg og anlegg til nye ubåter">
            <a:extLst>
              <a:ext uri="{FF2B5EF4-FFF2-40B4-BE49-F238E27FC236}">
                <a16:creationId xmlns:a16="http://schemas.microsoft.com/office/drawing/2014/main" id="{93F86411-3C84-E33A-D844-92ED4585C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" y="0"/>
            <a:ext cx="12191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842247D-DBB2-537D-0E4F-C3956A0F733A}"/>
              </a:ext>
            </a:extLst>
          </p:cNvPr>
          <p:cNvSpPr txBox="1"/>
          <p:nvPr/>
        </p:nvSpPr>
        <p:spPr>
          <a:xfrm>
            <a:off x="6354378" y="6543269"/>
            <a:ext cx="2474987" cy="213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787" dirty="0">
                <a:solidFill>
                  <a:schemeClr val="bg1"/>
                </a:solidFill>
              </a:rPr>
              <a:t>Illustrasjon: Forsvarsbygg / LPO arkitekter</a:t>
            </a:r>
          </a:p>
        </p:txBody>
      </p:sp>
      <p:pic>
        <p:nvPicPr>
          <p:cNvPr id="5" name="Bilde 4" descr="Et bilde som inneholder tekst, klokke, utklipp, skilt&#10;&#10;Automatisk generert beskrivelse">
            <a:extLst>
              <a:ext uri="{FF2B5EF4-FFF2-40B4-BE49-F238E27FC236}">
                <a16:creationId xmlns:a16="http://schemas.microsoft.com/office/drawing/2014/main" id="{3A9130D4-5CB5-DADB-94CD-FC4289C33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4401" y="3331404"/>
            <a:ext cx="3646822" cy="352659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E9CADD1-0EAE-E34B-DD42-E88D13CC2453}"/>
              </a:ext>
            </a:extLst>
          </p:cNvPr>
          <p:cNvSpPr txBox="1"/>
          <p:nvPr/>
        </p:nvSpPr>
        <p:spPr>
          <a:xfrm>
            <a:off x="371972" y="3668443"/>
            <a:ext cx="7438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/>
                </a:solidFill>
              </a:rPr>
              <a:t>Forsvarsbygg skal etablere, opprettholde og gjenopprette forsvarssektorens eiendom, bygg og anlegg i fred, krise og krig.</a:t>
            </a:r>
          </a:p>
        </p:txBody>
      </p:sp>
    </p:spTree>
    <p:extLst>
      <p:ext uri="{BB962C8B-B14F-4D97-AF65-F5344CB8AC3E}">
        <p14:creationId xmlns:p14="http://schemas.microsoft.com/office/powerpoint/2010/main" val="205658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832BEF1-CA40-9334-1057-7EC5DE11B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314" y="1104900"/>
            <a:ext cx="4459061" cy="46482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b="1" dirty="0"/>
              <a:t>En krevende sikkerhetspolitisk situasjon</a:t>
            </a:r>
          </a:p>
          <a:p>
            <a:pPr>
              <a:lnSpc>
                <a:spcPct val="90000"/>
              </a:lnSpc>
            </a:pPr>
            <a:endParaRPr lang="nb-NO" sz="2500" b="0" i="0" dirty="0">
              <a:effectLst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AF82112-675C-6AC4-A608-8B035B4101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1537" y="6413042"/>
            <a:ext cx="2828925" cy="414340"/>
          </a:xfrm>
        </p:spPr>
        <p:txBody>
          <a:bodyPr>
            <a:normAutofit/>
          </a:bodyPr>
          <a:lstStyle/>
          <a:p>
            <a:r>
              <a:rPr lang="nb-NO" dirty="0"/>
              <a:t>Regjeringen.no</a:t>
            </a:r>
          </a:p>
        </p:txBody>
      </p:sp>
      <p:pic>
        <p:nvPicPr>
          <p:cNvPr id="9" name="Plassholder for innhold 7">
            <a:extLst>
              <a:ext uri="{FF2B5EF4-FFF2-40B4-BE49-F238E27FC236}">
                <a16:creationId xmlns:a16="http://schemas.microsoft.com/office/drawing/2014/main" id="{2C8AAA06-F2C8-E9BF-1B29-6634AB0CC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472" b="2"/>
          <a:stretch>
            <a:fillRect/>
          </a:stretch>
        </p:blipFill>
        <p:spPr>
          <a:xfrm>
            <a:off x="6596395" y="388926"/>
            <a:ext cx="4539918" cy="58479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4B644F5-6E27-A86B-B456-74401298B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7088" y="828338"/>
            <a:ext cx="5268912" cy="2552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ECCD8DD9-67D6-80E5-8967-76311B1D73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118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C0CFF20-09D5-852A-14EE-D1D9998545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800">
                <a:solidFill>
                  <a:schemeClr val="bg1"/>
                </a:solidFill>
              </a:rPr>
              <a:t>Vi er en stor offentlig anskaffer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42E211D1-9A74-FB8A-661F-99ABBD88A96C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4552950" y="1485900"/>
          <a:ext cx="305752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ell 11">
            <a:extLst>
              <a:ext uri="{FF2B5EF4-FFF2-40B4-BE49-F238E27FC236}">
                <a16:creationId xmlns:a16="http://schemas.microsoft.com/office/drawing/2014/main" id="{19929B76-94BC-E13E-C254-66223717F072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8153400" y="1485900"/>
          <a:ext cx="30480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2">
                  <a:extLst>
                    <a:ext uri="{9D8B030D-6E8A-4147-A177-3AD203B41FA5}">
                      <a16:colId xmlns:a16="http://schemas.microsoft.com/office/drawing/2014/main" val="1137600982"/>
                    </a:ext>
                  </a:extLst>
                </a:gridCol>
                <a:gridCol w="2302934">
                  <a:extLst>
                    <a:ext uri="{9D8B030D-6E8A-4147-A177-3AD203B41FA5}">
                      <a16:colId xmlns:a16="http://schemas.microsoft.com/office/drawing/2014/main" val="783504692"/>
                    </a:ext>
                  </a:extLst>
                </a:gridCol>
                <a:gridCol w="488244">
                  <a:extLst>
                    <a:ext uri="{9D8B030D-6E8A-4147-A177-3AD203B41FA5}">
                      <a16:colId xmlns:a16="http://schemas.microsoft.com/office/drawing/2014/main" val="1793251964"/>
                    </a:ext>
                  </a:extLst>
                </a:gridCol>
              </a:tblGrid>
              <a:tr h="193742">
                <a:tc>
                  <a:txBody>
                    <a:bodyPr/>
                    <a:lstStyle/>
                    <a:p>
                      <a:endParaRPr lang="nb-NO" sz="10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0">
                          <a:solidFill>
                            <a:sysClr val="windowText" lastClr="000000"/>
                          </a:solidFill>
                        </a:rPr>
                        <a:t>Vare- og tjenestekjøp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>
                          <a:solidFill>
                            <a:sysClr val="windowText" lastClr="000000"/>
                          </a:solidFill>
                        </a:rPr>
                        <a:t>72 %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171087"/>
                  </a:ext>
                </a:extLst>
              </a:tr>
              <a:tr h="193742"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/>
                        <a:t>Lønnskostnader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/>
                        <a:t>12 %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065528"/>
                  </a:ext>
                </a:extLst>
              </a:tr>
              <a:tr h="314830"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Av- og nedskrivninger på varige driftsmidler og immaterielle eiendeler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/>
                        <a:t>12 %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822258"/>
                  </a:ext>
                </a:extLst>
              </a:tr>
              <a:tr h="193742"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/>
                        <a:t>Andre driftskostnader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/>
                        <a:t>4 %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43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60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AFAE53A6-30C4-40D3-1B93-A13A42787F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FCD769A-1730-E71E-1E1A-7DC1DD138F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02527F0-7B64-709B-98AB-42185C255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9174" y="6436452"/>
            <a:ext cx="2265705" cy="443932"/>
          </a:xfrm>
        </p:spPr>
        <p:txBody>
          <a:bodyPr/>
          <a:lstStyle/>
          <a:p>
            <a:r>
              <a:rPr lang="nb-NO" dirty="0"/>
              <a:t>Kilde: Forsvarssektorens klima- og miljøstrategi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7C1AC0-F0F6-6348-4BA5-24BBE6E7E6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199582"/>
            <a:ext cx="9989170" cy="733868"/>
          </a:xfrm>
        </p:spPr>
        <p:txBody>
          <a:bodyPr>
            <a:normAutofit/>
          </a:bodyPr>
          <a:lstStyle/>
          <a:p>
            <a:r>
              <a:rPr lang="nb-NO" sz="2800" noProof="0" dirty="0"/>
              <a:t>Klima og miljø i sektoren</a:t>
            </a:r>
          </a:p>
        </p:txBody>
      </p:sp>
      <p:pic>
        <p:nvPicPr>
          <p:cNvPr id="7" name="Plassholder for bilde 3" descr="Et bilde som inneholder person, stående, folk, posere&#10;&#10;Automatisk generert beskrivelse">
            <a:extLst>
              <a:ext uri="{FF2B5EF4-FFF2-40B4-BE49-F238E27FC236}">
                <a16:creationId xmlns:a16="http://schemas.microsoft.com/office/drawing/2014/main" id="{97700C5F-1ED5-C5E1-1090-97BCE294DE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9" r="5154" b="6756"/>
          <a:stretch>
            <a:fillRect/>
          </a:stretch>
        </p:blipFill>
        <p:spPr>
          <a:xfrm>
            <a:off x="1599665" y="834912"/>
            <a:ext cx="9429232" cy="5508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74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D7F8EF6B-C4CF-DE82-AB8D-8E3830AF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8794" y="3167423"/>
            <a:ext cx="4011611" cy="231385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nb-NO" sz="2400" b="1" i="0" dirty="0">
                <a:effectLst/>
                <a:latin typeface="Arial" panose="020B0604020202020204" pitchFamily="34" charset="0"/>
              </a:rPr>
              <a:t>Gjord Berg</a:t>
            </a:r>
            <a:endParaRPr lang="nb-NO" sz="1400" b="0" i="0" dirty="0">
              <a:effectLst/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nb-NO" sz="1800" b="0" i="0" dirty="0">
                <a:effectLst/>
                <a:latin typeface="Arial" panose="020B0604020202020204" pitchFamily="34" charset="0"/>
              </a:rPr>
              <a:t>Kategorileder Eiendomsdrift </a:t>
            </a:r>
            <a:endParaRPr lang="nb-NO" sz="1100" b="0" i="0" dirty="0">
              <a:effectLst/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nb-NO" sz="1800" b="0" i="1" dirty="0">
                <a:effectLst/>
                <a:latin typeface="Arial" panose="020B0604020202020204" pitchFamily="34" charset="0"/>
              </a:rPr>
              <a:t>Anskaffelser</a:t>
            </a:r>
          </a:p>
          <a:p>
            <a:pPr algn="l">
              <a:spcBef>
                <a:spcPts val="0"/>
              </a:spcBef>
            </a:pPr>
            <a:endParaRPr lang="nb-NO" sz="1200" dirty="0"/>
          </a:p>
          <a:p>
            <a:pPr>
              <a:spcBef>
                <a:spcPts val="0"/>
              </a:spcBef>
            </a:pPr>
            <a:r>
              <a:rPr lang="nb-NO" sz="1200" dirty="0"/>
              <a:t>Mobil: +47 913 31 131</a:t>
            </a:r>
          </a:p>
          <a:p>
            <a:pPr>
              <a:spcBef>
                <a:spcPts val="0"/>
              </a:spcBef>
            </a:pPr>
            <a:r>
              <a:rPr lang="nb-NO" sz="1200" dirty="0"/>
              <a:t>E-post: gjord.berg@forsvarsbygg.no</a:t>
            </a:r>
          </a:p>
          <a:p>
            <a:pPr>
              <a:spcBef>
                <a:spcPts val="0"/>
              </a:spcBef>
            </a:pPr>
            <a:r>
              <a:rPr lang="nb-NO" sz="1200" dirty="0"/>
              <a:t>Internett: www.forsvarsbygg.no</a:t>
            </a:r>
          </a:p>
        </p:txBody>
      </p:sp>
      <p:pic>
        <p:nvPicPr>
          <p:cNvPr id="6" name="Plassholder for bilde 5" descr="Et bilde som inneholder Menneskeansikt, person, klær, skjorte&#10;&#10;KI-generert innhold kan være feil.">
            <a:extLst>
              <a:ext uri="{FF2B5EF4-FFF2-40B4-BE49-F238E27FC236}">
                <a16:creationId xmlns:a16="http://schemas.microsoft.com/office/drawing/2014/main" id="{8375A2CF-D599-E3F6-F63A-54EDC535D9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 b="9121"/>
          <a:stretch>
            <a:fillRect/>
          </a:stretch>
        </p:blipFill>
        <p:spPr>
          <a:xfrm>
            <a:off x="5580077" y="1891552"/>
            <a:ext cx="5687305" cy="3720353"/>
          </a:xfr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1272EAD-7587-7AE1-0764-EC382102BECF}"/>
              </a:ext>
            </a:extLst>
          </p:cNvPr>
          <p:cNvSpPr txBox="1"/>
          <p:nvPr/>
        </p:nvSpPr>
        <p:spPr>
          <a:xfrm>
            <a:off x="796599" y="159187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Takk for oppmerksomheten</a:t>
            </a:r>
          </a:p>
        </p:txBody>
      </p:sp>
    </p:spTree>
    <p:extLst>
      <p:ext uri="{BB962C8B-B14F-4D97-AF65-F5344CB8AC3E}">
        <p14:creationId xmlns:p14="http://schemas.microsoft.com/office/powerpoint/2010/main" val="3461235945"/>
      </p:ext>
    </p:extLst>
  </p:cSld>
  <p:clrMapOvr>
    <a:masterClrMapping/>
  </p:clrMapOvr>
</p:sld>
</file>

<file path=ppt/theme/theme1.xml><?xml version="1.0" encoding="utf-8"?>
<a:theme xmlns:a="http://schemas.openxmlformats.org/drawingml/2006/main" name="FORSVARSBYGG">
  <a:themeElements>
    <a:clrScheme name="FORSVARSBYGG">
      <a:dk1>
        <a:sysClr val="windowText" lastClr="000000"/>
      </a:dk1>
      <a:lt1>
        <a:srgbClr val="FFFFFF"/>
      </a:lt1>
      <a:dk2>
        <a:srgbClr val="CCBFB2"/>
      </a:dk2>
      <a:lt2>
        <a:srgbClr val="FFF5CB"/>
      </a:lt2>
      <a:accent1>
        <a:srgbClr val="0065BD"/>
      </a:accent1>
      <a:accent2>
        <a:srgbClr val="003760"/>
      </a:accent2>
      <a:accent3>
        <a:srgbClr val="6CBE99"/>
      </a:accent3>
      <a:accent4>
        <a:srgbClr val="006140"/>
      </a:accent4>
      <a:accent5>
        <a:srgbClr val="F18C7B"/>
      </a:accent5>
      <a:accent6>
        <a:srgbClr val="751B42"/>
      </a:accent6>
      <a:hlink>
        <a:srgbClr val="003760"/>
      </a:hlink>
      <a:folHlink>
        <a:srgbClr val="0065BD"/>
      </a:folHlink>
    </a:clrScheme>
    <a:fontScheme name="FORSVARSBYGG Ty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A942D03B-D4CD-4D65-A51D-F8C63009A955}" vid="{14A51191-0F4E-4D88-8518-232E12B380F5}"/>
    </a:ext>
  </a:extLst>
</a:theme>
</file>

<file path=ppt/theme/theme2.xml><?xml version="1.0" encoding="utf-8"?>
<a:theme xmlns:a="http://schemas.openxmlformats.org/drawingml/2006/main" name="1_FORSVARSBYGG">
  <a:themeElements>
    <a:clrScheme name="FORSVARSBYGG">
      <a:dk1>
        <a:sysClr val="windowText" lastClr="000000"/>
      </a:dk1>
      <a:lt1>
        <a:srgbClr val="FFFFFF"/>
      </a:lt1>
      <a:dk2>
        <a:srgbClr val="CCBFB2"/>
      </a:dk2>
      <a:lt2>
        <a:srgbClr val="FFF5CB"/>
      </a:lt2>
      <a:accent1>
        <a:srgbClr val="0065BD"/>
      </a:accent1>
      <a:accent2>
        <a:srgbClr val="003760"/>
      </a:accent2>
      <a:accent3>
        <a:srgbClr val="6CBE99"/>
      </a:accent3>
      <a:accent4>
        <a:srgbClr val="006140"/>
      </a:accent4>
      <a:accent5>
        <a:srgbClr val="F18C7B"/>
      </a:accent5>
      <a:accent6>
        <a:srgbClr val="751B42"/>
      </a:accent6>
      <a:hlink>
        <a:srgbClr val="003760"/>
      </a:hlink>
      <a:folHlink>
        <a:srgbClr val="0065BD"/>
      </a:folHlink>
    </a:clrScheme>
    <a:fontScheme name="FORSVARSBYGG Ty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A942D03B-D4CD-4D65-A51D-F8C63009A955}" vid="{14A51191-0F4E-4D88-8518-232E12B380F5}"/>
    </a:ext>
  </a:extLst>
</a:theme>
</file>

<file path=ppt/theme/theme3.xml><?xml version="1.0" encoding="utf-8"?>
<a:theme xmlns:a="http://schemas.openxmlformats.org/drawingml/2006/main" name="2_FORSVARSBYGG">
  <a:themeElements>
    <a:clrScheme name="FORSVARSBYGG">
      <a:dk1>
        <a:sysClr val="windowText" lastClr="000000"/>
      </a:dk1>
      <a:lt1>
        <a:srgbClr val="FFFFFF"/>
      </a:lt1>
      <a:dk2>
        <a:srgbClr val="CCBFB2"/>
      </a:dk2>
      <a:lt2>
        <a:srgbClr val="FFF5CB"/>
      </a:lt2>
      <a:accent1>
        <a:srgbClr val="0065BD"/>
      </a:accent1>
      <a:accent2>
        <a:srgbClr val="003760"/>
      </a:accent2>
      <a:accent3>
        <a:srgbClr val="6CBE99"/>
      </a:accent3>
      <a:accent4>
        <a:srgbClr val="006140"/>
      </a:accent4>
      <a:accent5>
        <a:srgbClr val="F18C7B"/>
      </a:accent5>
      <a:accent6>
        <a:srgbClr val="751B42"/>
      </a:accent6>
      <a:hlink>
        <a:srgbClr val="003760"/>
      </a:hlink>
      <a:folHlink>
        <a:srgbClr val="0065BD"/>
      </a:folHlink>
    </a:clrScheme>
    <a:fontScheme name="FORSVARSBYGG Ty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A942D03B-D4CD-4D65-A51D-F8C63009A955}" vid="{14A51191-0F4E-4D88-8518-232E12B380F5}"/>
    </a:ext>
  </a:extLst>
</a:theme>
</file>

<file path=ppt/theme/theme4.xml><?xml version="1.0" encoding="utf-8"?>
<a:theme xmlns:a="http://schemas.openxmlformats.org/drawingml/2006/main" name="3_FORSVARSBYGG">
  <a:themeElements>
    <a:clrScheme name="FORSVARSBYGG">
      <a:dk1>
        <a:sysClr val="windowText" lastClr="000000"/>
      </a:dk1>
      <a:lt1>
        <a:srgbClr val="FFFFFF"/>
      </a:lt1>
      <a:dk2>
        <a:srgbClr val="CCBFB2"/>
      </a:dk2>
      <a:lt2>
        <a:srgbClr val="FFF5CB"/>
      </a:lt2>
      <a:accent1>
        <a:srgbClr val="0065BD"/>
      </a:accent1>
      <a:accent2>
        <a:srgbClr val="003760"/>
      </a:accent2>
      <a:accent3>
        <a:srgbClr val="6CBE99"/>
      </a:accent3>
      <a:accent4>
        <a:srgbClr val="006140"/>
      </a:accent4>
      <a:accent5>
        <a:srgbClr val="F18C7B"/>
      </a:accent5>
      <a:accent6>
        <a:srgbClr val="751B42"/>
      </a:accent6>
      <a:hlink>
        <a:srgbClr val="003760"/>
      </a:hlink>
      <a:folHlink>
        <a:srgbClr val="0065BD"/>
      </a:folHlink>
    </a:clrScheme>
    <a:fontScheme name="FORSVARSBYGG Ty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2741F98F-4918-4213-BFF7-4D622A78CC05}" vid="{2393BE44-E079-4D04-A49A-4A5916CC4D4F}"/>
    </a:ext>
  </a:extLst>
</a:theme>
</file>

<file path=ppt/theme/theme5.xml><?xml version="1.0" encoding="utf-8"?>
<a:theme xmlns:a="http://schemas.openxmlformats.org/drawingml/2006/main" name="4_FORSVARSBYGG">
  <a:themeElements>
    <a:clrScheme name="FORSVARSBYGG">
      <a:dk1>
        <a:sysClr val="windowText" lastClr="000000"/>
      </a:dk1>
      <a:lt1>
        <a:srgbClr val="FFFFFF"/>
      </a:lt1>
      <a:dk2>
        <a:srgbClr val="CCBFB2"/>
      </a:dk2>
      <a:lt2>
        <a:srgbClr val="FFF5CB"/>
      </a:lt2>
      <a:accent1>
        <a:srgbClr val="0065BD"/>
      </a:accent1>
      <a:accent2>
        <a:srgbClr val="003760"/>
      </a:accent2>
      <a:accent3>
        <a:srgbClr val="6CBE99"/>
      </a:accent3>
      <a:accent4>
        <a:srgbClr val="006140"/>
      </a:accent4>
      <a:accent5>
        <a:srgbClr val="F18C7B"/>
      </a:accent5>
      <a:accent6>
        <a:srgbClr val="751B42"/>
      </a:accent6>
      <a:hlink>
        <a:srgbClr val="003760"/>
      </a:hlink>
      <a:folHlink>
        <a:srgbClr val="0065BD"/>
      </a:folHlink>
    </a:clrScheme>
    <a:fontScheme name="FORSVARSBYGG Ty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svarsbygg MAL med nye sider" id="{CBC21335-A0D8-49D2-A30B-316A344F12F5}" vid="{B8C392BA-42A7-4CB3-A57A-ED2E2866C49E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2CDB179-8EC0-44A1-9B6C-FEC2481766E6}">
  <we:reference id="7a9ccd6d-5e47-47fd-9ce6-2aa96d5a9a45" version="1.1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5C204262D094B9DBE931EC479E5EA" ma:contentTypeVersion="5" ma:contentTypeDescription="Opprett et nytt dokument." ma:contentTypeScope="" ma:versionID="dd033aa3c7af5ac609aa41d0bd7b2106">
  <xsd:schema xmlns:xsd="http://www.w3.org/2001/XMLSchema" xmlns:xs="http://www.w3.org/2001/XMLSchema" xmlns:p="http://schemas.microsoft.com/office/2006/metadata/properties" xmlns:ns2="b91526fe-3a8d-4d3d-944d-13002a5fb106" targetNamespace="http://schemas.microsoft.com/office/2006/metadata/properties" ma:root="true" ma:fieldsID="82c8f4a83c557701913fc0872c1050bf" ns2:_="">
    <xsd:import namespace="b91526fe-3a8d-4d3d-944d-13002a5f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26fe-3a8d-4d3d-944d-13002a5fb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CD313CB1-02AA-4FAA-9555-E1BE2D896279}"/>
</file>

<file path=customXml/itemProps2.xml><?xml version="1.0" encoding="utf-8"?>
<ds:datastoreItem xmlns:ds="http://schemas.openxmlformats.org/officeDocument/2006/customXml" ds:itemID="{DC0E99F8-9FE8-42FF-80B0-9C65289ED54B}">
  <ds:schemaRefs>
    <ds:schemaRef ds:uri="http://purl.org/dc/dcmitype/"/>
    <ds:schemaRef ds:uri="a15088f5-c627-4775-983d-9c20c4eba758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BF6A317-9EBA-406C-9660-A9BE9BFB980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92150C4-454D-456E-A4E6-A696F90A0E87}"/>
</file>

<file path=docProps/app.xml><?xml version="1.0" encoding="utf-8"?>
<Properties xmlns="http://schemas.openxmlformats.org/officeDocument/2006/extended-properties" xmlns:vt="http://schemas.openxmlformats.org/officeDocument/2006/docPropsVTypes">
  <Template>00 POWERPOINTMAL_Forsvarsbygg</Template>
  <TotalTime>81</TotalTime>
  <Words>264</Words>
  <Application>Microsoft Office PowerPoint</Application>
  <PresentationFormat>Widescreen</PresentationFormat>
  <Paragraphs>47</Paragraphs>
  <Slides>8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FORSVARSBYGG</vt:lpstr>
      <vt:lpstr>1_FORSVARSBYGG</vt:lpstr>
      <vt:lpstr>2_FORSVARSBYGG</vt:lpstr>
      <vt:lpstr>3_FORSVARSBYGG</vt:lpstr>
      <vt:lpstr>4_FORSVARSBYGG</vt:lpstr>
      <vt:lpstr>Forsvarsbygg</vt:lpstr>
      <vt:lpstr>PowerPoint-presentasjon</vt:lpstr>
      <vt:lpstr>Bilde av moderne festninger</vt:lpstr>
      <vt:lpstr>PowerPoint-presentasjon</vt:lpstr>
      <vt:lpstr>PowerPoint-presentasjon</vt:lpstr>
      <vt:lpstr>PowerPoint-presentasjon</vt:lpstr>
      <vt:lpstr>Klima og miljø i sektoren</vt:lpstr>
      <vt:lpstr>PowerPoint-presentasjon</vt:lpstr>
    </vt:vector>
  </TitlesOfParts>
  <Company>Forsvarsbygg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Berg, Gjord</dc:creator>
  <cp:lastModifiedBy>Berg, Gjord</cp:lastModifiedBy>
  <cp:revision>2</cp:revision>
  <dcterms:created xsi:type="dcterms:W3CDTF">2025-04-01T13:44:29Z</dcterms:created>
  <dcterms:modified xsi:type="dcterms:W3CDTF">2025-06-11T11:34:57Z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0x010100B805C204262D094B9DBE931EC479E5EA</vt:lpwstr>
  </property>
  <property fmtid="{D5CDD505-2E9C-101B-9397-08002B2CF9AE}" pid="3" name="MediaServiceImageTags">
    <vt:lpwstr/>
  </property>
</Properties>
</file>