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661" r:id="rId6"/>
    <p:sldMasterId id="2147483673" r:id="rId7"/>
    <p:sldMasterId id="2147483685" r:id="rId8"/>
    <p:sldMasterId id="2147483765" r:id="rId9"/>
    <p:sldMasterId id="2147483775" r:id="rId10"/>
    <p:sldMasterId id="2147483795" r:id="rId11"/>
  </p:sldMasterIdLst>
  <p:notesMasterIdLst>
    <p:notesMasterId r:id="rId18"/>
  </p:notesMasterIdLst>
  <p:sldIdLst>
    <p:sldId id="2134806053" r:id="rId12"/>
    <p:sldId id="2134806282" r:id="rId13"/>
    <p:sldId id="2134806294" r:id="rId14"/>
    <p:sldId id="2134806286" r:id="rId15"/>
    <p:sldId id="2134806295" r:id="rId16"/>
    <p:sldId id="2134806257" r:id="rId17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D77DE6-E94B-41B5-BAA9-018AD805E7BF}">
          <p14:sldIdLst>
            <p14:sldId id="2134806053"/>
            <p14:sldId id="2134806282"/>
            <p14:sldId id="2134806294"/>
            <p14:sldId id="2134806286"/>
            <p14:sldId id="2134806295"/>
            <p14:sldId id="2134806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45"/>
    <a:srgbClr val="00524D"/>
    <a:srgbClr val="FDFBF4"/>
    <a:srgbClr val="F3FCF7"/>
    <a:srgbClr val="FF0000"/>
    <a:srgbClr val="F2CFEE"/>
    <a:srgbClr val="FE716E"/>
    <a:srgbClr val="DC1E23"/>
    <a:srgbClr val="FFFFFF"/>
    <a:srgbClr val="ECE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0EEC7-7D97-4E7C-A6C7-C464C2C6001D}" v="951" dt="2025-06-16T05:43:28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0" d="100"/>
          <a:sy n="180" d="100"/>
        </p:scale>
        <p:origin x="58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sen, Maren Elise" userId="76469108-83ad-4c88-89bc-896845850510" providerId="ADAL" clId="{5F10EEC7-7D97-4E7C-A6C7-C464C2C6001D}"/>
    <pc:docChg chg="undo custSel addSld delSld modSld modSection">
      <pc:chgData name="Olsen, Maren Elise" userId="76469108-83ad-4c88-89bc-896845850510" providerId="ADAL" clId="{5F10EEC7-7D97-4E7C-A6C7-C464C2C6001D}" dt="2025-06-16T05:44:29.142" v="1847" actId="1076"/>
      <pc:docMkLst>
        <pc:docMk/>
      </pc:docMkLst>
      <pc:sldChg chg="modSp mod">
        <pc:chgData name="Olsen, Maren Elise" userId="76469108-83ad-4c88-89bc-896845850510" providerId="ADAL" clId="{5F10EEC7-7D97-4E7C-A6C7-C464C2C6001D}" dt="2025-06-15T16:20:16.086" v="72" actId="1076"/>
        <pc:sldMkLst>
          <pc:docMk/>
          <pc:sldMk cId="2076032571" sldId="2134806053"/>
        </pc:sldMkLst>
        <pc:spChg chg="mod">
          <ac:chgData name="Olsen, Maren Elise" userId="76469108-83ad-4c88-89bc-896845850510" providerId="ADAL" clId="{5F10EEC7-7D97-4E7C-A6C7-C464C2C6001D}" dt="2025-06-15T16:20:16.086" v="72" actId="1076"/>
          <ac:spMkLst>
            <pc:docMk/>
            <pc:sldMk cId="2076032571" sldId="2134806053"/>
            <ac:spMk id="5" creationId="{3BB9F911-BF99-43B6-9D96-8516CE9350EA}"/>
          </ac:spMkLst>
        </pc:spChg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199794142" sldId="2134806054"/>
        </pc:sldMkLst>
      </pc:sldChg>
      <pc:sldChg chg="del">
        <pc:chgData name="Olsen, Maren Elise" userId="76469108-83ad-4c88-89bc-896845850510" providerId="ADAL" clId="{5F10EEC7-7D97-4E7C-A6C7-C464C2C6001D}" dt="2025-06-16T05:12:00.583" v="1248" actId="47"/>
        <pc:sldMkLst>
          <pc:docMk/>
          <pc:sldMk cId="2417695098" sldId="2134806082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710937593" sldId="2134806092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3535878904" sldId="2134806097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3851383693" sldId="2134806098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341380875" sldId="2134806099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461036413" sldId="2134806105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889491032" sldId="2134806116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749418285" sldId="2134806117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3628324006" sldId="2134806119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525449533" sldId="2134806120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1220615841" sldId="2134806121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246891263" sldId="2134806124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767969343" sldId="2134806139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2044458860" sldId="2134806141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56515835" sldId="2134806143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1059934490" sldId="2134806255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1388203804" sldId="2134806256"/>
        </pc:sldMkLst>
      </pc:sldChg>
      <pc:sldChg chg="del">
        <pc:chgData name="Olsen, Maren Elise" userId="76469108-83ad-4c88-89bc-896845850510" providerId="ADAL" clId="{5F10EEC7-7D97-4E7C-A6C7-C464C2C6001D}" dt="2025-06-16T05:17:48.352" v="1375" actId="47"/>
        <pc:sldMkLst>
          <pc:docMk/>
          <pc:sldMk cId="2199497027" sldId="2134806272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725069845" sldId="2134806273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249366298" sldId="2134806274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155655773" sldId="2134806275"/>
        </pc:sldMkLst>
      </pc:sldChg>
      <pc:sldChg chg="del">
        <pc:chgData name="Olsen, Maren Elise" userId="76469108-83ad-4c88-89bc-896845850510" providerId="ADAL" clId="{5F10EEC7-7D97-4E7C-A6C7-C464C2C6001D}" dt="2025-06-16T05:12:33.409" v="1249" actId="47"/>
        <pc:sldMkLst>
          <pc:docMk/>
          <pc:sldMk cId="2461984585" sldId="2134806276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1645658754" sldId="2134806278"/>
        </pc:sldMkLst>
      </pc:sldChg>
      <pc:sldChg chg="addSp delSp modSp mod delAnim modAnim">
        <pc:chgData name="Olsen, Maren Elise" userId="76469108-83ad-4c88-89bc-896845850510" providerId="ADAL" clId="{5F10EEC7-7D97-4E7C-A6C7-C464C2C6001D}" dt="2025-06-16T05:11:41.208" v="1247" actId="1076"/>
        <pc:sldMkLst>
          <pc:docMk/>
          <pc:sldMk cId="38772651" sldId="2134806282"/>
        </pc:sldMkLst>
        <pc:spChg chg="add del mod">
          <ac:chgData name="Olsen, Maren Elise" userId="76469108-83ad-4c88-89bc-896845850510" providerId="ADAL" clId="{5F10EEC7-7D97-4E7C-A6C7-C464C2C6001D}" dt="2025-06-16T04:49:37.056" v="261" actId="478"/>
          <ac:spMkLst>
            <pc:docMk/>
            <pc:sldMk cId="38772651" sldId="2134806282"/>
            <ac:spMk id="2" creationId="{95CC9009-DADD-6D09-FEDC-7E8077C7EFB2}"/>
          </ac:spMkLst>
        </pc:spChg>
        <pc:spChg chg="add del mod">
          <ac:chgData name="Olsen, Maren Elise" userId="76469108-83ad-4c88-89bc-896845850510" providerId="ADAL" clId="{5F10EEC7-7D97-4E7C-A6C7-C464C2C6001D}" dt="2025-06-16T04:48:48.428" v="254" actId="478"/>
          <ac:spMkLst>
            <pc:docMk/>
            <pc:sldMk cId="38772651" sldId="2134806282"/>
            <ac:spMk id="3" creationId="{E3C52C95-25A8-24DB-2248-4FF01F9E5BF9}"/>
          </ac:spMkLst>
        </pc:spChg>
        <pc:spChg chg="mod">
          <ac:chgData name="Olsen, Maren Elise" userId="76469108-83ad-4c88-89bc-896845850510" providerId="ADAL" clId="{5F10EEC7-7D97-4E7C-A6C7-C464C2C6001D}" dt="2025-06-16T04:48:08.991" v="233" actId="20577"/>
          <ac:spMkLst>
            <pc:docMk/>
            <pc:sldMk cId="38772651" sldId="2134806282"/>
            <ac:spMk id="5" creationId="{1F21D6EC-F3B3-3D53-34C6-CC80EFA0F46C}"/>
          </ac:spMkLst>
        </pc:spChg>
        <pc:spChg chg="mod">
          <ac:chgData name="Olsen, Maren Elise" userId="76469108-83ad-4c88-89bc-896845850510" providerId="ADAL" clId="{5F10EEC7-7D97-4E7C-A6C7-C464C2C6001D}" dt="2025-06-16T05:11:41.208" v="1247" actId="1076"/>
          <ac:spMkLst>
            <pc:docMk/>
            <pc:sldMk cId="38772651" sldId="2134806282"/>
            <ac:spMk id="7" creationId="{6DA4C94E-ADD5-8A7A-5D17-8CF0773D3AA6}"/>
          </ac:spMkLst>
        </pc:spChg>
        <pc:spChg chg="mod">
          <ac:chgData name="Olsen, Maren Elise" userId="76469108-83ad-4c88-89bc-896845850510" providerId="ADAL" clId="{5F10EEC7-7D97-4E7C-A6C7-C464C2C6001D}" dt="2025-06-16T04:49:18.770" v="259" actId="108"/>
          <ac:spMkLst>
            <pc:docMk/>
            <pc:sldMk cId="38772651" sldId="2134806282"/>
            <ac:spMk id="8" creationId="{B6133BC5-2A4D-FAEB-95F3-5F3792663BE2}"/>
          </ac:spMkLst>
        </pc:spChg>
        <pc:spChg chg="add del mod">
          <ac:chgData name="Olsen, Maren Elise" userId="76469108-83ad-4c88-89bc-896845850510" providerId="ADAL" clId="{5F10EEC7-7D97-4E7C-A6C7-C464C2C6001D}" dt="2025-06-16T04:49:45.236" v="262" actId="478"/>
          <ac:spMkLst>
            <pc:docMk/>
            <pc:sldMk cId="38772651" sldId="2134806282"/>
            <ac:spMk id="11" creationId="{922CCDFA-211D-20BD-14DE-5301A10B324E}"/>
          </ac:spMkLst>
        </pc:spChg>
        <pc:spChg chg="add mod">
          <ac:chgData name="Olsen, Maren Elise" userId="76469108-83ad-4c88-89bc-896845850510" providerId="ADAL" clId="{5F10EEC7-7D97-4E7C-A6C7-C464C2C6001D}" dt="2025-06-16T05:07:09.091" v="845" actId="1076"/>
          <ac:spMkLst>
            <pc:docMk/>
            <pc:sldMk cId="38772651" sldId="2134806282"/>
            <ac:spMk id="12" creationId="{6CA8082B-E760-44F1-B270-AC7A3643EB17}"/>
          </ac:spMkLst>
        </pc:spChg>
        <pc:spChg chg="add del mod">
          <ac:chgData name="Olsen, Maren Elise" userId="76469108-83ad-4c88-89bc-896845850510" providerId="ADAL" clId="{5F10EEC7-7D97-4E7C-A6C7-C464C2C6001D}" dt="2025-06-16T05:01:57.607" v="363" actId="478"/>
          <ac:spMkLst>
            <pc:docMk/>
            <pc:sldMk cId="38772651" sldId="2134806282"/>
            <ac:spMk id="13" creationId="{6596B558-4A6F-E1AB-928C-0AF77C494BB2}"/>
          </ac:spMkLst>
        </pc:spChg>
        <pc:picChg chg="add mod">
          <ac:chgData name="Olsen, Maren Elise" userId="76469108-83ad-4c88-89bc-896845850510" providerId="ADAL" clId="{5F10EEC7-7D97-4E7C-A6C7-C464C2C6001D}" dt="2025-06-16T04:48:01.194" v="222" actId="1076"/>
          <ac:picMkLst>
            <pc:docMk/>
            <pc:sldMk cId="38772651" sldId="2134806282"/>
            <ac:picMk id="4" creationId="{58949123-F1A3-EAFF-D3EE-35120A6C72BE}"/>
          </ac:picMkLst>
        </pc:picChg>
        <pc:picChg chg="del mod">
          <ac:chgData name="Olsen, Maren Elise" userId="76469108-83ad-4c88-89bc-896845850510" providerId="ADAL" clId="{5F10EEC7-7D97-4E7C-A6C7-C464C2C6001D}" dt="2025-06-16T04:47:54.865" v="220" actId="478"/>
          <ac:picMkLst>
            <pc:docMk/>
            <pc:sldMk cId="38772651" sldId="2134806282"/>
            <ac:picMk id="6" creationId="{7A758C44-7B26-C6A9-98FC-0385C6C9FEE3}"/>
          </ac:picMkLst>
        </pc:picChg>
        <pc:picChg chg="del mod">
          <ac:chgData name="Olsen, Maren Elise" userId="76469108-83ad-4c88-89bc-896845850510" providerId="ADAL" clId="{5F10EEC7-7D97-4E7C-A6C7-C464C2C6001D}" dt="2025-06-16T04:49:49.227" v="263" actId="478"/>
          <ac:picMkLst>
            <pc:docMk/>
            <pc:sldMk cId="38772651" sldId="2134806282"/>
            <ac:picMk id="10" creationId="{7EA18F5D-88E1-1D0F-88A8-04E3C6C05085}"/>
          </ac:picMkLst>
        </pc:picChg>
      </pc:sldChg>
      <pc:sldChg chg="addSp modSp del mod">
        <pc:chgData name="Olsen, Maren Elise" userId="76469108-83ad-4c88-89bc-896845850510" providerId="ADAL" clId="{5F10EEC7-7D97-4E7C-A6C7-C464C2C6001D}" dt="2025-06-16T05:12:00.583" v="1248" actId="47"/>
        <pc:sldMkLst>
          <pc:docMk/>
          <pc:sldMk cId="1576897114" sldId="2134806283"/>
        </pc:sldMkLst>
        <pc:spChg chg="add mod">
          <ac:chgData name="Olsen, Maren Elise" userId="76469108-83ad-4c88-89bc-896845850510" providerId="ADAL" clId="{5F10EEC7-7D97-4E7C-A6C7-C464C2C6001D}" dt="2025-06-15T16:21:03.138" v="83" actId="1076"/>
          <ac:spMkLst>
            <pc:docMk/>
            <pc:sldMk cId="1576897114" sldId="2134806283"/>
            <ac:spMk id="3" creationId="{670D994D-C133-0A57-5BE5-4F024AAFFA15}"/>
          </ac:spMkLst>
        </pc:spChg>
        <pc:spChg chg="mod">
          <ac:chgData name="Olsen, Maren Elise" userId="76469108-83ad-4c88-89bc-896845850510" providerId="ADAL" clId="{5F10EEC7-7D97-4E7C-A6C7-C464C2C6001D}" dt="2025-06-15T16:20:31.784" v="81" actId="20577"/>
          <ac:spMkLst>
            <pc:docMk/>
            <pc:sldMk cId="1576897114" sldId="2134806283"/>
            <ac:spMk id="4" creationId="{3073D0F2-2662-5348-C3A0-3948F04F6567}"/>
          </ac:spMkLst>
        </pc:spChg>
        <pc:spChg chg="mod">
          <ac:chgData name="Olsen, Maren Elise" userId="76469108-83ad-4c88-89bc-896845850510" providerId="ADAL" clId="{5F10EEC7-7D97-4E7C-A6C7-C464C2C6001D}" dt="2025-06-15T16:21:58.936" v="174" actId="20577"/>
          <ac:spMkLst>
            <pc:docMk/>
            <pc:sldMk cId="1576897114" sldId="2134806283"/>
            <ac:spMk id="64" creationId="{84BA6819-07FC-CE93-9CAA-B9BE61E12D0D}"/>
          </ac:spMkLst>
        </pc:spChg>
      </pc:sldChg>
      <pc:sldChg chg="del">
        <pc:chgData name="Olsen, Maren Elise" userId="76469108-83ad-4c88-89bc-896845850510" providerId="ADAL" clId="{5F10EEC7-7D97-4E7C-A6C7-C464C2C6001D}" dt="2025-06-16T05:17:48.352" v="1375" actId="47"/>
        <pc:sldMkLst>
          <pc:docMk/>
          <pc:sldMk cId="637251178" sldId="2134806284"/>
        </pc:sldMkLst>
      </pc:sldChg>
      <pc:sldChg chg="del">
        <pc:chgData name="Olsen, Maren Elise" userId="76469108-83ad-4c88-89bc-896845850510" providerId="ADAL" clId="{5F10EEC7-7D97-4E7C-A6C7-C464C2C6001D}" dt="2025-06-16T05:17:48.352" v="1375" actId="47"/>
        <pc:sldMkLst>
          <pc:docMk/>
          <pc:sldMk cId="1903436205" sldId="2134806285"/>
        </pc:sldMkLst>
      </pc:sldChg>
      <pc:sldChg chg="addSp delSp modSp mod">
        <pc:chgData name="Olsen, Maren Elise" userId="76469108-83ad-4c88-89bc-896845850510" providerId="ADAL" clId="{5F10EEC7-7D97-4E7C-A6C7-C464C2C6001D}" dt="2025-06-16T05:37:57.778" v="1541" actId="1076"/>
        <pc:sldMkLst>
          <pc:docMk/>
          <pc:sldMk cId="3163261118" sldId="2134806286"/>
        </pc:sldMkLst>
        <pc:spChg chg="mod">
          <ac:chgData name="Olsen, Maren Elise" userId="76469108-83ad-4c88-89bc-896845850510" providerId="ADAL" clId="{5F10EEC7-7D97-4E7C-A6C7-C464C2C6001D}" dt="2025-06-16T05:18:12.753" v="1378" actId="1076"/>
          <ac:spMkLst>
            <pc:docMk/>
            <pc:sldMk cId="3163261118" sldId="2134806286"/>
            <ac:spMk id="2" creationId="{055CCD01-9CE8-7BBE-EA4F-E9554A5F0B25}"/>
          </ac:spMkLst>
        </pc:spChg>
        <pc:spChg chg="add mod">
          <ac:chgData name="Olsen, Maren Elise" userId="76469108-83ad-4c88-89bc-896845850510" providerId="ADAL" clId="{5F10EEC7-7D97-4E7C-A6C7-C464C2C6001D}" dt="2025-06-16T05:14:07.775" v="1322" actId="1076"/>
          <ac:spMkLst>
            <pc:docMk/>
            <pc:sldMk cId="3163261118" sldId="2134806286"/>
            <ac:spMk id="4" creationId="{EA758687-9F8F-9F32-541C-187A676DF55A}"/>
          </ac:spMkLst>
        </pc:spChg>
        <pc:spChg chg="mod">
          <ac:chgData name="Olsen, Maren Elise" userId="76469108-83ad-4c88-89bc-896845850510" providerId="ADAL" clId="{5F10EEC7-7D97-4E7C-A6C7-C464C2C6001D}" dt="2025-06-16T05:15:51.374" v="1345" actId="1076"/>
          <ac:spMkLst>
            <pc:docMk/>
            <pc:sldMk cId="3163261118" sldId="2134806286"/>
            <ac:spMk id="12" creationId="{586F6622-7966-74F7-4448-B9AF7669A9D2}"/>
          </ac:spMkLst>
        </pc:spChg>
        <pc:spChg chg="del">
          <ac:chgData name="Olsen, Maren Elise" userId="76469108-83ad-4c88-89bc-896845850510" providerId="ADAL" clId="{5F10EEC7-7D97-4E7C-A6C7-C464C2C6001D}" dt="2025-06-16T05:13:31.647" v="1251" actId="478"/>
          <ac:spMkLst>
            <pc:docMk/>
            <pc:sldMk cId="3163261118" sldId="2134806286"/>
            <ac:spMk id="36" creationId="{00CED38F-4DD0-6699-737D-C6C9017D2FC0}"/>
          </ac:spMkLst>
        </pc:spChg>
        <pc:spChg chg="mod">
          <ac:chgData name="Olsen, Maren Elise" userId="76469108-83ad-4c88-89bc-896845850510" providerId="ADAL" clId="{5F10EEC7-7D97-4E7C-A6C7-C464C2C6001D}" dt="2025-06-16T05:37:57.778" v="1541" actId="1076"/>
          <ac:spMkLst>
            <pc:docMk/>
            <pc:sldMk cId="3163261118" sldId="2134806286"/>
            <ac:spMk id="40" creationId="{B96F4299-BFA1-8484-B5A0-128F00FDE1BF}"/>
          </ac:spMkLst>
        </pc:spChg>
        <pc:spChg chg="mod">
          <ac:chgData name="Olsen, Maren Elise" userId="76469108-83ad-4c88-89bc-896845850510" providerId="ADAL" clId="{5F10EEC7-7D97-4E7C-A6C7-C464C2C6001D}" dt="2025-06-16T05:17:06.141" v="1366" actId="1076"/>
          <ac:spMkLst>
            <pc:docMk/>
            <pc:sldMk cId="3163261118" sldId="2134806286"/>
            <ac:spMk id="43" creationId="{DF110AB3-EAF7-D7E6-1FB0-EE169F14320B}"/>
          </ac:spMkLst>
        </pc:spChg>
        <pc:spChg chg="mod">
          <ac:chgData name="Olsen, Maren Elise" userId="76469108-83ad-4c88-89bc-896845850510" providerId="ADAL" clId="{5F10EEC7-7D97-4E7C-A6C7-C464C2C6001D}" dt="2025-06-16T05:37:39.897" v="1540" actId="20577"/>
          <ac:spMkLst>
            <pc:docMk/>
            <pc:sldMk cId="3163261118" sldId="2134806286"/>
            <ac:spMk id="44" creationId="{E61618B7-608C-2A01-E71F-9865C6D07AD2}"/>
          </ac:spMkLst>
        </pc:spChg>
        <pc:grpChg chg="mod">
          <ac:chgData name="Olsen, Maren Elise" userId="76469108-83ad-4c88-89bc-896845850510" providerId="ADAL" clId="{5F10EEC7-7D97-4E7C-A6C7-C464C2C6001D}" dt="2025-06-16T05:15:58.574" v="1347" actId="1076"/>
          <ac:grpSpMkLst>
            <pc:docMk/>
            <pc:sldMk cId="3163261118" sldId="2134806286"/>
            <ac:grpSpMk id="18" creationId="{0FCC07AF-77AD-90C4-2F02-965A48DE2281}"/>
          </ac:grpSpMkLst>
        </pc:grpChg>
        <pc:picChg chg="mod">
          <ac:chgData name="Olsen, Maren Elise" userId="76469108-83ad-4c88-89bc-896845850510" providerId="ADAL" clId="{5F10EEC7-7D97-4E7C-A6C7-C464C2C6001D}" dt="2025-06-16T05:16:48.244" v="1364" actId="1076"/>
          <ac:picMkLst>
            <pc:docMk/>
            <pc:sldMk cId="3163261118" sldId="2134806286"/>
            <ac:picMk id="3" creationId="{7C9764C3-FE0B-DD2F-110E-9DB6B52AE20F}"/>
          </ac:picMkLst>
        </pc:picChg>
        <pc:picChg chg="mod">
          <ac:chgData name="Olsen, Maren Elise" userId="76469108-83ad-4c88-89bc-896845850510" providerId="ADAL" clId="{5F10EEC7-7D97-4E7C-A6C7-C464C2C6001D}" dt="2025-06-16T05:15:47.909" v="1344" actId="1076"/>
          <ac:picMkLst>
            <pc:docMk/>
            <pc:sldMk cId="3163261118" sldId="2134806286"/>
            <ac:picMk id="9" creationId="{465E1221-A455-827A-88DF-F30C1F59047B}"/>
          </ac:picMkLst>
        </pc:picChg>
        <pc:picChg chg="mod">
          <ac:chgData name="Olsen, Maren Elise" userId="76469108-83ad-4c88-89bc-896845850510" providerId="ADAL" clId="{5F10EEC7-7D97-4E7C-A6C7-C464C2C6001D}" dt="2025-06-16T05:18:12.753" v="1378" actId="1076"/>
          <ac:picMkLst>
            <pc:docMk/>
            <pc:sldMk cId="3163261118" sldId="2134806286"/>
            <ac:picMk id="10" creationId="{F86559D2-682B-506D-E03C-E1BA28DB8623}"/>
          </ac:picMkLst>
        </pc:picChg>
        <pc:picChg chg="mod">
          <ac:chgData name="Olsen, Maren Elise" userId="76469108-83ad-4c88-89bc-896845850510" providerId="ADAL" clId="{5F10EEC7-7D97-4E7C-A6C7-C464C2C6001D}" dt="2025-06-16T05:16:31.572" v="1357" actId="1076"/>
          <ac:picMkLst>
            <pc:docMk/>
            <pc:sldMk cId="3163261118" sldId="2134806286"/>
            <ac:picMk id="11" creationId="{E8A30B28-652B-1A05-55EB-E8741D70638A}"/>
          </ac:picMkLst>
        </pc:picChg>
        <pc:picChg chg="mod">
          <ac:chgData name="Olsen, Maren Elise" userId="76469108-83ad-4c88-89bc-896845850510" providerId="ADAL" clId="{5F10EEC7-7D97-4E7C-A6C7-C464C2C6001D}" dt="2025-06-16T05:14:13.897" v="1324" actId="1076"/>
          <ac:picMkLst>
            <pc:docMk/>
            <pc:sldMk cId="3163261118" sldId="2134806286"/>
            <ac:picMk id="19" creationId="{BE91ACA8-80A1-A798-BC08-97C24EB78610}"/>
          </ac:picMkLst>
        </pc:picChg>
        <pc:picChg chg="mod">
          <ac:chgData name="Olsen, Maren Elise" userId="76469108-83ad-4c88-89bc-896845850510" providerId="ADAL" clId="{5F10EEC7-7D97-4E7C-A6C7-C464C2C6001D}" dt="2025-06-16T05:17:57.459" v="1377" actId="1076"/>
          <ac:picMkLst>
            <pc:docMk/>
            <pc:sldMk cId="3163261118" sldId="2134806286"/>
            <ac:picMk id="22" creationId="{69F6BC18-88DF-DBF8-AC6D-2EC6D4FDDF88}"/>
          </ac:picMkLst>
        </pc:picChg>
        <pc:picChg chg="mod">
          <ac:chgData name="Olsen, Maren Elise" userId="76469108-83ad-4c88-89bc-896845850510" providerId="ADAL" clId="{5F10EEC7-7D97-4E7C-A6C7-C464C2C6001D}" dt="2025-06-16T05:17:16.765" v="1368" actId="1076"/>
          <ac:picMkLst>
            <pc:docMk/>
            <pc:sldMk cId="3163261118" sldId="2134806286"/>
            <ac:picMk id="23" creationId="{B0EA8BFF-1221-409F-038B-0E40E1BF49AD}"/>
          </ac:picMkLst>
        </pc:picChg>
        <pc:picChg chg="mod">
          <ac:chgData name="Olsen, Maren Elise" userId="76469108-83ad-4c88-89bc-896845850510" providerId="ADAL" clId="{5F10EEC7-7D97-4E7C-A6C7-C464C2C6001D}" dt="2025-06-16T05:15:41.649" v="1341" actId="1076"/>
          <ac:picMkLst>
            <pc:docMk/>
            <pc:sldMk cId="3163261118" sldId="2134806286"/>
            <ac:picMk id="24" creationId="{E0C55A7C-1167-FE6B-79E3-F28001747BE6}"/>
          </ac:picMkLst>
        </pc:picChg>
        <pc:picChg chg="mod">
          <ac:chgData name="Olsen, Maren Elise" userId="76469108-83ad-4c88-89bc-896845850510" providerId="ADAL" clId="{5F10EEC7-7D97-4E7C-A6C7-C464C2C6001D}" dt="2025-06-16T05:17:55.869" v="1376" actId="1076"/>
          <ac:picMkLst>
            <pc:docMk/>
            <pc:sldMk cId="3163261118" sldId="2134806286"/>
            <ac:picMk id="27" creationId="{7AE0878F-27B9-BC74-DFAF-3C9FEB954947}"/>
          </ac:picMkLst>
        </pc:picChg>
        <pc:picChg chg="mod">
          <ac:chgData name="Olsen, Maren Elise" userId="76469108-83ad-4c88-89bc-896845850510" providerId="ADAL" clId="{5F10EEC7-7D97-4E7C-A6C7-C464C2C6001D}" dt="2025-06-16T05:17:23.922" v="1370" actId="1076"/>
          <ac:picMkLst>
            <pc:docMk/>
            <pc:sldMk cId="3163261118" sldId="2134806286"/>
            <ac:picMk id="29" creationId="{88AD3B2B-B843-FB8A-EFD7-4EF5ACA6A788}"/>
          </ac:picMkLst>
        </pc:picChg>
        <pc:picChg chg="mod">
          <ac:chgData name="Olsen, Maren Elise" userId="76469108-83ad-4c88-89bc-896845850510" providerId="ADAL" clId="{5F10EEC7-7D97-4E7C-A6C7-C464C2C6001D}" dt="2025-06-16T05:17:16.765" v="1368" actId="1076"/>
          <ac:picMkLst>
            <pc:docMk/>
            <pc:sldMk cId="3163261118" sldId="2134806286"/>
            <ac:picMk id="31" creationId="{EBEA2C54-EFAD-2FB1-F008-3DC4A81633EB}"/>
          </ac:picMkLst>
        </pc:picChg>
        <pc:picChg chg="mod">
          <ac:chgData name="Olsen, Maren Elise" userId="76469108-83ad-4c88-89bc-896845850510" providerId="ADAL" clId="{5F10EEC7-7D97-4E7C-A6C7-C464C2C6001D}" dt="2025-06-16T05:17:30.107" v="1372" actId="1076"/>
          <ac:picMkLst>
            <pc:docMk/>
            <pc:sldMk cId="3163261118" sldId="2134806286"/>
            <ac:picMk id="35" creationId="{AA52D1A8-2DD0-7D61-C303-A18311BE82C7}"/>
          </ac:picMkLst>
        </pc:picChg>
        <pc:picChg chg="mod">
          <ac:chgData name="Olsen, Maren Elise" userId="76469108-83ad-4c88-89bc-896845850510" providerId="ADAL" clId="{5F10EEC7-7D97-4E7C-A6C7-C464C2C6001D}" dt="2025-06-16T05:17:21.128" v="1369" actId="1076"/>
          <ac:picMkLst>
            <pc:docMk/>
            <pc:sldMk cId="3163261118" sldId="2134806286"/>
            <ac:picMk id="38" creationId="{F1EDF111-8AF8-43C0-78BB-8A5127844026}"/>
          </ac:picMkLst>
        </pc:picChg>
        <pc:picChg chg="mod">
          <ac:chgData name="Olsen, Maren Elise" userId="76469108-83ad-4c88-89bc-896845850510" providerId="ADAL" clId="{5F10EEC7-7D97-4E7C-A6C7-C464C2C6001D}" dt="2025-06-16T05:17:16.765" v="1368" actId="1076"/>
          <ac:picMkLst>
            <pc:docMk/>
            <pc:sldMk cId="3163261118" sldId="2134806286"/>
            <ac:picMk id="41" creationId="{FA13F3FD-F9EC-91F4-560B-3B0B0D41B7B4}"/>
          </ac:picMkLst>
        </pc:picChg>
        <pc:picChg chg="mod">
          <ac:chgData name="Olsen, Maren Elise" userId="76469108-83ad-4c88-89bc-896845850510" providerId="ADAL" clId="{5F10EEC7-7D97-4E7C-A6C7-C464C2C6001D}" dt="2025-06-16T05:17:27.019" v="1371" actId="1076"/>
          <ac:picMkLst>
            <pc:docMk/>
            <pc:sldMk cId="3163261118" sldId="2134806286"/>
            <ac:picMk id="42" creationId="{D042155E-1431-DB2B-09A2-396A508F7725}"/>
          </ac:picMkLst>
        </pc:picChg>
      </pc:sldChg>
      <pc:sldChg chg="del">
        <pc:chgData name="Olsen, Maren Elise" userId="76469108-83ad-4c88-89bc-896845850510" providerId="ADAL" clId="{5F10EEC7-7D97-4E7C-A6C7-C464C2C6001D}" dt="2025-06-16T05:17:48.352" v="1375" actId="47"/>
        <pc:sldMkLst>
          <pc:docMk/>
          <pc:sldMk cId="1171521892" sldId="2134806287"/>
        </pc:sldMkLst>
      </pc:sldChg>
      <pc:sldChg chg="del">
        <pc:chgData name="Olsen, Maren Elise" userId="76469108-83ad-4c88-89bc-896845850510" providerId="ADAL" clId="{5F10EEC7-7D97-4E7C-A6C7-C464C2C6001D}" dt="2025-06-16T05:12:00.583" v="1248" actId="47"/>
        <pc:sldMkLst>
          <pc:docMk/>
          <pc:sldMk cId="3490340282" sldId="2134806288"/>
        </pc:sldMkLst>
      </pc:sldChg>
      <pc:sldChg chg="del">
        <pc:chgData name="Olsen, Maren Elise" userId="76469108-83ad-4c88-89bc-896845850510" providerId="ADAL" clId="{5F10EEC7-7D97-4E7C-A6C7-C464C2C6001D}" dt="2025-06-16T05:12:00.583" v="1248" actId="47"/>
        <pc:sldMkLst>
          <pc:docMk/>
          <pc:sldMk cId="376628974" sldId="2134806289"/>
        </pc:sldMkLst>
      </pc:sldChg>
      <pc:sldChg chg="del">
        <pc:chgData name="Olsen, Maren Elise" userId="76469108-83ad-4c88-89bc-896845850510" providerId="ADAL" clId="{5F10EEC7-7D97-4E7C-A6C7-C464C2C6001D}" dt="2025-06-16T05:12:00.583" v="1248" actId="47"/>
        <pc:sldMkLst>
          <pc:docMk/>
          <pc:sldMk cId="30739986" sldId="2134806290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3807718803" sldId="2134806292"/>
        </pc:sldMkLst>
      </pc:sldChg>
      <pc:sldChg chg="del">
        <pc:chgData name="Olsen, Maren Elise" userId="76469108-83ad-4c88-89bc-896845850510" providerId="ADAL" clId="{5F10EEC7-7D97-4E7C-A6C7-C464C2C6001D}" dt="2025-06-16T05:17:41.008" v="1374" actId="47"/>
        <pc:sldMkLst>
          <pc:docMk/>
          <pc:sldMk cId="3323920231" sldId="2134806293"/>
        </pc:sldMkLst>
      </pc:sldChg>
      <pc:sldChg chg="add">
        <pc:chgData name="Olsen, Maren Elise" userId="76469108-83ad-4c88-89bc-896845850510" providerId="ADAL" clId="{5F10EEC7-7D97-4E7C-A6C7-C464C2C6001D}" dt="2025-06-16T04:46:33.689" v="203" actId="2890"/>
        <pc:sldMkLst>
          <pc:docMk/>
          <pc:sldMk cId="1734865645" sldId="2134806294"/>
        </pc:sldMkLst>
      </pc:sldChg>
      <pc:sldChg chg="addSp delSp modSp add mod">
        <pc:chgData name="Olsen, Maren Elise" userId="76469108-83ad-4c88-89bc-896845850510" providerId="ADAL" clId="{5F10EEC7-7D97-4E7C-A6C7-C464C2C6001D}" dt="2025-06-16T05:44:29.142" v="1847" actId="1076"/>
        <pc:sldMkLst>
          <pc:docMk/>
          <pc:sldMk cId="3727443116" sldId="2134806295"/>
        </pc:sldMkLst>
        <pc:spChg chg="mod">
          <ac:chgData name="Olsen, Maren Elise" userId="76469108-83ad-4c88-89bc-896845850510" providerId="ADAL" clId="{5F10EEC7-7D97-4E7C-A6C7-C464C2C6001D}" dt="2025-06-16T05:38:27.933" v="1563" actId="1076"/>
          <ac:spMkLst>
            <pc:docMk/>
            <pc:sldMk cId="3727443116" sldId="2134806295"/>
            <ac:spMk id="4" creationId="{8E96DCB2-D52E-B180-B967-17F56BB050B1}"/>
          </ac:spMkLst>
        </pc:spChg>
        <pc:spChg chg="add mod">
          <ac:chgData name="Olsen, Maren Elise" userId="76469108-83ad-4c88-89bc-896845850510" providerId="ADAL" clId="{5F10EEC7-7D97-4E7C-A6C7-C464C2C6001D}" dt="2025-06-16T05:44:29.142" v="1847" actId="1076"/>
          <ac:spMkLst>
            <pc:docMk/>
            <pc:sldMk cId="3727443116" sldId="2134806295"/>
            <ac:spMk id="6" creationId="{BF329943-9F00-C046-D78E-FF9205492D8C}"/>
          </ac:spMkLst>
        </pc:spChg>
        <pc:spChg chg="add mod">
          <ac:chgData name="Olsen, Maren Elise" userId="76469108-83ad-4c88-89bc-896845850510" providerId="ADAL" clId="{5F10EEC7-7D97-4E7C-A6C7-C464C2C6001D}" dt="2025-06-16T05:41:07.670" v="1682" actId="1076"/>
          <ac:spMkLst>
            <pc:docMk/>
            <pc:sldMk cId="3727443116" sldId="2134806295"/>
            <ac:spMk id="7" creationId="{C106A84D-6C78-C9D2-F360-9E3A85485319}"/>
          </ac:spMkLst>
        </pc:spChg>
        <pc:spChg chg="add mod">
          <ac:chgData name="Olsen, Maren Elise" userId="76469108-83ad-4c88-89bc-896845850510" providerId="ADAL" clId="{5F10EEC7-7D97-4E7C-A6C7-C464C2C6001D}" dt="2025-06-16T05:43:12.068" v="1782" actId="14100"/>
          <ac:spMkLst>
            <pc:docMk/>
            <pc:sldMk cId="3727443116" sldId="2134806295"/>
            <ac:spMk id="15" creationId="{8FB115B0-423D-6DF2-B1D2-1E65B8D51B89}"/>
          </ac:spMkLst>
        </pc:spChg>
        <pc:spChg chg="add mod">
          <ac:chgData name="Olsen, Maren Elise" userId="76469108-83ad-4c88-89bc-896845850510" providerId="ADAL" clId="{5F10EEC7-7D97-4E7C-A6C7-C464C2C6001D}" dt="2025-06-16T05:44:13.190" v="1840" actId="20577"/>
          <ac:spMkLst>
            <pc:docMk/>
            <pc:sldMk cId="3727443116" sldId="2134806295"/>
            <ac:spMk id="16" creationId="{D3354F53-72D3-B592-A4FC-2C5F11A56B38}"/>
          </ac:spMkLst>
        </pc:spChg>
        <pc:picChg chg="add del mod">
          <ac:chgData name="Olsen, Maren Elise" userId="76469108-83ad-4c88-89bc-896845850510" providerId="ADAL" clId="{5F10EEC7-7D97-4E7C-A6C7-C464C2C6001D}" dt="2025-06-16T05:41:21.564" v="1688" actId="478"/>
          <ac:picMkLst>
            <pc:docMk/>
            <pc:sldMk cId="3727443116" sldId="2134806295"/>
            <ac:picMk id="5" creationId="{62C46BF6-C0C3-A0A5-DCA6-F5631F8522D4}"/>
          </ac:picMkLst>
        </pc:picChg>
        <pc:picChg chg="add mod">
          <ac:chgData name="Olsen, Maren Elise" userId="76469108-83ad-4c88-89bc-896845850510" providerId="ADAL" clId="{5F10EEC7-7D97-4E7C-A6C7-C464C2C6001D}" dt="2025-06-16T05:41:17.715" v="1687" actId="1076"/>
          <ac:picMkLst>
            <pc:docMk/>
            <pc:sldMk cId="3727443116" sldId="2134806295"/>
            <ac:picMk id="8" creationId="{4CE21877-13C3-98C3-1D77-489EE85C70BC}"/>
          </ac:picMkLst>
        </pc:picChg>
        <pc:picChg chg="add mod">
          <ac:chgData name="Olsen, Maren Elise" userId="76469108-83ad-4c88-89bc-896845850510" providerId="ADAL" clId="{5F10EEC7-7D97-4E7C-A6C7-C464C2C6001D}" dt="2025-06-16T05:41:37.255" v="1695" actId="1076"/>
          <ac:picMkLst>
            <pc:docMk/>
            <pc:sldMk cId="3727443116" sldId="2134806295"/>
            <ac:picMk id="13" creationId="{386C8DB7-AD4D-A44C-FFBA-0E4F5D0A670B}"/>
          </ac:picMkLst>
        </pc:picChg>
        <pc:picChg chg="add mod">
          <ac:chgData name="Olsen, Maren Elise" userId="76469108-83ad-4c88-89bc-896845850510" providerId="ADAL" clId="{5F10EEC7-7D97-4E7C-A6C7-C464C2C6001D}" dt="2025-06-16T05:42:28.312" v="1710" actId="1076"/>
          <ac:picMkLst>
            <pc:docMk/>
            <pc:sldMk cId="3727443116" sldId="2134806295"/>
            <ac:picMk id="14" creationId="{AC7921AD-BEE7-030F-9D76-1A4D48E2557B}"/>
          </ac:picMkLst>
        </pc:picChg>
        <pc:picChg chg="add mod">
          <ac:chgData name="Olsen, Maren Elise" userId="76469108-83ad-4c88-89bc-896845850510" providerId="ADAL" clId="{5F10EEC7-7D97-4E7C-A6C7-C464C2C6001D}" dt="2025-06-16T05:43:46.491" v="1792" actId="1076"/>
          <ac:picMkLst>
            <pc:docMk/>
            <pc:sldMk cId="3727443116" sldId="2134806295"/>
            <ac:picMk id="17" creationId="{27A635DB-ACBE-12CA-52F6-4A406065FBF8}"/>
          </ac:picMkLst>
        </pc:picChg>
        <pc:picChg chg="mod">
          <ac:chgData name="Olsen, Maren Elise" userId="76469108-83ad-4c88-89bc-896845850510" providerId="ADAL" clId="{5F10EEC7-7D97-4E7C-A6C7-C464C2C6001D}" dt="2025-06-16T05:41:31.572" v="1693" actId="1076"/>
          <ac:picMkLst>
            <pc:docMk/>
            <pc:sldMk cId="3727443116" sldId="2134806295"/>
            <ac:picMk id="29" creationId="{151711AC-6FDC-D36F-951E-338C907424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10.06.2025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1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B0893-6278-7038-2AB2-BE3D3C32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C8B4EF9-46BA-6394-F0A1-86B0D9149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100ADAF-33C0-E5D8-5C92-FA58DB2CD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EC16EC-A079-95FF-D8F1-6F76BC484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6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B089-59A3-FCA6-4918-69A4A1F2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588F6FC-6DA8-A6B8-9243-F0E68273E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EBCEE3C-A287-716E-BECA-4802152D9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77BE9A-A9D2-6D4C-820A-DC1717DE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04B8-A698-ACF7-4533-EEABBB13C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032DF60-A09D-C102-581B-DB2CC9951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8C29370-3022-225B-DE2B-0CF5ECC21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B619C9-D8B8-FB8D-AC5B-B41C75DAE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7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2DC59-8B08-07D2-A753-C034D6BC6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9D1876F-7D6D-5791-6FD3-5444C8295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DE0152A-72E4-6E51-CE77-A46F5FE34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6C0629-00BA-9E13-0CDF-0E0C58167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98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9F5BD-9DC6-ED67-7983-D9AA1C25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08CEBC0-6E77-F869-70C8-3A862AD6D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D2D5A2A-4691-954D-8A62-BFCF24142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å få ned utslippene og redusere avfallsmengden, skal Bergen kommune satse enda mer på ombruk av byggematerialer, inventar og møbler. </a:t>
            </a:r>
          </a:p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Med ombrukssatsingen vil Bergen kommune bidra til å kaste mindre og gjenbruke mer.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 skal begrense klimaavtrykket i Bergen kommunes byggeprosjekter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Ombruk er ikke nytt i Bergen kommune. Bergen kommune har hatt en gjenbruksavdeling for møbler i over 30 år, og en håndverksavdeling som har praktisert ombruk.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Bergen kommune skal bli ledende på ombruk. Vi skal dele erfaringer og bidra til at vi får et marked for ombruk i Bergen.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Å sirkulere ressursene er én av Bergen kommunes fire strategier for å nå Bergen kommunes klimamål. Ombruksavdelingen går inn som ett av flere virkemidler for å nå målene.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Bergen kommune har et stort potensial for ombruk av materialer, inventar og møbler. Ser vi på møbler alene, ble det kjøpt inn nytt for 54 millioner kroner i 2022.</a:t>
            </a:r>
          </a:p>
          <a:p>
            <a:r>
              <a:rPr lang="nb-NO"/>
              <a:t>Fridalen skole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E49AD8D-3F01-CD14-FC33-56A1842CB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A1A9E-9E56-4094-AB2E-3DD200DFCB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9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10.06.2025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ytra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B0047A-29FF-A858-ACDB-7140A07BD473}"/>
              </a:ext>
            </a:extLst>
          </p:cNvPr>
          <p:cNvSpPr/>
          <p:nvPr userDrawn="1"/>
        </p:nvSpPr>
        <p:spPr>
          <a:xfrm>
            <a:off x="107576" y="4525896"/>
            <a:ext cx="1160290" cy="5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63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10.06.2025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80627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78784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1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365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939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4742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44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2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08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656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00195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0024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44276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08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82C8D37-4918-425E-80D8-DB48955A9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854A9C-F886-4A7F-9F70-7F199A94BF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73014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D6C-6DFE-47A5-88F4-FCF159E82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7901DD-A680-4B52-B365-A2C8C93870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11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BB54631-3419-43F6-9B38-5F921743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680306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61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29DF0FB-49F5-4403-8367-59FD00F1A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379BE1D-2F94-4432-9EA0-185A161286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044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11D9-7B4E-4F15-842A-E08A1D6B4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F94286-2306-40E2-9F24-9C71DCFE31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13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90E22446-8377-47F6-9BF7-F72EB9654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89858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58173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C2846-774C-4F08-A52E-43AC0A8456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5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Legg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innhold</a:t>
            </a:r>
            <a:r>
              <a:rPr lang="en-US"/>
              <a:t> via </a:t>
            </a:r>
            <a:r>
              <a:rPr lang="en-US" err="1"/>
              <a:t>menyen</a:t>
            </a:r>
            <a:r>
              <a:rPr lang="en-US"/>
              <a:t>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0334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4A86-EA6A-4365-8419-46B7BB16D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E3902-CDBE-4B35-8D4F-D552A0F913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5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8929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22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10.06.2025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1267208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55051756-E483-7614-7CAE-77CE4530E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" y="421551"/>
            <a:ext cx="7828908" cy="43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ogo, Font, emblem&#10;&#10;Automatisk generert beskrivelse">
            <a:extLst>
              <a:ext uri="{FF2B5EF4-FFF2-40B4-BE49-F238E27FC236}">
                <a16:creationId xmlns:a16="http://schemas.microsoft.com/office/drawing/2014/main" id="{8A8F8D20-B50A-90FE-D1C4-2D081D65C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466716"/>
            <a:ext cx="7664522" cy="42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56186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615214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2279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298884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685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23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20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39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37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489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81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4603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77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474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794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ytra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B0047A-29FF-A858-ACDB-7140A07BD473}"/>
              </a:ext>
            </a:extLst>
          </p:cNvPr>
          <p:cNvSpPr/>
          <p:nvPr userDrawn="1"/>
        </p:nvSpPr>
        <p:spPr>
          <a:xfrm>
            <a:off x="107576" y="4525896"/>
            <a:ext cx="1160290" cy="5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47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185599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644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14596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9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3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63" r:id="rId2"/>
    <p:sldLayoutId id="2147483770" r:id="rId3"/>
    <p:sldLayoutId id="2147483764" r:id="rId4"/>
    <p:sldLayoutId id="2147483649" r:id="rId5"/>
    <p:sldLayoutId id="2147483650" r:id="rId6"/>
    <p:sldLayoutId id="2147483769" r:id="rId7"/>
    <p:sldLayoutId id="2147483771" r:id="rId8"/>
    <p:sldLayoutId id="214748377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774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ECF7E6-E4A2-4E7E-94F2-75E69B6FDB97}"/>
              </a:ext>
            </a:extLst>
          </p:cNvPr>
          <p:cNvSpPr/>
          <p:nvPr userDrawn="1"/>
        </p:nvSpPr>
        <p:spPr>
          <a:xfrm>
            <a:off x="0" y="4412343"/>
            <a:ext cx="9144000" cy="7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92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69DB7C-60E6-4BFC-9E73-F020656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A59E0C-BAA2-45AE-AE99-E6B77824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35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9CF020-2FD4-45A8-B471-E949706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7E720-B8EB-433E-B396-3FF41FD2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08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2DC">
                <a:alpha val="50196"/>
              </a:srgbClr>
            </a:gs>
            <a:gs pos="62000">
              <a:srgbClr val="F8F2DC">
                <a:alpha val="3098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72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3" r:id="rId2"/>
    <p:sldLayoutId id="214748376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17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74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D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B9F911-BF99-43B6-9D96-8516CE935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884" y="3455139"/>
            <a:ext cx="7634231" cy="830997"/>
          </a:xfrm>
        </p:spPr>
        <p:txBody>
          <a:bodyPr/>
          <a:lstStyle/>
          <a:p>
            <a:r>
              <a:rPr lang="nb-NO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Ombruk i Bergen kommune</a:t>
            </a:r>
            <a:br>
              <a:rPr lang="nb-NO" sz="1400" dirty="0"/>
            </a:br>
            <a:br>
              <a:rPr lang="nb-NO" sz="1400" dirty="0"/>
            </a:br>
            <a:r>
              <a:rPr lang="nb-NO" sz="1400" dirty="0"/>
              <a:t>Maren Elise Olsen, Leder Ombruksavdelingen</a:t>
            </a:r>
            <a:br>
              <a:rPr lang="nb-NO" sz="1400" dirty="0"/>
            </a:br>
            <a:r>
              <a:rPr lang="nb-NO" sz="1400" dirty="0"/>
              <a:t>16. juni 2025</a:t>
            </a:r>
            <a:endParaRPr lang="nb-NO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03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5DD8A-ABDC-8274-1A4F-0B43FF83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B6133BC5-2A4D-FAEB-95F3-5F3792663BE2}"/>
              </a:ext>
            </a:extLst>
          </p:cNvPr>
          <p:cNvSpPr txBox="1"/>
          <p:nvPr/>
        </p:nvSpPr>
        <p:spPr>
          <a:xfrm>
            <a:off x="2508675" y="832338"/>
            <a:ext cx="463067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Ombruksavdelingen</a:t>
            </a:r>
          </a:p>
          <a:p>
            <a:pPr marL="285750" indent="-285750">
              <a:buFont typeface="Arial,Sans-Serif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Etablert som et 4-årig prosjekt med mål at ombruk skal bli en varig og integrert del av kommunens satsing på klimasmarte bygg og anlegg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Etat for bygg og eiendom, Etat for utbygging, Bymiljøetaten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Finansiert med klimasatsmidler og driftsmidler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F21D6EC-F3B3-3D53-34C6-CC80EFA0F46C}"/>
              </a:ext>
            </a:extLst>
          </p:cNvPr>
          <p:cNvSpPr txBox="1"/>
          <p:nvPr/>
        </p:nvSpPr>
        <p:spPr>
          <a:xfrm>
            <a:off x="2508675" y="55787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Ombruk </a:t>
            </a:r>
            <a:r>
              <a:rPr lang="nb-NO" sz="1400" b="1" dirty="0">
                <a:solidFill>
                  <a:prstClr val="black"/>
                </a:solidFill>
                <a:latin typeface="Calibri"/>
                <a:cs typeface="Calibri"/>
              </a:rPr>
              <a:t>i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Bergen kommune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DA4C94E-ADD5-8A7A-5D17-8CF0773D3AA6}"/>
              </a:ext>
            </a:extLst>
          </p:cNvPr>
          <p:cNvSpPr txBox="1"/>
          <p:nvPr/>
        </p:nvSpPr>
        <p:spPr>
          <a:xfrm>
            <a:off x="5223722" y="2422828"/>
            <a:ext cx="33653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Etat for bygg og eiendom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En av landets største eiendomsforvaltere med over 1 million kvm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bygningsmasse og rundt 1000 bygg.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Forvaltning, drift,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vedlikehold av kommunens bygningsmasse med en årlig ramme på rundt 600 millioner kroner.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Byggene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inkluderer blant annet: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Skoler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Barnehager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Sykehjem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Kontorbygg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Havnebygg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Brannstasjoner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Parkeringsanlegg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Idrettshaller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949123-F1A3-EAFF-D3EE-35120A6C7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41" y="832338"/>
            <a:ext cx="1037781" cy="1178433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CA8082B-E760-44F1-B270-AC7A3643EB17}"/>
              </a:ext>
            </a:extLst>
          </p:cNvPr>
          <p:cNvSpPr txBox="1"/>
          <p:nvPr/>
        </p:nvSpPr>
        <p:spPr>
          <a:xfrm>
            <a:off x="1260541" y="2422828"/>
            <a:ext cx="3622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Etat for utbygging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Representerer Bergen kommune som byggherre i investeringsprosjekter og gjennomfører nybygg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og større rehabiliteringsprosjekter.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EFU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har en investeringsportefølje på ca. 12 milliarder kroner med en årlig ramme på rundt 2 milliarder kroner.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ansvar for bygg som: 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Skoler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Barnehager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Idrettsbygg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Kulturbygg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Sykehjem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Administrasjonsbygg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nb-NO" sz="900" baseline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Kommunale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boliger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8E873-4BB9-51C6-DFA8-3BD6BDE3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45471155-C16E-E73B-E18F-3848F37DB137}"/>
              </a:ext>
            </a:extLst>
          </p:cNvPr>
          <p:cNvSpPr txBox="1"/>
          <p:nvPr/>
        </p:nvSpPr>
        <p:spPr>
          <a:xfrm>
            <a:off x="2508675" y="1238265"/>
            <a:ext cx="4630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GRØNN STRATEGI – Klimastrategi for Bergen kommune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Sirkulere ressursene 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én av fire strategier for å nå målet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2030:</a:t>
            </a:r>
            <a:r>
              <a:rPr kumimoji="0" lang="nb-NO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Minst 65 prosent av avfallet blir til nye ressurser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CCAF36B-0112-E4C8-CD66-BB64C9541D5D}"/>
              </a:ext>
            </a:extLst>
          </p:cNvPr>
          <p:cNvSpPr txBox="1"/>
          <p:nvPr/>
        </p:nvSpPr>
        <p:spPr>
          <a:xfrm>
            <a:off x="2508675" y="55787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Forankring i vedtatte målsetninger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Bilde 5" descr="Et bilde som inneholder sirkel, Grafikk, Font, symbol&#10;&#10;Automatisk generert beskrivelse">
            <a:extLst>
              <a:ext uri="{FF2B5EF4-FFF2-40B4-BE49-F238E27FC236}">
                <a16:creationId xmlns:a16="http://schemas.microsoft.com/office/drawing/2014/main" id="{F13EFC84-C59B-BFBF-2688-3731B837F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75" y="1238265"/>
            <a:ext cx="674716" cy="67816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146762D-F28D-E360-25AB-EF7180B3B892}"/>
              </a:ext>
            </a:extLst>
          </p:cNvPr>
          <p:cNvSpPr txBox="1"/>
          <p:nvPr/>
        </p:nvSpPr>
        <p:spPr>
          <a:xfrm>
            <a:off x="2508675" y="2535319"/>
            <a:ext cx="584806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GRØNN VIRKSOMHET – Klima- og miljøplan for Bergen kommunes virksomhet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Bergens direkte klimagassutslipp skal kuttes med 85 prosent innen 2030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Miljøvennlige metoder og sirkulære prinsipper skal ligge til grunn for drift og vedlikehold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Klimagassutslipp fra materialbruk skal være redusert med 50 prosent og 30 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prosent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av materialvekten i byggeprosjekter skal være ombruk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F578C3C-6D30-2C1A-A545-378FA6F4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1"/>
          <a:stretch/>
        </p:blipFill>
        <p:spPr>
          <a:xfrm>
            <a:off x="1299272" y="2390683"/>
            <a:ext cx="960321" cy="13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56326-0DFD-23F7-7990-88BF20BD8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7AE0878F-27B9-BC74-DFAF-3C9FEB954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63" y="2192981"/>
            <a:ext cx="1356985" cy="121212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E91ACA8-80A1-A798-BC08-97C24EB78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39" y="2382136"/>
            <a:ext cx="848711" cy="915539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69F6BC18-88DF-DBF8-AC6D-2EC6D4FDD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975230" flipH="1" flipV="1">
            <a:off x="4754748" y="2766009"/>
            <a:ext cx="419710" cy="437204"/>
          </a:xfrm>
          <a:prstGeom prst="rect">
            <a:avLst/>
          </a:prstGeom>
        </p:spPr>
      </p:pic>
      <p:pic>
        <p:nvPicPr>
          <p:cNvPr id="23" name="Grafikk 41" descr="Pil: krumming med klokken kontur">
            <a:extLst>
              <a:ext uri="{FF2B5EF4-FFF2-40B4-BE49-F238E27FC236}">
                <a16:creationId xmlns:a16="http://schemas.microsoft.com/office/drawing/2014/main" id="{B0EA8BFF-1221-409F-038B-0E40E1BF4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196491">
            <a:off x="1874245" y="2783143"/>
            <a:ext cx="267302" cy="278442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E0C55A7C-1167-FE6B-79E3-F28001747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694135">
            <a:off x="3291445" y="2495501"/>
            <a:ext cx="490389" cy="510828"/>
          </a:xfrm>
          <a:prstGeom prst="rect">
            <a:avLst/>
          </a:prstGeom>
        </p:spPr>
      </p:pic>
      <p:pic>
        <p:nvPicPr>
          <p:cNvPr id="29" name="Grafikk 28" descr="Bygning kontur">
            <a:extLst>
              <a:ext uri="{FF2B5EF4-FFF2-40B4-BE49-F238E27FC236}">
                <a16:creationId xmlns:a16="http://schemas.microsoft.com/office/drawing/2014/main" id="{88AD3B2B-B843-FB8A-EFD7-4EF5ACA6A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2425" y="2009589"/>
            <a:ext cx="686830" cy="686830"/>
          </a:xfrm>
          <a:prstGeom prst="rect">
            <a:avLst/>
          </a:prstGeom>
        </p:spPr>
      </p:pic>
      <p:pic>
        <p:nvPicPr>
          <p:cNvPr id="31" name="Grafikk 30" descr="Skolebygning kontur">
            <a:extLst>
              <a:ext uri="{FF2B5EF4-FFF2-40B4-BE49-F238E27FC236}">
                <a16:creationId xmlns:a16="http://schemas.microsoft.com/office/drawing/2014/main" id="{EBEA2C54-EFAD-2FB1-F008-3DC4A81633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6103" y="1996320"/>
            <a:ext cx="712452" cy="712452"/>
          </a:xfrm>
          <a:prstGeom prst="rect">
            <a:avLst/>
          </a:prstGeom>
        </p:spPr>
      </p:pic>
      <p:pic>
        <p:nvPicPr>
          <p:cNvPr id="35" name="Grafikk 34" descr="Hjem kontur">
            <a:extLst>
              <a:ext uri="{FF2B5EF4-FFF2-40B4-BE49-F238E27FC236}">
                <a16:creationId xmlns:a16="http://schemas.microsoft.com/office/drawing/2014/main" id="{AA52D1A8-2DD0-7D61-C303-A18311BE82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0703" y="2732124"/>
            <a:ext cx="530124" cy="530124"/>
          </a:xfrm>
          <a:prstGeom prst="rect">
            <a:avLst/>
          </a:prstGeom>
        </p:spPr>
      </p:pic>
      <p:pic>
        <p:nvPicPr>
          <p:cNvPr id="38" name="Grafikk 37" descr="Forstørrelsesglass med heldekkende fyll">
            <a:extLst>
              <a:ext uri="{FF2B5EF4-FFF2-40B4-BE49-F238E27FC236}">
                <a16:creationId xmlns:a16="http://schemas.microsoft.com/office/drawing/2014/main" id="{F1EDF111-8AF8-43C0-78BB-8A51278440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1115" y="3110580"/>
            <a:ext cx="307777" cy="307777"/>
          </a:xfrm>
          <a:prstGeom prst="rect">
            <a:avLst/>
          </a:prstGeom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B96F4299-BFA1-8484-B5A0-128F00FDE1BF}"/>
              </a:ext>
            </a:extLst>
          </p:cNvPr>
          <p:cNvSpPr txBox="1"/>
          <p:nvPr/>
        </p:nvSpPr>
        <p:spPr>
          <a:xfrm>
            <a:off x="1569344" y="3177820"/>
            <a:ext cx="1891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Ombrukskartlegging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Registreres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100 lokasjoner kartlagt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23 900 materialkort registrert</a:t>
            </a:r>
          </a:p>
        </p:txBody>
      </p:sp>
      <p:pic>
        <p:nvPicPr>
          <p:cNvPr id="41" name="Grafikk 41" descr="Pil: krumming med klokken kontur">
            <a:extLst>
              <a:ext uri="{FF2B5EF4-FFF2-40B4-BE49-F238E27FC236}">
                <a16:creationId xmlns:a16="http://schemas.microsoft.com/office/drawing/2014/main" id="{FA13F3FD-F9EC-91F4-560B-3B0B0D41B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94652" flipH="1" flipV="1">
            <a:off x="2794200" y="2728140"/>
            <a:ext cx="282941" cy="294733"/>
          </a:xfrm>
          <a:prstGeom prst="rect">
            <a:avLst/>
          </a:prstGeom>
        </p:spPr>
      </p:pic>
      <p:pic>
        <p:nvPicPr>
          <p:cNvPr id="42" name="Grafikk 41" descr="Pil: krumming med klokken kontur">
            <a:extLst>
              <a:ext uri="{FF2B5EF4-FFF2-40B4-BE49-F238E27FC236}">
                <a16:creationId xmlns:a16="http://schemas.microsoft.com/office/drawing/2014/main" id="{D042155E-1431-DB2B-09A2-396A508F7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69442">
            <a:off x="2268461" y="1823811"/>
            <a:ext cx="267302" cy="278442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DF110AB3-EAF7-D7E6-1FB0-EE169F14320B}"/>
              </a:ext>
            </a:extLst>
          </p:cNvPr>
          <p:cNvSpPr txBox="1"/>
          <p:nvPr/>
        </p:nvSpPr>
        <p:spPr>
          <a:xfrm>
            <a:off x="3494580" y="3155815"/>
            <a:ext cx="2179127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Digital ombruksplattform </a:t>
            </a:r>
          </a:p>
          <a:p>
            <a:pPr>
              <a:defRPr/>
            </a:pP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Tilgjengelig for alle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Åpner opp for konsulenter i prosjekt og ved kartlegging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61618B7-608C-2A01-E71F-9865C6D07AD2}"/>
              </a:ext>
            </a:extLst>
          </p:cNvPr>
          <p:cNvSpPr txBox="1"/>
          <p:nvPr/>
        </p:nvSpPr>
        <p:spPr>
          <a:xfrm>
            <a:off x="5845857" y="3328474"/>
            <a:ext cx="2498415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Ombrukshall og Gjenbrukssentralen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Konstruksjonsmaterialer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Møbler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Park og utemiljø materialer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Fast innredning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Registreres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7342 materialer registrert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1731 materialer tatt ut i år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200" noProof="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55CCD01-9CE8-7BBE-EA4F-E9554A5F0B25}"/>
              </a:ext>
            </a:extLst>
          </p:cNvPr>
          <p:cNvSpPr txBox="1"/>
          <p:nvPr/>
        </p:nvSpPr>
        <p:spPr>
          <a:xfrm>
            <a:off x="5457310" y="1614390"/>
            <a:ext cx="958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Redesign og 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upcycling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k 40" descr="Pil: krumming med klokken kontur">
            <a:extLst>
              <a:ext uri="{FF2B5EF4-FFF2-40B4-BE49-F238E27FC236}">
                <a16:creationId xmlns:a16="http://schemas.microsoft.com/office/drawing/2014/main" id="{465E1221-A455-827A-88DF-F30C1F590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2059" flipH="1" flipV="1">
            <a:off x="4115875" y="1843484"/>
            <a:ext cx="429448" cy="447347"/>
          </a:xfrm>
          <a:prstGeom prst="rect">
            <a:avLst/>
          </a:prstGeom>
        </p:spPr>
      </p:pic>
      <p:pic>
        <p:nvPicPr>
          <p:cNvPr id="10" name="Grafikk 41" descr="Pil: krumming med klokken kontur">
            <a:extLst>
              <a:ext uri="{FF2B5EF4-FFF2-40B4-BE49-F238E27FC236}">
                <a16:creationId xmlns:a16="http://schemas.microsoft.com/office/drawing/2014/main" id="{F86559D2-682B-506D-E03C-E1BA28DB8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015446" flipH="1" flipV="1">
            <a:off x="5451342" y="2039581"/>
            <a:ext cx="350227" cy="364823"/>
          </a:xfrm>
          <a:prstGeom prst="rect">
            <a:avLst/>
          </a:prstGeom>
        </p:spPr>
      </p:pic>
      <p:pic>
        <p:nvPicPr>
          <p:cNvPr id="11" name="Grafikk 41" descr="Pil: krumming med klokken kontur">
            <a:extLst>
              <a:ext uri="{FF2B5EF4-FFF2-40B4-BE49-F238E27FC236}">
                <a16:creationId xmlns:a16="http://schemas.microsoft.com/office/drawing/2014/main" id="{E8A30B28-652B-1A05-55EB-E8741D706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87249" flipH="1" flipV="1">
            <a:off x="6207039" y="2055975"/>
            <a:ext cx="311709" cy="3247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86F6622-7966-74F7-4448-B9AF7669A9D2}"/>
              </a:ext>
            </a:extLst>
          </p:cNvPr>
          <p:cNvSpPr txBox="1"/>
          <p:nvPr/>
        </p:nvSpPr>
        <p:spPr>
          <a:xfrm>
            <a:off x="3701952" y="738609"/>
            <a:ext cx="2091889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Besparelses rapporter på total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og pr. prosjekt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CO2 ekvivalenter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Vekt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Økonomisk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0FCC07AF-77AD-90C4-2F02-965A48DE2281}"/>
              </a:ext>
            </a:extLst>
          </p:cNvPr>
          <p:cNvGrpSpPr/>
          <p:nvPr/>
        </p:nvGrpSpPr>
        <p:grpSpPr>
          <a:xfrm>
            <a:off x="3668408" y="627640"/>
            <a:ext cx="841577" cy="317565"/>
            <a:chOff x="2381062" y="991768"/>
            <a:chExt cx="1173862" cy="442951"/>
          </a:xfrm>
        </p:grpSpPr>
        <p:pic>
          <p:nvPicPr>
            <p:cNvPr id="20" name="Bilde 19" descr="Et bilde som inneholder tekst, Font, Grafikk, design&#10;&#10;Automatisk generert beskrivelse">
              <a:extLst>
                <a:ext uri="{FF2B5EF4-FFF2-40B4-BE49-F238E27FC236}">
                  <a16:creationId xmlns:a16="http://schemas.microsoft.com/office/drawing/2014/main" id="{56983E36-F22B-831A-2546-323BAE59C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90"/>
            <a:stretch/>
          </p:blipFill>
          <p:spPr>
            <a:xfrm>
              <a:off x="2381062" y="991768"/>
              <a:ext cx="585418" cy="430340"/>
            </a:xfrm>
            <a:prstGeom prst="rect">
              <a:avLst/>
            </a:prstGeom>
          </p:spPr>
        </p:pic>
        <p:pic>
          <p:nvPicPr>
            <p:cNvPr id="21" name="Bilde 20" descr="Et bilde som inneholder sort og hvit&#10;&#10;Automatisk generert beskrivelse med lav konfidens">
              <a:extLst>
                <a:ext uri="{FF2B5EF4-FFF2-40B4-BE49-F238E27FC236}">
                  <a16:creationId xmlns:a16="http://schemas.microsoft.com/office/drawing/2014/main" id="{EF0DF938-CFD5-F7C0-33C2-7AC35BD56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8" t="52932" r="53744"/>
            <a:stretch/>
          </p:blipFill>
          <p:spPr>
            <a:xfrm>
              <a:off x="2845412" y="1065499"/>
              <a:ext cx="292101" cy="356609"/>
            </a:xfrm>
            <a:prstGeom prst="rect">
              <a:avLst/>
            </a:prstGeom>
          </p:spPr>
        </p:pic>
        <p:pic>
          <p:nvPicPr>
            <p:cNvPr id="25" name="Bilde 24" descr="Et bilde som inneholder tekst, diagram, sketch, design&#10;&#10;Automatisk generert beskrivelse">
              <a:extLst>
                <a:ext uri="{FF2B5EF4-FFF2-40B4-BE49-F238E27FC236}">
                  <a16:creationId xmlns:a16="http://schemas.microsoft.com/office/drawing/2014/main" id="{F7FA904E-EEA9-F906-DA8C-EC9C831E3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15" t="82233" r="26139" b="3997"/>
            <a:stretch/>
          </p:blipFill>
          <p:spPr>
            <a:xfrm>
              <a:off x="3171104" y="1065499"/>
              <a:ext cx="383820" cy="369220"/>
            </a:xfrm>
            <a:prstGeom prst="rect">
              <a:avLst/>
            </a:prstGeom>
          </p:spPr>
        </p:pic>
      </p:grpSp>
      <p:pic>
        <p:nvPicPr>
          <p:cNvPr id="3" name="Grafikk 2" descr="Forstørrelsesglass med heldekkende fyll">
            <a:extLst>
              <a:ext uri="{FF2B5EF4-FFF2-40B4-BE49-F238E27FC236}">
                <a16:creationId xmlns:a16="http://schemas.microsoft.com/office/drawing/2014/main" id="{7C9764C3-FE0B-DD2F-110E-9DB6B52AE2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20817" y="3289803"/>
            <a:ext cx="249517" cy="24951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A758687-9F8F-9F32-541C-187A676DF55A}"/>
              </a:ext>
            </a:extLst>
          </p:cNvPr>
          <p:cNvSpPr txBox="1"/>
          <p:nvPr/>
        </p:nvSpPr>
        <p:spPr>
          <a:xfrm>
            <a:off x="2023657" y="24968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Volum og aktivitet innenfor ombruk bygningsmateriell i dag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26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A324-0611-AE79-2B13-4FC1B9F40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4E031869-3B64-51DC-FB36-691CFE1A6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63" y="2192981"/>
            <a:ext cx="1356985" cy="121212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22AB0780-1BC9-46C0-2EE7-CF63C8C7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39" y="2382136"/>
            <a:ext cx="848711" cy="915539"/>
          </a:xfrm>
          <a:prstGeom prst="rect">
            <a:avLst/>
          </a:prstGeom>
        </p:spPr>
      </p:pic>
      <p:pic>
        <p:nvPicPr>
          <p:cNvPr id="22" name="Grafikk 40" descr="Pil: krumming med klokken kontur">
            <a:extLst>
              <a:ext uri="{FF2B5EF4-FFF2-40B4-BE49-F238E27FC236}">
                <a16:creationId xmlns:a16="http://schemas.microsoft.com/office/drawing/2014/main" id="{2C584565-1F72-FB77-0183-70554DD53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975230" flipH="1" flipV="1">
            <a:off x="4754748" y="2766009"/>
            <a:ext cx="419710" cy="437204"/>
          </a:xfrm>
          <a:prstGeom prst="rect">
            <a:avLst/>
          </a:prstGeom>
        </p:spPr>
      </p:pic>
      <p:pic>
        <p:nvPicPr>
          <p:cNvPr id="23" name="Grafikk 41" descr="Pil: krumming med klokken kontur">
            <a:extLst>
              <a:ext uri="{FF2B5EF4-FFF2-40B4-BE49-F238E27FC236}">
                <a16:creationId xmlns:a16="http://schemas.microsoft.com/office/drawing/2014/main" id="{E6B5FD45-D82D-BE7D-72C3-B681CDFEB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196491">
            <a:off x="1874245" y="2783143"/>
            <a:ext cx="267302" cy="278442"/>
          </a:xfrm>
          <a:prstGeom prst="rect">
            <a:avLst/>
          </a:prstGeom>
        </p:spPr>
      </p:pic>
      <p:pic>
        <p:nvPicPr>
          <p:cNvPr id="24" name="Grafikk 42" descr="Pil: krumming med klokken kontur">
            <a:extLst>
              <a:ext uri="{FF2B5EF4-FFF2-40B4-BE49-F238E27FC236}">
                <a16:creationId xmlns:a16="http://schemas.microsoft.com/office/drawing/2014/main" id="{752A3BBF-C37B-0E8F-3D82-F96613688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694135">
            <a:off x="3291445" y="2495501"/>
            <a:ext cx="490389" cy="510828"/>
          </a:xfrm>
          <a:prstGeom prst="rect">
            <a:avLst/>
          </a:prstGeom>
        </p:spPr>
      </p:pic>
      <p:pic>
        <p:nvPicPr>
          <p:cNvPr id="29" name="Grafikk 28" descr="Bygning kontur">
            <a:extLst>
              <a:ext uri="{FF2B5EF4-FFF2-40B4-BE49-F238E27FC236}">
                <a16:creationId xmlns:a16="http://schemas.microsoft.com/office/drawing/2014/main" id="{151711AC-6FDC-D36F-951E-338C907424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2425" y="2009589"/>
            <a:ext cx="686830" cy="686830"/>
          </a:xfrm>
          <a:prstGeom prst="rect">
            <a:avLst/>
          </a:prstGeom>
        </p:spPr>
      </p:pic>
      <p:pic>
        <p:nvPicPr>
          <p:cNvPr id="31" name="Grafikk 30" descr="Skolebygning kontur">
            <a:extLst>
              <a:ext uri="{FF2B5EF4-FFF2-40B4-BE49-F238E27FC236}">
                <a16:creationId xmlns:a16="http://schemas.microsoft.com/office/drawing/2014/main" id="{BE4E367A-C5F4-D55B-09D4-87AD6D2F1E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6103" y="1996320"/>
            <a:ext cx="712452" cy="712452"/>
          </a:xfrm>
          <a:prstGeom prst="rect">
            <a:avLst/>
          </a:prstGeom>
        </p:spPr>
      </p:pic>
      <p:pic>
        <p:nvPicPr>
          <p:cNvPr id="35" name="Grafikk 34" descr="Hjem kontur">
            <a:extLst>
              <a:ext uri="{FF2B5EF4-FFF2-40B4-BE49-F238E27FC236}">
                <a16:creationId xmlns:a16="http://schemas.microsoft.com/office/drawing/2014/main" id="{DDFF5042-694B-B657-F66E-A8281CA25F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0703" y="2732124"/>
            <a:ext cx="530124" cy="530124"/>
          </a:xfrm>
          <a:prstGeom prst="rect">
            <a:avLst/>
          </a:prstGeom>
        </p:spPr>
      </p:pic>
      <p:pic>
        <p:nvPicPr>
          <p:cNvPr id="38" name="Grafikk 37" descr="Forstørrelsesglass med heldekkende fyll">
            <a:extLst>
              <a:ext uri="{FF2B5EF4-FFF2-40B4-BE49-F238E27FC236}">
                <a16:creationId xmlns:a16="http://schemas.microsoft.com/office/drawing/2014/main" id="{8C5E3331-904A-0A8D-7E22-B6CF63A7A8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1115" y="3110580"/>
            <a:ext cx="307777" cy="307777"/>
          </a:xfrm>
          <a:prstGeom prst="rect">
            <a:avLst/>
          </a:prstGeom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16A5956E-FD3C-B650-BC28-7025CC960AB9}"/>
              </a:ext>
            </a:extLst>
          </p:cNvPr>
          <p:cNvSpPr txBox="1"/>
          <p:nvPr/>
        </p:nvSpPr>
        <p:spPr>
          <a:xfrm>
            <a:off x="1569344" y="3177820"/>
            <a:ext cx="1891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Ombrukskartlegging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Registreres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100 lokasjoner kartlagt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23 900 materialkort registrert</a:t>
            </a:r>
          </a:p>
        </p:txBody>
      </p:sp>
      <p:pic>
        <p:nvPicPr>
          <p:cNvPr id="41" name="Grafikk 41" descr="Pil: krumming med klokken kontur">
            <a:extLst>
              <a:ext uri="{FF2B5EF4-FFF2-40B4-BE49-F238E27FC236}">
                <a16:creationId xmlns:a16="http://schemas.microsoft.com/office/drawing/2014/main" id="{19682590-8AFC-EDFD-B07F-B0B154E5B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94652" flipH="1" flipV="1">
            <a:off x="2794200" y="2728140"/>
            <a:ext cx="282941" cy="294733"/>
          </a:xfrm>
          <a:prstGeom prst="rect">
            <a:avLst/>
          </a:prstGeom>
        </p:spPr>
      </p:pic>
      <p:pic>
        <p:nvPicPr>
          <p:cNvPr id="42" name="Grafikk 41" descr="Pil: krumming med klokken kontur">
            <a:extLst>
              <a:ext uri="{FF2B5EF4-FFF2-40B4-BE49-F238E27FC236}">
                <a16:creationId xmlns:a16="http://schemas.microsoft.com/office/drawing/2014/main" id="{86C8E344-7D7B-BBBB-8871-ECFF2E5AB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69442">
            <a:off x="2268461" y="1823811"/>
            <a:ext cx="267302" cy="278442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D852242-74D1-F1FA-780B-CB7FAD5678D6}"/>
              </a:ext>
            </a:extLst>
          </p:cNvPr>
          <p:cNvSpPr txBox="1"/>
          <p:nvPr/>
        </p:nvSpPr>
        <p:spPr>
          <a:xfrm>
            <a:off x="3494580" y="3155815"/>
            <a:ext cx="2179127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Digital ombruksplattform </a:t>
            </a:r>
          </a:p>
          <a:p>
            <a:pPr>
              <a:defRPr/>
            </a:pP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Tilgjengelig for alle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Åpner opp for konsulenter i prosjekt og ved kartlegging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4C588A9E-1DBE-745D-F264-E5BA3C16EFA8}"/>
              </a:ext>
            </a:extLst>
          </p:cNvPr>
          <p:cNvSpPr txBox="1"/>
          <p:nvPr/>
        </p:nvSpPr>
        <p:spPr>
          <a:xfrm>
            <a:off x="5845857" y="3328474"/>
            <a:ext cx="2498415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Ombrukshall og Gjenbrukssentralen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Konstruksjonsmaterialer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Møbler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Park og utemiljø materialer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Fast innredning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Registreres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BkOmbruk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7342 materialer registrert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1731 materialer tatt ut i år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200" noProof="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54E794F-A22B-6D26-B53B-4C00B5056040}"/>
              </a:ext>
            </a:extLst>
          </p:cNvPr>
          <p:cNvSpPr txBox="1"/>
          <p:nvPr/>
        </p:nvSpPr>
        <p:spPr>
          <a:xfrm>
            <a:off x="5457310" y="1614390"/>
            <a:ext cx="958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Redesign og 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upcycling</a:t>
            </a:r>
            <a:endParaRPr lang="nb-NO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k 40" descr="Pil: krumming med klokken kontur">
            <a:extLst>
              <a:ext uri="{FF2B5EF4-FFF2-40B4-BE49-F238E27FC236}">
                <a16:creationId xmlns:a16="http://schemas.microsoft.com/office/drawing/2014/main" id="{7BC314FC-F23D-CC48-946C-0341D8028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2059" flipH="1" flipV="1">
            <a:off x="4115875" y="1843484"/>
            <a:ext cx="429448" cy="447347"/>
          </a:xfrm>
          <a:prstGeom prst="rect">
            <a:avLst/>
          </a:prstGeom>
        </p:spPr>
      </p:pic>
      <p:pic>
        <p:nvPicPr>
          <p:cNvPr id="10" name="Grafikk 41" descr="Pil: krumming med klokken kontur">
            <a:extLst>
              <a:ext uri="{FF2B5EF4-FFF2-40B4-BE49-F238E27FC236}">
                <a16:creationId xmlns:a16="http://schemas.microsoft.com/office/drawing/2014/main" id="{F7F9FDF5-D1D1-6D69-8210-DA330224F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015446" flipH="1" flipV="1">
            <a:off x="5451342" y="2039581"/>
            <a:ext cx="350227" cy="364823"/>
          </a:xfrm>
          <a:prstGeom prst="rect">
            <a:avLst/>
          </a:prstGeom>
        </p:spPr>
      </p:pic>
      <p:pic>
        <p:nvPicPr>
          <p:cNvPr id="11" name="Grafikk 41" descr="Pil: krumming med klokken kontur">
            <a:extLst>
              <a:ext uri="{FF2B5EF4-FFF2-40B4-BE49-F238E27FC236}">
                <a16:creationId xmlns:a16="http://schemas.microsoft.com/office/drawing/2014/main" id="{F3D7EAA3-DD49-9853-E6FB-AFD91C772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87249" flipH="1" flipV="1">
            <a:off x="6207039" y="2055975"/>
            <a:ext cx="311709" cy="3247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05A1505-EEDF-4930-7B45-CF436273AE1F}"/>
              </a:ext>
            </a:extLst>
          </p:cNvPr>
          <p:cNvSpPr txBox="1"/>
          <p:nvPr/>
        </p:nvSpPr>
        <p:spPr>
          <a:xfrm>
            <a:off x="3701952" y="738609"/>
            <a:ext cx="2091889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Besparelses rapporter på total 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Bk</a:t>
            </a: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og pr. prosjekt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CO2 ekvivalenter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Vekt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Økonomisk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3EF16B5D-F51B-4A1F-70D9-DC0282F8E3F0}"/>
              </a:ext>
            </a:extLst>
          </p:cNvPr>
          <p:cNvGrpSpPr/>
          <p:nvPr/>
        </p:nvGrpSpPr>
        <p:grpSpPr>
          <a:xfrm>
            <a:off x="3668408" y="627640"/>
            <a:ext cx="841577" cy="317565"/>
            <a:chOff x="2381062" y="991768"/>
            <a:chExt cx="1173862" cy="442951"/>
          </a:xfrm>
        </p:grpSpPr>
        <p:pic>
          <p:nvPicPr>
            <p:cNvPr id="20" name="Bilde 19" descr="Et bilde som inneholder tekst, Font, Grafikk, design&#10;&#10;Automatisk generert beskrivelse">
              <a:extLst>
                <a:ext uri="{FF2B5EF4-FFF2-40B4-BE49-F238E27FC236}">
                  <a16:creationId xmlns:a16="http://schemas.microsoft.com/office/drawing/2014/main" id="{CE30EB47-9B1C-0CB6-37F5-56C1015CA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90"/>
            <a:stretch/>
          </p:blipFill>
          <p:spPr>
            <a:xfrm>
              <a:off x="2381062" y="991768"/>
              <a:ext cx="585418" cy="430340"/>
            </a:xfrm>
            <a:prstGeom prst="rect">
              <a:avLst/>
            </a:prstGeom>
          </p:spPr>
        </p:pic>
        <p:pic>
          <p:nvPicPr>
            <p:cNvPr id="21" name="Bilde 20" descr="Et bilde som inneholder sort og hvit&#10;&#10;Automatisk generert beskrivelse med lav konfidens">
              <a:extLst>
                <a:ext uri="{FF2B5EF4-FFF2-40B4-BE49-F238E27FC236}">
                  <a16:creationId xmlns:a16="http://schemas.microsoft.com/office/drawing/2014/main" id="{BCBC801E-A5AA-4D92-4923-46A700142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8" t="52932" r="53744"/>
            <a:stretch/>
          </p:blipFill>
          <p:spPr>
            <a:xfrm>
              <a:off x="2845412" y="1065499"/>
              <a:ext cx="292101" cy="356609"/>
            </a:xfrm>
            <a:prstGeom prst="rect">
              <a:avLst/>
            </a:prstGeom>
          </p:spPr>
        </p:pic>
        <p:pic>
          <p:nvPicPr>
            <p:cNvPr id="25" name="Bilde 24" descr="Et bilde som inneholder tekst, diagram, sketch, design&#10;&#10;Automatisk generert beskrivelse">
              <a:extLst>
                <a:ext uri="{FF2B5EF4-FFF2-40B4-BE49-F238E27FC236}">
                  <a16:creationId xmlns:a16="http://schemas.microsoft.com/office/drawing/2014/main" id="{F3DA3D39-A472-CFA7-4DDD-D60D90DB36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15" t="82233" r="26139" b="3997"/>
            <a:stretch/>
          </p:blipFill>
          <p:spPr>
            <a:xfrm>
              <a:off x="3171104" y="1065499"/>
              <a:ext cx="383820" cy="369220"/>
            </a:xfrm>
            <a:prstGeom prst="rect">
              <a:avLst/>
            </a:prstGeom>
          </p:spPr>
        </p:pic>
      </p:grpSp>
      <p:pic>
        <p:nvPicPr>
          <p:cNvPr id="3" name="Grafikk 2" descr="Forstørrelsesglass med heldekkende fyll">
            <a:extLst>
              <a:ext uri="{FF2B5EF4-FFF2-40B4-BE49-F238E27FC236}">
                <a16:creationId xmlns:a16="http://schemas.microsoft.com/office/drawing/2014/main" id="{C6B5CD78-D4B3-C533-C1E9-8DBBD53127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20817" y="3289803"/>
            <a:ext cx="249517" cy="24951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E96DCB2-D52E-B180-B967-17F56BB050B1}"/>
              </a:ext>
            </a:extLst>
          </p:cNvPr>
          <p:cNvSpPr txBox="1"/>
          <p:nvPr/>
        </p:nvSpPr>
        <p:spPr>
          <a:xfrm>
            <a:off x="3137579" y="16974"/>
            <a:ext cx="588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Planer for fremtiden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F329943-9F00-C046-D78E-FF9205492D8C}"/>
              </a:ext>
            </a:extLst>
          </p:cNvPr>
          <p:cNvSpPr txBox="1"/>
          <p:nvPr/>
        </p:nvSpPr>
        <p:spPr>
          <a:xfrm>
            <a:off x="298857" y="1023045"/>
            <a:ext cx="122795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Økt tilførsel av ombruksvarer fra markedet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06A84D-6C78-C9D2-F360-9E3A85485319}"/>
              </a:ext>
            </a:extLst>
          </p:cNvPr>
          <p:cNvSpPr txBox="1"/>
          <p:nvPr/>
        </p:nvSpPr>
        <p:spPr>
          <a:xfrm>
            <a:off x="7338371" y="1720908"/>
            <a:ext cx="122795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Sirkulere ombruksvarer til eksternt marked</a:t>
            </a:r>
          </a:p>
        </p:txBody>
      </p:sp>
      <p:pic>
        <p:nvPicPr>
          <p:cNvPr id="8" name="Grafikk 40" descr="Pil: krumming med klokken kontur">
            <a:extLst>
              <a:ext uri="{FF2B5EF4-FFF2-40B4-BE49-F238E27FC236}">
                <a16:creationId xmlns:a16="http://schemas.microsoft.com/office/drawing/2014/main" id="{4CE21877-13C3-98C3-1D77-489EE85C7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36161" flipH="1">
            <a:off x="6967266" y="2354088"/>
            <a:ext cx="485754" cy="416907"/>
          </a:xfrm>
          <a:prstGeom prst="rect">
            <a:avLst/>
          </a:prstGeom>
        </p:spPr>
      </p:pic>
      <p:pic>
        <p:nvPicPr>
          <p:cNvPr id="13" name="Grafikk 42" descr="Pil: krumming med klokken kontur">
            <a:extLst>
              <a:ext uri="{FF2B5EF4-FFF2-40B4-BE49-F238E27FC236}">
                <a16:creationId xmlns:a16="http://schemas.microsoft.com/office/drawing/2014/main" id="{386C8DB7-AD4D-A44C-FFBA-0E4F5D0A6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28229">
            <a:off x="1173819" y="1473252"/>
            <a:ext cx="490389" cy="510828"/>
          </a:xfrm>
          <a:prstGeom prst="rect">
            <a:avLst/>
          </a:prstGeom>
        </p:spPr>
      </p:pic>
      <p:pic>
        <p:nvPicPr>
          <p:cNvPr id="14" name="Grafikk 42" descr="Pil: krumming med klokken kontur">
            <a:extLst>
              <a:ext uri="{FF2B5EF4-FFF2-40B4-BE49-F238E27FC236}">
                <a16:creationId xmlns:a16="http://schemas.microsoft.com/office/drawing/2014/main" id="{AC7921AD-BEE7-030F-9D76-1A4D48E25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95832">
            <a:off x="3799892" y="4082797"/>
            <a:ext cx="443743" cy="4622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FB115B0-423D-6DF2-B1D2-1E65B8D51B89}"/>
              </a:ext>
            </a:extLst>
          </p:cNvPr>
          <p:cNvSpPr txBox="1"/>
          <p:nvPr/>
        </p:nvSpPr>
        <p:spPr>
          <a:xfrm>
            <a:off x="3474135" y="4342625"/>
            <a:ext cx="18440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Utvikling av prosjektmodul og lager-/ logistikkløsning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3354F53-72D3-B592-A4FC-2C5F11A56B38}"/>
              </a:ext>
            </a:extLst>
          </p:cNvPr>
          <p:cNvSpPr txBox="1"/>
          <p:nvPr/>
        </p:nvSpPr>
        <p:spPr>
          <a:xfrm>
            <a:off x="5155988" y="83237"/>
            <a:ext cx="18440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nb-NO" sz="9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Høyere datakvalitet og etatsvise rapporter.</a:t>
            </a:r>
          </a:p>
        </p:txBody>
      </p:sp>
      <p:pic>
        <p:nvPicPr>
          <p:cNvPr id="17" name="Grafikk 42" descr="Pil: krumming med klokken kontur">
            <a:extLst>
              <a:ext uri="{FF2B5EF4-FFF2-40B4-BE49-F238E27FC236}">
                <a16:creationId xmlns:a16="http://schemas.microsoft.com/office/drawing/2014/main" id="{27A635DB-ACBE-12CA-52F6-4A406065F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850498" flipH="1" flipV="1">
            <a:off x="4793850" y="434450"/>
            <a:ext cx="441174" cy="4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D0951-CD07-53C1-4B05-6406C15DD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1E67403-97C5-682B-3A16-161946AA25E3}"/>
              </a:ext>
            </a:extLst>
          </p:cNvPr>
          <p:cNvSpPr txBox="1"/>
          <p:nvPr/>
        </p:nvSpPr>
        <p:spPr>
          <a:xfrm>
            <a:off x="1481804" y="2062760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Takk for oppmerksomheten!</a:t>
            </a: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19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A720278C-83EE-48EE-833D-97AE2B86CFF3}"/>
    </a:ext>
  </a:extLst>
</a:theme>
</file>

<file path=ppt/theme/theme2.xml><?xml version="1.0" encoding="utf-8"?>
<a:theme xmlns:a="http://schemas.openxmlformats.org/drawingml/2006/main" name="1_Office-tema">
  <a:themeElements>
    <a:clrScheme name="Egendefinert 18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D45F9FA0-B131-4EC0-AFC4-01D1FB483B8D}"/>
    </a:ext>
  </a:extLst>
</a:theme>
</file>

<file path=ppt/theme/theme3.xml><?xml version="1.0" encoding="utf-8"?>
<a:theme xmlns:a="http://schemas.openxmlformats.org/drawingml/2006/main" name="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522C0E01-F5B3-47B8-A113-B90E71362804}"/>
    </a:ext>
  </a:extLst>
</a:theme>
</file>

<file path=ppt/theme/theme4.xml><?xml version="1.0" encoding="utf-8"?>
<a:theme xmlns:a="http://schemas.openxmlformats.org/drawingml/2006/main" name="Lilla">
  <a:themeElements>
    <a:clrScheme name="Egendefinert 20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8BC8C436-444F-47E3-AAFF-581C03617193}"/>
    </a:ext>
  </a:extLst>
</a:theme>
</file>

<file path=ppt/theme/theme5.xml><?xml version="1.0" encoding="utf-8"?>
<a:theme xmlns:a="http://schemas.openxmlformats.org/drawingml/2006/main" name="Blå">
  <a:themeElements>
    <a:clrScheme name="Egendefinert 21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C807659C-5C80-451A-BC1C-AD01FCD328EF}"/>
    </a:ext>
  </a:extLst>
</a:theme>
</file>

<file path=ppt/theme/theme6.xml><?xml version="1.0" encoding="utf-8"?>
<a:theme xmlns:a="http://schemas.openxmlformats.org/drawingml/2006/main" name="Svart">
  <a:themeElements>
    <a:clrScheme name="Egendefinert 23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15030006-CB2B-49A6-A0CC-6465261196E9}"/>
    </a:ext>
  </a:extLst>
</a:theme>
</file>

<file path=ppt/theme/theme7.xml><?xml version="1.0" encoding="utf-8"?>
<a:theme xmlns:a="http://schemas.openxmlformats.org/drawingml/2006/main" name="2_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A720278C-83EE-48EE-833D-97AE2B86CFF3}"/>
    </a:ext>
  </a:extLst>
</a:theme>
</file>

<file path=ppt/theme/theme8.xml><?xml version="1.0" encoding="utf-8"?>
<a:theme xmlns:a="http://schemas.openxmlformats.org/drawingml/2006/main" name="1_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" id="{95BFF06D-6487-472C-9F4F-DE1D22A30A92}" vid="{522C0E01-F5B3-47B8-A113-B90E71362804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E2923FA7-D2FA-47DE-8AE0-3C6273E41329}"/>
</file>

<file path=customXml/itemProps2.xml><?xml version="1.0" encoding="utf-8"?>
<ds:datastoreItem xmlns:ds="http://schemas.openxmlformats.org/officeDocument/2006/customXml" ds:itemID="{03F341BE-FCEF-4AC8-980C-63738F6D92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D84FE9-90BD-413A-BD1B-E5F8442116C9}">
  <ds:schemaRefs>
    <ds:schemaRef ds:uri="18cafcf8-7ab8-446e-935d-6e888b5dbdb7"/>
    <ds:schemaRef ds:uri="5918127f-93f3-4209-987d-27c0eeabc8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DA34F00-BEC9-4B98-8576-A224944067FC}"/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PP_MAL_NORSK</Template>
  <TotalTime>8537</TotalTime>
  <Words>596</Words>
  <Application>Microsoft Office PowerPoint</Application>
  <PresentationFormat>Egendefinert</PresentationFormat>
  <Paragraphs>123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6</vt:i4>
      </vt:variant>
    </vt:vector>
  </HeadingPairs>
  <TitlesOfParts>
    <vt:vector size="20" baseType="lpstr">
      <vt:lpstr>Aptos</vt:lpstr>
      <vt:lpstr>Arial</vt:lpstr>
      <vt:lpstr>Arial,Sans-Serif</vt:lpstr>
      <vt:lpstr>Calibri</vt:lpstr>
      <vt:lpstr>Courier New</vt:lpstr>
      <vt:lpstr>Times New Roman</vt:lpstr>
      <vt:lpstr>Office-tema</vt:lpstr>
      <vt:lpstr>1_Office-tema</vt:lpstr>
      <vt:lpstr>Rød</vt:lpstr>
      <vt:lpstr>Lilla</vt:lpstr>
      <vt:lpstr>Blå</vt:lpstr>
      <vt:lpstr>Svart</vt:lpstr>
      <vt:lpstr>2_Office-tema</vt:lpstr>
      <vt:lpstr>1_Rød</vt:lpstr>
      <vt:lpstr>Ombruk i Bergen kommune  Maren Elise Olsen, Leder Ombruksavdelingen 16. juni 2025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Loodtz, Ann-Kristin</dc:creator>
  <cp:lastModifiedBy>Olsen, Maren Elise</cp:lastModifiedBy>
  <cp:revision>2</cp:revision>
  <dcterms:created xsi:type="dcterms:W3CDTF">2022-07-13T13:59:07Z</dcterms:created>
  <dcterms:modified xsi:type="dcterms:W3CDTF">2025-06-16T05:44:38Z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0x010100B805C204262D094B9DBE931EC479E5EA</vt:lpwstr>
  </property>
</Properties>
</file>