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8" r:id="rId4"/>
    <p:sldMasterId id="2147483741" r:id="rId5"/>
  </p:sldMasterIdLst>
  <p:notesMasterIdLst>
    <p:notesMasterId r:id="rId14"/>
  </p:notesMasterIdLst>
  <p:sldIdLst>
    <p:sldId id="372" r:id="rId6"/>
    <p:sldId id="428" r:id="rId7"/>
    <p:sldId id="411" r:id="rId8"/>
    <p:sldId id="412" r:id="rId9"/>
    <p:sldId id="429" r:id="rId10"/>
    <p:sldId id="413" r:id="rId11"/>
    <p:sldId id="414" r:id="rId12"/>
    <p:sldId id="366" r:id="rId1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ethe Mæland" initials="MM" lastIdx="1" clrIdx="0">
    <p:extLst>
      <p:ext uri="{19B8F6BF-5375-455C-9EA6-DF929625EA0E}">
        <p15:presenceInfo xmlns:p15="http://schemas.microsoft.com/office/powerpoint/2012/main" userId="S-1-5-21-2430688732-1940097307-3881317407-45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000000"/>
    <a:srgbClr val="B2B2B2"/>
    <a:srgbClr val="C0C0C0"/>
    <a:srgbClr val="8EDDED"/>
    <a:srgbClr val="91D1DB"/>
    <a:srgbClr val="ADD7EA"/>
    <a:srgbClr val="FFFFFF"/>
    <a:srgbClr val="FAEDBC"/>
    <a:srgbClr val="EF7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2A372F-32DC-4A97-B533-0F6734939749}" v="5" dt="2025-06-13T07:59:57.5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-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s Christensen" userId="21d57c66-e93e-48ec-892d-ca62fa4fd3b0" providerId="ADAL" clId="{692A372F-32DC-4A97-B533-0F6734939749}"/>
    <pc:docChg chg="undo custSel addSld delSld modSld sldOrd delMainMaster">
      <pc:chgData name="Lars Christensen" userId="21d57c66-e93e-48ec-892d-ca62fa4fd3b0" providerId="ADAL" clId="{692A372F-32DC-4A97-B533-0F6734939749}" dt="2025-06-15T19:06:51.661" v="2230" actId="20577"/>
      <pc:docMkLst>
        <pc:docMk/>
      </pc:docMkLst>
      <pc:sldChg chg="del">
        <pc:chgData name="Lars Christensen" userId="21d57c66-e93e-48ec-892d-ca62fa4fd3b0" providerId="ADAL" clId="{692A372F-32DC-4A97-B533-0F6734939749}" dt="2025-06-13T07:33:23.890" v="729" actId="47"/>
        <pc:sldMkLst>
          <pc:docMk/>
          <pc:sldMk cId="1954354003" sldId="258"/>
        </pc:sldMkLst>
      </pc:sldChg>
      <pc:sldChg chg="del">
        <pc:chgData name="Lars Christensen" userId="21d57c66-e93e-48ec-892d-ca62fa4fd3b0" providerId="ADAL" clId="{692A372F-32DC-4A97-B533-0F6734939749}" dt="2025-06-13T07:33:36.216" v="732" actId="47"/>
        <pc:sldMkLst>
          <pc:docMk/>
          <pc:sldMk cId="3153238402" sldId="333"/>
        </pc:sldMkLst>
      </pc:sldChg>
      <pc:sldChg chg="del">
        <pc:chgData name="Lars Christensen" userId="21d57c66-e93e-48ec-892d-ca62fa4fd3b0" providerId="ADAL" clId="{692A372F-32DC-4A97-B533-0F6734939749}" dt="2025-06-13T07:33:24.849" v="730" actId="47"/>
        <pc:sldMkLst>
          <pc:docMk/>
          <pc:sldMk cId="1241160635" sldId="352"/>
        </pc:sldMkLst>
      </pc:sldChg>
      <pc:sldChg chg="modSp mod">
        <pc:chgData name="Lars Christensen" userId="21d57c66-e93e-48ec-892d-ca62fa4fd3b0" providerId="ADAL" clId="{692A372F-32DC-4A97-B533-0F6734939749}" dt="2025-06-13T07:33:17.081" v="725" actId="20577"/>
        <pc:sldMkLst>
          <pc:docMk/>
          <pc:sldMk cId="1174764172" sldId="366"/>
        </pc:sldMkLst>
        <pc:spChg chg="mod">
          <ac:chgData name="Lars Christensen" userId="21d57c66-e93e-48ec-892d-ca62fa4fd3b0" providerId="ADAL" clId="{692A372F-32DC-4A97-B533-0F6734939749}" dt="2025-06-13T07:33:17.081" v="725" actId="20577"/>
          <ac:spMkLst>
            <pc:docMk/>
            <pc:sldMk cId="1174764172" sldId="366"/>
            <ac:spMk id="3" creationId="{968E45CC-CE1F-4873-9CEE-9D1D822E52F8}"/>
          </ac:spMkLst>
        </pc:spChg>
      </pc:sldChg>
      <pc:sldChg chg="modSp mod">
        <pc:chgData name="Lars Christensen" userId="21d57c66-e93e-48ec-892d-ca62fa4fd3b0" providerId="ADAL" clId="{692A372F-32DC-4A97-B533-0F6734939749}" dt="2025-06-13T07:16:35.575" v="49" actId="20577"/>
        <pc:sldMkLst>
          <pc:docMk/>
          <pc:sldMk cId="1510337756" sldId="372"/>
        </pc:sldMkLst>
        <pc:spChg chg="mod">
          <ac:chgData name="Lars Christensen" userId="21d57c66-e93e-48ec-892d-ca62fa4fd3b0" providerId="ADAL" clId="{692A372F-32DC-4A97-B533-0F6734939749}" dt="2025-06-13T07:16:35.575" v="49" actId="20577"/>
          <ac:spMkLst>
            <pc:docMk/>
            <pc:sldMk cId="1510337756" sldId="372"/>
            <ac:spMk id="3" creationId="{A3E47BA2-80C0-C74D-89AF-EC09846412B5}"/>
          </ac:spMkLst>
        </pc:spChg>
      </pc:sldChg>
      <pc:sldChg chg="del">
        <pc:chgData name="Lars Christensen" userId="21d57c66-e93e-48ec-892d-ca62fa4fd3b0" providerId="ADAL" clId="{692A372F-32DC-4A97-B533-0F6734939749}" dt="2025-06-13T07:33:36.216" v="732" actId="47"/>
        <pc:sldMkLst>
          <pc:docMk/>
          <pc:sldMk cId="1150265520" sldId="405"/>
        </pc:sldMkLst>
      </pc:sldChg>
      <pc:sldChg chg="addSp delSp modSp mod">
        <pc:chgData name="Lars Christensen" userId="21d57c66-e93e-48ec-892d-ca62fa4fd3b0" providerId="ADAL" clId="{692A372F-32DC-4A97-B533-0F6734939749}" dt="2025-06-13T07:19:55.928" v="56"/>
        <pc:sldMkLst>
          <pc:docMk/>
          <pc:sldMk cId="2970947519" sldId="411"/>
        </pc:sldMkLst>
        <pc:spChg chg="add mod">
          <ac:chgData name="Lars Christensen" userId="21d57c66-e93e-48ec-892d-ca62fa4fd3b0" providerId="ADAL" clId="{692A372F-32DC-4A97-B533-0F6734939749}" dt="2025-06-13T07:19:54.809" v="55" actId="478"/>
          <ac:spMkLst>
            <pc:docMk/>
            <pc:sldMk cId="2970947519" sldId="411"/>
            <ac:spMk id="5" creationId="{12617804-6017-D0C5-7940-F996A3ECB359}"/>
          </ac:spMkLst>
        </pc:spChg>
        <pc:picChg chg="add mod">
          <ac:chgData name="Lars Christensen" userId="21d57c66-e93e-48ec-892d-ca62fa4fd3b0" providerId="ADAL" clId="{692A372F-32DC-4A97-B533-0F6734939749}" dt="2025-06-13T07:19:55.928" v="56"/>
          <ac:picMkLst>
            <pc:docMk/>
            <pc:sldMk cId="2970947519" sldId="411"/>
            <ac:picMk id="6" creationId="{C8A944D6-F834-72F4-B671-9DE2953A5DB0}"/>
          </ac:picMkLst>
        </pc:picChg>
      </pc:sldChg>
      <pc:sldChg chg="addSp delSp modSp add del mod">
        <pc:chgData name="Lars Christensen" userId="21d57c66-e93e-48ec-892d-ca62fa4fd3b0" providerId="ADAL" clId="{692A372F-32DC-4A97-B533-0F6734939749}" dt="2025-06-13T07:55:41.936" v="1554" actId="14100"/>
        <pc:sldMkLst>
          <pc:docMk/>
          <pc:sldMk cId="1608582111" sldId="412"/>
        </pc:sldMkLst>
        <pc:spChg chg="mod">
          <ac:chgData name="Lars Christensen" userId="21d57c66-e93e-48ec-892d-ca62fa4fd3b0" providerId="ADAL" clId="{692A372F-32DC-4A97-B533-0F6734939749}" dt="2025-06-13T07:20:14.833" v="57" actId="6549"/>
          <ac:spMkLst>
            <pc:docMk/>
            <pc:sldMk cId="1608582111" sldId="412"/>
            <ac:spMk id="3" creationId="{FEA7356B-4A39-A46F-7974-00F36869B298}"/>
          </ac:spMkLst>
        </pc:spChg>
        <pc:picChg chg="add mod">
          <ac:chgData name="Lars Christensen" userId="21d57c66-e93e-48ec-892d-ca62fa4fd3b0" providerId="ADAL" clId="{692A372F-32DC-4A97-B533-0F6734939749}" dt="2025-06-13T07:55:41.936" v="1554" actId="14100"/>
          <ac:picMkLst>
            <pc:docMk/>
            <pc:sldMk cId="1608582111" sldId="412"/>
            <ac:picMk id="7" creationId="{B179448C-8D93-94FC-4F3E-6502D3D32908}"/>
          </ac:picMkLst>
        </pc:picChg>
      </pc:sldChg>
      <pc:sldChg chg="modSp mod">
        <pc:chgData name="Lars Christensen" userId="21d57c66-e93e-48ec-892d-ca62fa4fd3b0" providerId="ADAL" clId="{692A372F-32DC-4A97-B533-0F6734939749}" dt="2025-06-15T18:57:35.867" v="2041" actId="20577"/>
        <pc:sldMkLst>
          <pc:docMk/>
          <pc:sldMk cId="4159917382" sldId="413"/>
        </pc:sldMkLst>
        <pc:spChg chg="mod">
          <ac:chgData name="Lars Christensen" userId="21d57c66-e93e-48ec-892d-ca62fa4fd3b0" providerId="ADAL" clId="{692A372F-32DC-4A97-B533-0F6734939749}" dt="2025-06-13T07:29:48.836" v="580" actId="20577"/>
          <ac:spMkLst>
            <pc:docMk/>
            <pc:sldMk cId="4159917382" sldId="413"/>
            <ac:spMk id="2" creationId="{286E474D-53E8-A7B0-9B9E-C6FF3FEE1EC1}"/>
          </ac:spMkLst>
        </pc:spChg>
        <pc:spChg chg="mod">
          <ac:chgData name="Lars Christensen" userId="21d57c66-e93e-48ec-892d-ca62fa4fd3b0" providerId="ADAL" clId="{692A372F-32DC-4A97-B533-0F6734939749}" dt="2025-06-15T18:57:35.867" v="2041" actId="20577"/>
          <ac:spMkLst>
            <pc:docMk/>
            <pc:sldMk cId="4159917382" sldId="413"/>
            <ac:spMk id="3" creationId="{A2B7CC73-713E-9B36-91AB-CBB368F66074}"/>
          </ac:spMkLst>
        </pc:spChg>
        <pc:picChg chg="mod">
          <ac:chgData name="Lars Christensen" userId="21d57c66-e93e-48ec-892d-ca62fa4fd3b0" providerId="ADAL" clId="{692A372F-32DC-4A97-B533-0F6734939749}" dt="2025-06-13T07:35:13.119" v="768" actId="14100"/>
          <ac:picMkLst>
            <pc:docMk/>
            <pc:sldMk cId="4159917382" sldId="413"/>
            <ac:picMk id="7" creationId="{FE6695AC-F7E2-B781-DBD1-943B5087361B}"/>
          </ac:picMkLst>
        </pc:picChg>
      </pc:sldChg>
      <pc:sldChg chg="addSp delSp modSp mod">
        <pc:chgData name="Lars Christensen" userId="21d57c66-e93e-48ec-892d-ca62fa4fd3b0" providerId="ADAL" clId="{692A372F-32DC-4A97-B533-0F6734939749}" dt="2025-06-15T19:06:51.661" v="2230" actId="20577"/>
        <pc:sldMkLst>
          <pc:docMk/>
          <pc:sldMk cId="2399719566" sldId="414"/>
        </pc:sldMkLst>
        <pc:spChg chg="mod">
          <ac:chgData name="Lars Christensen" userId="21d57c66-e93e-48ec-892d-ca62fa4fd3b0" providerId="ADAL" clId="{692A372F-32DC-4A97-B533-0F6734939749}" dt="2025-06-13T07:30:37.894" v="712" actId="20577"/>
          <ac:spMkLst>
            <pc:docMk/>
            <pc:sldMk cId="2399719566" sldId="414"/>
            <ac:spMk id="2" creationId="{AE3231F0-AAA6-B23A-8C04-68164E636972}"/>
          </ac:spMkLst>
        </pc:spChg>
        <pc:spChg chg="mod">
          <ac:chgData name="Lars Christensen" userId="21d57c66-e93e-48ec-892d-ca62fa4fd3b0" providerId="ADAL" clId="{692A372F-32DC-4A97-B533-0F6734939749}" dt="2025-06-13T07:33:00.410" v="724" actId="20577"/>
          <ac:spMkLst>
            <pc:docMk/>
            <pc:sldMk cId="2399719566" sldId="414"/>
            <ac:spMk id="3" creationId="{7EFACCDB-50F5-FA25-4A12-9194A048D3D9}"/>
          </ac:spMkLst>
        </pc:spChg>
        <pc:spChg chg="add mod">
          <ac:chgData name="Lars Christensen" userId="21d57c66-e93e-48ec-892d-ca62fa4fd3b0" providerId="ADAL" clId="{692A372F-32DC-4A97-B533-0F6734939749}" dt="2025-06-15T19:06:51.661" v="2230" actId="20577"/>
          <ac:spMkLst>
            <pc:docMk/>
            <pc:sldMk cId="2399719566" sldId="414"/>
            <ac:spMk id="15" creationId="{9B4F9047-AD3A-0BE1-222D-F3E3FF27907F}"/>
          </ac:spMkLst>
        </pc:spChg>
        <pc:picChg chg="add mod">
          <ac:chgData name="Lars Christensen" userId="21d57c66-e93e-48ec-892d-ca62fa4fd3b0" providerId="ADAL" clId="{692A372F-32DC-4A97-B533-0F6734939749}" dt="2025-06-13T07:51:58.342" v="1544" actId="1076"/>
          <ac:picMkLst>
            <pc:docMk/>
            <pc:sldMk cId="2399719566" sldId="414"/>
            <ac:picMk id="9" creationId="{E66D88D0-9020-BA8A-D30C-4DEAA15A0CFE}"/>
          </ac:picMkLst>
        </pc:picChg>
        <pc:picChg chg="add mod">
          <ac:chgData name="Lars Christensen" userId="21d57c66-e93e-48ec-892d-ca62fa4fd3b0" providerId="ADAL" clId="{692A372F-32DC-4A97-B533-0F6734939749}" dt="2025-06-13T07:57:44.895" v="1565" actId="14100"/>
          <ac:picMkLst>
            <pc:docMk/>
            <pc:sldMk cId="2399719566" sldId="414"/>
            <ac:picMk id="17" creationId="{13A6F7E5-5900-1241-47C7-7173C92EEB25}"/>
          </ac:picMkLst>
        </pc:picChg>
      </pc:sldChg>
      <pc:sldChg chg="del">
        <pc:chgData name="Lars Christensen" userId="21d57c66-e93e-48ec-892d-ca62fa4fd3b0" providerId="ADAL" clId="{692A372F-32DC-4A97-B533-0F6734939749}" dt="2025-06-13T07:33:28.356" v="731" actId="47"/>
        <pc:sldMkLst>
          <pc:docMk/>
          <pc:sldMk cId="324423603" sldId="415"/>
        </pc:sldMkLst>
      </pc:sldChg>
      <pc:sldChg chg="del">
        <pc:chgData name="Lars Christensen" userId="21d57c66-e93e-48ec-892d-ca62fa4fd3b0" providerId="ADAL" clId="{692A372F-32DC-4A97-B533-0F6734939749}" dt="2025-06-13T07:33:36.216" v="732" actId="47"/>
        <pc:sldMkLst>
          <pc:docMk/>
          <pc:sldMk cId="2945645102" sldId="416"/>
        </pc:sldMkLst>
      </pc:sldChg>
      <pc:sldChg chg="del">
        <pc:chgData name="Lars Christensen" userId="21d57c66-e93e-48ec-892d-ca62fa4fd3b0" providerId="ADAL" clId="{692A372F-32DC-4A97-B533-0F6734939749}" dt="2025-06-13T07:33:36.216" v="732" actId="47"/>
        <pc:sldMkLst>
          <pc:docMk/>
          <pc:sldMk cId="2322867354" sldId="418"/>
        </pc:sldMkLst>
      </pc:sldChg>
      <pc:sldChg chg="del">
        <pc:chgData name="Lars Christensen" userId="21d57c66-e93e-48ec-892d-ca62fa4fd3b0" providerId="ADAL" clId="{692A372F-32DC-4A97-B533-0F6734939749}" dt="2025-06-13T07:33:36.216" v="732" actId="47"/>
        <pc:sldMkLst>
          <pc:docMk/>
          <pc:sldMk cId="735610635" sldId="420"/>
        </pc:sldMkLst>
      </pc:sldChg>
      <pc:sldChg chg="del">
        <pc:chgData name="Lars Christensen" userId="21d57c66-e93e-48ec-892d-ca62fa4fd3b0" providerId="ADAL" clId="{692A372F-32DC-4A97-B533-0F6734939749}" dt="2025-06-13T07:33:23.104" v="728" actId="47"/>
        <pc:sldMkLst>
          <pc:docMk/>
          <pc:sldMk cId="1660025865" sldId="421"/>
        </pc:sldMkLst>
      </pc:sldChg>
      <pc:sldChg chg="del">
        <pc:chgData name="Lars Christensen" userId="21d57c66-e93e-48ec-892d-ca62fa4fd3b0" providerId="ADAL" clId="{692A372F-32DC-4A97-B533-0F6734939749}" dt="2025-06-13T07:33:36.216" v="732" actId="47"/>
        <pc:sldMkLst>
          <pc:docMk/>
          <pc:sldMk cId="1883416803" sldId="422"/>
        </pc:sldMkLst>
      </pc:sldChg>
      <pc:sldChg chg="del">
        <pc:chgData name="Lars Christensen" userId="21d57c66-e93e-48ec-892d-ca62fa4fd3b0" providerId="ADAL" clId="{692A372F-32DC-4A97-B533-0F6734939749}" dt="2025-06-13T07:33:36.216" v="732" actId="47"/>
        <pc:sldMkLst>
          <pc:docMk/>
          <pc:sldMk cId="2257976782" sldId="423"/>
        </pc:sldMkLst>
      </pc:sldChg>
      <pc:sldChg chg="del">
        <pc:chgData name="Lars Christensen" userId="21d57c66-e93e-48ec-892d-ca62fa4fd3b0" providerId="ADAL" clId="{692A372F-32DC-4A97-B533-0F6734939749}" dt="2025-06-13T07:33:21.532" v="727" actId="47"/>
        <pc:sldMkLst>
          <pc:docMk/>
          <pc:sldMk cId="1671359067" sldId="424"/>
        </pc:sldMkLst>
      </pc:sldChg>
      <pc:sldChg chg="del">
        <pc:chgData name="Lars Christensen" userId="21d57c66-e93e-48ec-892d-ca62fa4fd3b0" providerId="ADAL" clId="{692A372F-32DC-4A97-B533-0F6734939749}" dt="2025-06-13T07:33:20.094" v="726" actId="47"/>
        <pc:sldMkLst>
          <pc:docMk/>
          <pc:sldMk cId="2330382272" sldId="425"/>
        </pc:sldMkLst>
      </pc:sldChg>
      <pc:sldChg chg="del">
        <pc:chgData name="Lars Christensen" userId="21d57c66-e93e-48ec-892d-ca62fa4fd3b0" providerId="ADAL" clId="{692A372F-32DC-4A97-B533-0F6734939749}" dt="2025-06-13T07:33:36.216" v="732" actId="47"/>
        <pc:sldMkLst>
          <pc:docMk/>
          <pc:sldMk cId="745523616" sldId="426"/>
        </pc:sldMkLst>
      </pc:sldChg>
      <pc:sldChg chg="del">
        <pc:chgData name="Lars Christensen" userId="21d57c66-e93e-48ec-892d-ca62fa4fd3b0" providerId="ADAL" clId="{692A372F-32DC-4A97-B533-0F6734939749}" dt="2025-06-13T07:33:36.216" v="732" actId="47"/>
        <pc:sldMkLst>
          <pc:docMk/>
          <pc:sldMk cId="748225182" sldId="427"/>
        </pc:sldMkLst>
      </pc:sldChg>
      <pc:sldChg chg="add ord">
        <pc:chgData name="Lars Christensen" userId="21d57c66-e93e-48ec-892d-ca62fa4fd3b0" providerId="ADAL" clId="{692A372F-32DC-4A97-B533-0F6734939749}" dt="2025-06-13T07:18:04.139" v="54"/>
        <pc:sldMkLst>
          <pc:docMk/>
          <pc:sldMk cId="5455957" sldId="428"/>
        </pc:sldMkLst>
      </pc:sldChg>
      <pc:sldChg chg="modSp add mod">
        <pc:chgData name="Lars Christensen" userId="21d57c66-e93e-48ec-892d-ca62fa4fd3b0" providerId="ADAL" clId="{692A372F-32DC-4A97-B533-0F6734939749}" dt="2025-06-15T18:54:53.073" v="1962" actId="20577"/>
        <pc:sldMkLst>
          <pc:docMk/>
          <pc:sldMk cId="1269373834" sldId="429"/>
        </pc:sldMkLst>
        <pc:spChg chg="mod">
          <ac:chgData name="Lars Christensen" userId="21d57c66-e93e-48ec-892d-ca62fa4fd3b0" providerId="ADAL" clId="{692A372F-32DC-4A97-B533-0F6734939749}" dt="2025-06-13T08:00:07.292" v="1783" actId="20577"/>
          <ac:spMkLst>
            <pc:docMk/>
            <pc:sldMk cId="1269373834" sldId="429"/>
            <ac:spMk id="2" creationId="{319DB3D0-9638-3FA3-B6DE-DA26A4E775A8}"/>
          </ac:spMkLst>
        </pc:spChg>
        <pc:spChg chg="mod">
          <ac:chgData name="Lars Christensen" userId="21d57c66-e93e-48ec-892d-ca62fa4fd3b0" providerId="ADAL" clId="{692A372F-32DC-4A97-B533-0F6734939749}" dt="2025-06-15T18:54:53.073" v="1962" actId="20577"/>
          <ac:spMkLst>
            <pc:docMk/>
            <pc:sldMk cId="1269373834" sldId="429"/>
            <ac:spMk id="3" creationId="{90B397CE-8CC7-B569-3983-693D5205790E}"/>
          </ac:spMkLst>
        </pc:spChg>
      </pc:sldChg>
      <pc:sldMasterChg chg="del delSldLayout">
        <pc:chgData name="Lars Christensen" userId="21d57c66-e93e-48ec-892d-ca62fa4fd3b0" providerId="ADAL" clId="{692A372F-32DC-4A97-B533-0F6734939749}" dt="2025-06-13T07:33:36.216" v="732" actId="47"/>
        <pc:sldMasterMkLst>
          <pc:docMk/>
          <pc:sldMasterMk cId="2088661881" sldId="2147483660"/>
        </pc:sldMasterMkLst>
        <pc:sldLayoutChg chg="del">
          <pc:chgData name="Lars Christensen" userId="21d57c66-e93e-48ec-892d-ca62fa4fd3b0" providerId="ADAL" clId="{692A372F-32DC-4A97-B533-0F6734939749}" dt="2025-06-13T07:33:36.216" v="732" actId="47"/>
          <pc:sldLayoutMkLst>
            <pc:docMk/>
            <pc:sldMasterMk cId="2088661881" sldId="2147483660"/>
            <pc:sldLayoutMk cId="3325367086" sldId="2147483661"/>
          </pc:sldLayoutMkLst>
        </pc:sldLayoutChg>
        <pc:sldLayoutChg chg="del">
          <pc:chgData name="Lars Christensen" userId="21d57c66-e93e-48ec-892d-ca62fa4fd3b0" providerId="ADAL" clId="{692A372F-32DC-4A97-B533-0F6734939749}" dt="2025-06-13T07:33:36.216" v="732" actId="47"/>
          <pc:sldLayoutMkLst>
            <pc:docMk/>
            <pc:sldMasterMk cId="2088661881" sldId="2147483660"/>
            <pc:sldLayoutMk cId="2781126797" sldId="2147483662"/>
          </pc:sldLayoutMkLst>
        </pc:sldLayoutChg>
        <pc:sldLayoutChg chg="del">
          <pc:chgData name="Lars Christensen" userId="21d57c66-e93e-48ec-892d-ca62fa4fd3b0" providerId="ADAL" clId="{692A372F-32DC-4A97-B533-0F6734939749}" dt="2025-06-13T07:33:36.216" v="732" actId="47"/>
          <pc:sldLayoutMkLst>
            <pc:docMk/>
            <pc:sldMasterMk cId="2088661881" sldId="2147483660"/>
            <pc:sldLayoutMk cId="1467004193" sldId="2147483663"/>
          </pc:sldLayoutMkLst>
        </pc:sldLayoutChg>
        <pc:sldLayoutChg chg="del">
          <pc:chgData name="Lars Christensen" userId="21d57c66-e93e-48ec-892d-ca62fa4fd3b0" providerId="ADAL" clId="{692A372F-32DC-4A97-B533-0F6734939749}" dt="2025-06-13T07:33:36.216" v="732" actId="47"/>
          <pc:sldLayoutMkLst>
            <pc:docMk/>
            <pc:sldMasterMk cId="2088661881" sldId="2147483660"/>
            <pc:sldLayoutMk cId="4288404007" sldId="2147483664"/>
          </pc:sldLayoutMkLst>
        </pc:sldLayoutChg>
        <pc:sldLayoutChg chg="del">
          <pc:chgData name="Lars Christensen" userId="21d57c66-e93e-48ec-892d-ca62fa4fd3b0" providerId="ADAL" clId="{692A372F-32DC-4A97-B533-0F6734939749}" dt="2025-06-13T07:33:36.216" v="732" actId="47"/>
          <pc:sldLayoutMkLst>
            <pc:docMk/>
            <pc:sldMasterMk cId="2088661881" sldId="2147483660"/>
            <pc:sldLayoutMk cId="939791711" sldId="2147483665"/>
          </pc:sldLayoutMkLst>
        </pc:sldLayoutChg>
        <pc:sldLayoutChg chg="del">
          <pc:chgData name="Lars Christensen" userId="21d57c66-e93e-48ec-892d-ca62fa4fd3b0" providerId="ADAL" clId="{692A372F-32DC-4A97-B533-0F6734939749}" dt="2025-06-13T07:33:36.216" v="732" actId="47"/>
          <pc:sldLayoutMkLst>
            <pc:docMk/>
            <pc:sldMasterMk cId="2088661881" sldId="2147483660"/>
            <pc:sldLayoutMk cId="346520574" sldId="2147483666"/>
          </pc:sldLayoutMkLst>
        </pc:sldLayoutChg>
        <pc:sldLayoutChg chg="del">
          <pc:chgData name="Lars Christensen" userId="21d57c66-e93e-48ec-892d-ca62fa4fd3b0" providerId="ADAL" clId="{692A372F-32DC-4A97-B533-0F6734939749}" dt="2025-06-13T07:33:36.216" v="732" actId="47"/>
          <pc:sldLayoutMkLst>
            <pc:docMk/>
            <pc:sldMasterMk cId="2088661881" sldId="2147483660"/>
            <pc:sldLayoutMk cId="135093331" sldId="2147483667"/>
          </pc:sldLayoutMkLst>
        </pc:sldLayoutChg>
        <pc:sldLayoutChg chg="del">
          <pc:chgData name="Lars Christensen" userId="21d57c66-e93e-48ec-892d-ca62fa4fd3b0" providerId="ADAL" clId="{692A372F-32DC-4A97-B533-0F6734939749}" dt="2025-06-13T07:33:36.216" v="732" actId="47"/>
          <pc:sldLayoutMkLst>
            <pc:docMk/>
            <pc:sldMasterMk cId="2088661881" sldId="2147483660"/>
            <pc:sldLayoutMk cId="55033684" sldId="2147483668"/>
          </pc:sldLayoutMkLst>
        </pc:sldLayoutChg>
        <pc:sldLayoutChg chg="del">
          <pc:chgData name="Lars Christensen" userId="21d57c66-e93e-48ec-892d-ca62fa4fd3b0" providerId="ADAL" clId="{692A372F-32DC-4A97-B533-0F6734939749}" dt="2025-06-13T07:33:36.216" v="732" actId="47"/>
          <pc:sldLayoutMkLst>
            <pc:docMk/>
            <pc:sldMasterMk cId="2088661881" sldId="2147483660"/>
            <pc:sldLayoutMk cId="629251298" sldId="2147483669"/>
          </pc:sldLayoutMkLst>
        </pc:sldLayoutChg>
        <pc:sldLayoutChg chg="del">
          <pc:chgData name="Lars Christensen" userId="21d57c66-e93e-48ec-892d-ca62fa4fd3b0" providerId="ADAL" clId="{692A372F-32DC-4A97-B533-0F6734939749}" dt="2025-06-13T07:33:36.216" v="732" actId="47"/>
          <pc:sldLayoutMkLst>
            <pc:docMk/>
            <pc:sldMasterMk cId="2088661881" sldId="2147483660"/>
            <pc:sldLayoutMk cId="1706207231" sldId="2147483670"/>
          </pc:sldLayoutMkLst>
        </pc:sldLayoutChg>
        <pc:sldLayoutChg chg="del">
          <pc:chgData name="Lars Christensen" userId="21d57c66-e93e-48ec-892d-ca62fa4fd3b0" providerId="ADAL" clId="{692A372F-32DC-4A97-B533-0F6734939749}" dt="2025-06-13T07:33:36.216" v="732" actId="47"/>
          <pc:sldLayoutMkLst>
            <pc:docMk/>
            <pc:sldMasterMk cId="2088661881" sldId="2147483660"/>
            <pc:sldLayoutMk cId="471058164" sldId="2147483671"/>
          </pc:sldLayoutMkLst>
        </pc:sldLayoutChg>
        <pc:sldLayoutChg chg="del">
          <pc:chgData name="Lars Christensen" userId="21d57c66-e93e-48ec-892d-ca62fa4fd3b0" providerId="ADAL" clId="{692A372F-32DC-4A97-B533-0F6734939749}" dt="2025-06-13T07:33:36.216" v="732" actId="47"/>
          <pc:sldLayoutMkLst>
            <pc:docMk/>
            <pc:sldMasterMk cId="2088661881" sldId="2147483660"/>
            <pc:sldLayoutMk cId="1585651940" sldId="2147483672"/>
          </pc:sldLayoutMkLst>
        </pc:sldLayoutChg>
        <pc:sldLayoutChg chg="del">
          <pc:chgData name="Lars Christensen" userId="21d57c66-e93e-48ec-892d-ca62fa4fd3b0" providerId="ADAL" clId="{692A372F-32DC-4A97-B533-0F6734939749}" dt="2025-06-13T07:33:36.216" v="732" actId="47"/>
          <pc:sldLayoutMkLst>
            <pc:docMk/>
            <pc:sldMasterMk cId="2088661881" sldId="2147483660"/>
            <pc:sldLayoutMk cId="521438288" sldId="2147483673"/>
          </pc:sldLayoutMkLst>
        </pc:sldLayoutChg>
        <pc:sldLayoutChg chg="del">
          <pc:chgData name="Lars Christensen" userId="21d57c66-e93e-48ec-892d-ca62fa4fd3b0" providerId="ADAL" clId="{692A372F-32DC-4A97-B533-0F6734939749}" dt="2025-06-13T07:33:36.216" v="732" actId="47"/>
          <pc:sldLayoutMkLst>
            <pc:docMk/>
            <pc:sldMasterMk cId="2088661881" sldId="2147483660"/>
            <pc:sldLayoutMk cId="3149330761" sldId="2147483674"/>
          </pc:sldLayoutMkLst>
        </pc:sldLayoutChg>
        <pc:sldLayoutChg chg="del">
          <pc:chgData name="Lars Christensen" userId="21d57c66-e93e-48ec-892d-ca62fa4fd3b0" providerId="ADAL" clId="{692A372F-32DC-4A97-B533-0F6734939749}" dt="2025-06-13T07:33:36.216" v="732" actId="47"/>
          <pc:sldLayoutMkLst>
            <pc:docMk/>
            <pc:sldMasterMk cId="2088661881" sldId="2147483660"/>
            <pc:sldLayoutMk cId="1477317797" sldId="2147483675"/>
          </pc:sldLayoutMkLst>
        </pc:sldLayoutChg>
        <pc:sldLayoutChg chg="del">
          <pc:chgData name="Lars Christensen" userId="21d57c66-e93e-48ec-892d-ca62fa4fd3b0" providerId="ADAL" clId="{692A372F-32DC-4A97-B533-0F6734939749}" dt="2025-06-13T07:33:36.216" v="732" actId="47"/>
          <pc:sldLayoutMkLst>
            <pc:docMk/>
            <pc:sldMasterMk cId="2088661881" sldId="2147483660"/>
            <pc:sldLayoutMk cId="2202556321" sldId="2147483676"/>
          </pc:sldLayoutMkLst>
        </pc:sldLayoutChg>
        <pc:sldLayoutChg chg="del">
          <pc:chgData name="Lars Christensen" userId="21d57c66-e93e-48ec-892d-ca62fa4fd3b0" providerId="ADAL" clId="{692A372F-32DC-4A97-B533-0F6734939749}" dt="2025-06-13T07:33:36.216" v="732" actId="47"/>
          <pc:sldLayoutMkLst>
            <pc:docMk/>
            <pc:sldMasterMk cId="2088661881" sldId="2147483660"/>
            <pc:sldLayoutMk cId="1769559467" sldId="2147483677"/>
          </pc:sldLayoutMkLst>
        </pc:sldLayoutChg>
        <pc:sldLayoutChg chg="del">
          <pc:chgData name="Lars Christensen" userId="21d57c66-e93e-48ec-892d-ca62fa4fd3b0" providerId="ADAL" clId="{692A372F-32DC-4A97-B533-0F6734939749}" dt="2025-06-13T07:33:36.216" v="732" actId="47"/>
          <pc:sldLayoutMkLst>
            <pc:docMk/>
            <pc:sldMasterMk cId="2088661881" sldId="2147483660"/>
            <pc:sldLayoutMk cId="1067460458" sldId="2147483678"/>
          </pc:sldLayoutMkLst>
        </pc:sldLayoutChg>
        <pc:sldLayoutChg chg="del">
          <pc:chgData name="Lars Christensen" userId="21d57c66-e93e-48ec-892d-ca62fa4fd3b0" providerId="ADAL" clId="{692A372F-32DC-4A97-B533-0F6734939749}" dt="2025-06-13T07:33:36.216" v="732" actId="47"/>
          <pc:sldLayoutMkLst>
            <pc:docMk/>
            <pc:sldMasterMk cId="2088661881" sldId="2147483660"/>
            <pc:sldLayoutMk cId="3495215498" sldId="2147483679"/>
          </pc:sldLayoutMkLst>
        </pc:sldLayoutChg>
        <pc:sldLayoutChg chg="del">
          <pc:chgData name="Lars Christensen" userId="21d57c66-e93e-48ec-892d-ca62fa4fd3b0" providerId="ADAL" clId="{692A372F-32DC-4A97-B533-0F6734939749}" dt="2025-06-13T07:33:36.216" v="732" actId="47"/>
          <pc:sldLayoutMkLst>
            <pc:docMk/>
            <pc:sldMasterMk cId="2088661881" sldId="2147483660"/>
            <pc:sldLayoutMk cId="2027881675" sldId="2147483680"/>
          </pc:sldLayoutMkLst>
        </pc:sldLayoutChg>
        <pc:sldLayoutChg chg="del">
          <pc:chgData name="Lars Christensen" userId="21d57c66-e93e-48ec-892d-ca62fa4fd3b0" providerId="ADAL" clId="{692A372F-32DC-4A97-B533-0F6734939749}" dt="2025-06-13T07:33:36.216" v="732" actId="47"/>
          <pc:sldLayoutMkLst>
            <pc:docMk/>
            <pc:sldMasterMk cId="2088661881" sldId="2147483660"/>
            <pc:sldLayoutMk cId="1593520387" sldId="2147483681"/>
          </pc:sldLayoutMkLst>
        </pc:sldLayoutChg>
        <pc:sldLayoutChg chg="del">
          <pc:chgData name="Lars Christensen" userId="21d57c66-e93e-48ec-892d-ca62fa4fd3b0" providerId="ADAL" clId="{692A372F-32DC-4A97-B533-0F6734939749}" dt="2025-06-13T07:33:36.216" v="732" actId="47"/>
          <pc:sldLayoutMkLst>
            <pc:docMk/>
            <pc:sldMasterMk cId="2088661881" sldId="2147483660"/>
            <pc:sldLayoutMk cId="2948944019" sldId="2147483682"/>
          </pc:sldLayoutMkLst>
        </pc:sldLayoutChg>
        <pc:sldLayoutChg chg="del">
          <pc:chgData name="Lars Christensen" userId="21d57c66-e93e-48ec-892d-ca62fa4fd3b0" providerId="ADAL" clId="{692A372F-32DC-4A97-B533-0F6734939749}" dt="2025-06-13T07:33:36.216" v="732" actId="47"/>
          <pc:sldLayoutMkLst>
            <pc:docMk/>
            <pc:sldMasterMk cId="2088661881" sldId="2147483660"/>
            <pc:sldLayoutMk cId="1044699071" sldId="2147483683"/>
          </pc:sldLayoutMkLst>
        </pc:sldLayoutChg>
        <pc:sldLayoutChg chg="del">
          <pc:chgData name="Lars Christensen" userId="21d57c66-e93e-48ec-892d-ca62fa4fd3b0" providerId="ADAL" clId="{692A372F-32DC-4A97-B533-0F6734939749}" dt="2025-06-13T07:33:36.216" v="732" actId="47"/>
          <pc:sldLayoutMkLst>
            <pc:docMk/>
            <pc:sldMasterMk cId="2088661881" sldId="2147483660"/>
            <pc:sldLayoutMk cId="3489087560" sldId="2147483684"/>
          </pc:sldLayoutMkLst>
        </pc:sldLayoutChg>
        <pc:sldLayoutChg chg="del">
          <pc:chgData name="Lars Christensen" userId="21d57c66-e93e-48ec-892d-ca62fa4fd3b0" providerId="ADAL" clId="{692A372F-32DC-4A97-B533-0F6734939749}" dt="2025-06-13T07:33:36.216" v="732" actId="47"/>
          <pc:sldLayoutMkLst>
            <pc:docMk/>
            <pc:sldMasterMk cId="2088661881" sldId="2147483660"/>
            <pc:sldLayoutMk cId="1926235198" sldId="2147483685"/>
          </pc:sldLayoutMkLst>
        </pc:sldLayoutChg>
        <pc:sldLayoutChg chg="del">
          <pc:chgData name="Lars Christensen" userId="21d57c66-e93e-48ec-892d-ca62fa4fd3b0" providerId="ADAL" clId="{692A372F-32DC-4A97-B533-0F6734939749}" dt="2025-06-13T07:33:36.216" v="732" actId="47"/>
          <pc:sldLayoutMkLst>
            <pc:docMk/>
            <pc:sldMasterMk cId="2088661881" sldId="2147483660"/>
            <pc:sldLayoutMk cId="3219276654" sldId="2147483686"/>
          </pc:sldLayoutMkLst>
        </pc:sldLayoutChg>
        <pc:sldLayoutChg chg="del">
          <pc:chgData name="Lars Christensen" userId="21d57c66-e93e-48ec-892d-ca62fa4fd3b0" providerId="ADAL" clId="{692A372F-32DC-4A97-B533-0F6734939749}" dt="2025-06-13T07:33:36.216" v="732" actId="47"/>
          <pc:sldLayoutMkLst>
            <pc:docMk/>
            <pc:sldMasterMk cId="2088661881" sldId="2147483660"/>
            <pc:sldLayoutMk cId="3351982507" sldId="214748368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AF0F0302-BE9E-8A47-8FBA-EF4A5D6A0C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1326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0220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3084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994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B8206-95C8-0DF6-C7FA-70DD8D500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F740BF11-3336-FC5B-2DA0-6CE790F19C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B1A5D030-7410-30AF-B512-F08D39BF2C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BC39B68-6154-E01A-F20F-C80C69ABF4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8583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27E0F-6B28-B6FC-D68D-66EBC8049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E44AE9B5-0AB9-9F75-8368-3A9C47949D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7F4BC499-86F0-2D72-DE9A-B7E230D470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65CC5A1-706E-C001-2A85-BA63503685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2686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67082-699C-D387-1B35-0D128D9BA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E69234D-3D58-4809-F818-6DA805A801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394D514A-5271-04BB-EE88-0FE169713E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CDF2963-AB69-8A69-2871-111EBFAB8D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2496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5D78D-1762-CF5B-E06B-A5E4667B2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83870671-8220-2E46-6E32-AEE986FE11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442F6270-31BB-2822-98B5-35A3BC7767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176D26E-4BA1-5DBF-B0F9-EBE160E643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6471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9157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_La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>
            <a:extLst>
              <a:ext uri="{FF2B5EF4-FFF2-40B4-BE49-F238E27FC236}">
                <a16:creationId xmlns:a16="http://schemas.microsoft.com/office/drawing/2014/main" id="{1515BDD9-D1B4-4E4A-861D-EDE1CCEEC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2652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602275"/>
            <a:ext cx="7218672" cy="3182109"/>
          </a:xfrm>
          <a:prstGeom prst="rect">
            <a:avLst/>
          </a:prstGeom>
        </p:spPr>
      </p:pic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0B659FBE-3626-434F-BD36-1AE10D40BE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err="1"/>
              <a:t>www.vlfk.no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5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lysbilde_La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7CB02A66-AD46-D24F-81C7-79426D04BD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8" y="-737306"/>
            <a:ext cx="13493750" cy="7596482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6CE0DCDA-C0F7-D54F-AF4E-9DA03B4CC2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1859" y="3821619"/>
            <a:ext cx="6769099" cy="4473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Undertittel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går</a:t>
            </a:r>
            <a:r>
              <a:rPr lang="en-US"/>
              <a:t> over </a:t>
            </a:r>
            <a:r>
              <a:rPr lang="en-US" err="1"/>
              <a:t>én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9" y="2477092"/>
            <a:ext cx="6769099" cy="130044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5000"/>
              </a:lnSpc>
              <a:buFontTx/>
              <a:buNone/>
              <a:defRPr sz="4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Lang </a:t>
            </a:r>
            <a:r>
              <a:rPr lang="en-US" err="1"/>
              <a:t>presentasjonstittel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går</a:t>
            </a:r>
            <a:r>
              <a:rPr lang="en-US"/>
              <a:t> over to </a:t>
            </a:r>
            <a:r>
              <a:rPr lang="en-US" err="1"/>
              <a:t>linjer</a:t>
            </a:r>
            <a:endParaRPr lang="en-US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021" y="370417"/>
            <a:ext cx="2950077" cy="1300442"/>
          </a:xfrm>
          <a:prstGeom prst="rect">
            <a:avLst/>
          </a:prstGeom>
        </p:spPr>
      </p:pic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0B659FBE-3626-434F-BD36-1AE10D40BE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err="1"/>
              <a:t>www.vlfk.no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+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80325" y="0"/>
            <a:ext cx="4500562" cy="6857999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007C8C8B-4FDF-3840-AF16-7C2896569F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5021" y="370417"/>
            <a:ext cx="2950077" cy="1300442"/>
          </a:xfrm>
          <a:prstGeom prst="rect">
            <a:avLst/>
          </a:prstGeom>
        </p:spPr>
      </p:pic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08DF618A-105C-8649-8627-2D6349A585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6" y="2718394"/>
            <a:ext cx="6300787" cy="132036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95000"/>
              </a:lnSpc>
              <a:buFontTx/>
              <a:buNone/>
              <a:defRPr sz="4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err="1"/>
              <a:t>Presentasjonstittel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gå</a:t>
            </a:r>
            <a:r>
              <a:rPr lang="en-US"/>
              <a:t> over </a:t>
            </a:r>
            <a:r>
              <a:rPr lang="en-US" err="1"/>
              <a:t>flere</a:t>
            </a:r>
            <a:r>
              <a:rPr lang="en-US"/>
              <a:t> </a:t>
            </a:r>
            <a:r>
              <a:rPr lang="en-US" err="1"/>
              <a:t>linjer</a:t>
            </a:r>
            <a:endParaRPr lang="en-US"/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0FC77050-3B6C-AE43-B607-E0A39D7B60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99512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err="1"/>
              <a:t>www.vlfk.no</a:t>
            </a:r>
            <a:endParaRPr lang="en-US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5748078D-EAAB-5C41-8D1F-B07C9D4C78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1859" y="6172912"/>
            <a:ext cx="4489929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xx. </a:t>
            </a:r>
            <a:r>
              <a:rPr lang="en-US" err="1"/>
              <a:t>måned</a:t>
            </a:r>
            <a:r>
              <a:rPr lang="en-US"/>
              <a:t> </a:t>
            </a:r>
            <a:r>
              <a:rPr lang="en-US" err="1"/>
              <a:t>år</a:t>
            </a:r>
            <a:r>
              <a:rPr lang="en-US"/>
              <a:t>, </a:t>
            </a:r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samling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sted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90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_Ko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>
            <a:extLst>
              <a:ext uri="{FF2B5EF4-FFF2-40B4-BE49-F238E27FC236}">
                <a16:creationId xmlns:a16="http://schemas.microsoft.com/office/drawing/2014/main" id="{1515BDD9-D1B4-4E4A-861D-EDE1CCEEC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652"/>
            <a:ext cx="12192000" cy="6862652"/>
          </a:xfrm>
          <a:prstGeom prst="rect">
            <a:avLst/>
          </a:prstGeom>
        </p:spPr>
      </p:pic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9" y="2843220"/>
            <a:ext cx="8090379" cy="130044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9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err="1"/>
              <a:t>Kort</a:t>
            </a:r>
            <a:r>
              <a:rPr lang="en-US"/>
              <a:t> </a:t>
            </a:r>
            <a:r>
              <a:rPr lang="en-US" err="1"/>
              <a:t>tittel</a:t>
            </a:r>
            <a:endParaRPr lang="en-US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021" y="370417"/>
            <a:ext cx="2950077" cy="1300442"/>
          </a:xfrm>
          <a:prstGeom prst="rect">
            <a:avLst/>
          </a:prstGeom>
        </p:spPr>
      </p:pic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D9220EB2-EC8C-C24D-8AA8-9E6F0E8F1A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1859" y="6172912"/>
            <a:ext cx="6769099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xx. </a:t>
            </a:r>
            <a:r>
              <a:rPr lang="en-US" err="1"/>
              <a:t>måned</a:t>
            </a:r>
            <a:r>
              <a:rPr lang="en-US"/>
              <a:t> </a:t>
            </a:r>
            <a:r>
              <a:rPr lang="en-US" err="1"/>
              <a:t>år</a:t>
            </a:r>
            <a:r>
              <a:rPr lang="en-US"/>
              <a:t>, </a:t>
            </a:r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samling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sted</a:t>
            </a:r>
            <a:endParaRPr lang="en-US"/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19D18ACA-3111-BA4B-A1D8-45181CA354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err="1"/>
              <a:t>www.vlfk.no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46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_Ko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CF22EF4B-9918-5B4C-A5A4-946FB543E4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07"/>
          <a:stretch/>
        </p:blipFill>
        <p:spPr>
          <a:xfrm>
            <a:off x="-1" y="0"/>
            <a:ext cx="12183735" cy="6858000"/>
          </a:xfrm>
          <a:prstGeom prst="rect">
            <a:avLst/>
          </a:prstGeom>
        </p:spPr>
      </p:pic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9" y="2843220"/>
            <a:ext cx="8090379" cy="130044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9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err="1"/>
              <a:t>Kort</a:t>
            </a:r>
            <a:r>
              <a:rPr lang="en-US"/>
              <a:t> </a:t>
            </a:r>
            <a:r>
              <a:rPr lang="en-US" err="1"/>
              <a:t>tittel</a:t>
            </a:r>
            <a:endParaRPr lang="en-US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021" y="370417"/>
            <a:ext cx="2950077" cy="1300442"/>
          </a:xfrm>
          <a:prstGeom prst="rect">
            <a:avLst/>
          </a:prstGeom>
        </p:spPr>
      </p:pic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D9220EB2-EC8C-C24D-8AA8-9E6F0E8F1A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1859" y="6172912"/>
            <a:ext cx="6769099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xx. </a:t>
            </a:r>
            <a:r>
              <a:rPr lang="en-US" err="1"/>
              <a:t>måned</a:t>
            </a:r>
            <a:r>
              <a:rPr lang="en-US"/>
              <a:t> </a:t>
            </a:r>
            <a:r>
              <a:rPr lang="en-US" err="1"/>
              <a:t>år</a:t>
            </a:r>
            <a:r>
              <a:rPr lang="en-US"/>
              <a:t>, </a:t>
            </a:r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samling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sted</a:t>
            </a:r>
            <a:endParaRPr lang="en-US"/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19D18ACA-3111-BA4B-A1D8-45181CA354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err="1"/>
              <a:t>www.vlfk.no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83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lysbilde_Ko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9" y="2843220"/>
            <a:ext cx="8090379" cy="130044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9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err="1"/>
              <a:t>Kort</a:t>
            </a:r>
            <a:r>
              <a:rPr lang="en-US"/>
              <a:t> </a:t>
            </a:r>
            <a:r>
              <a:rPr lang="en-US" err="1"/>
              <a:t>tittel</a:t>
            </a:r>
            <a:endParaRPr lang="en-US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5021" y="370417"/>
            <a:ext cx="2950077" cy="1300442"/>
          </a:xfrm>
          <a:prstGeom prst="rect">
            <a:avLst/>
          </a:prstGeom>
        </p:spPr>
      </p:pic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D9220EB2-EC8C-C24D-8AA8-9E6F0E8F1A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1859" y="6172912"/>
            <a:ext cx="6769099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xx. </a:t>
            </a:r>
            <a:r>
              <a:rPr lang="en-US" err="1"/>
              <a:t>måned</a:t>
            </a:r>
            <a:r>
              <a:rPr lang="en-US"/>
              <a:t> </a:t>
            </a:r>
            <a:r>
              <a:rPr lang="en-US" err="1"/>
              <a:t>år</a:t>
            </a:r>
            <a:r>
              <a:rPr lang="en-US"/>
              <a:t>, </a:t>
            </a:r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samling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sted</a:t>
            </a:r>
            <a:endParaRPr lang="en-US"/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19D18ACA-3111-BA4B-A1D8-45181CA354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err="1"/>
              <a:t>www.vlfk.no</a:t>
            </a:r>
            <a:endParaRPr lang="en-US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E3093D2C-AEDA-944D-A1B9-A9C9DAE866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119" r="-17757"/>
          <a:stretch/>
        </p:blipFill>
        <p:spPr>
          <a:xfrm>
            <a:off x="6311900" y="-2309832"/>
            <a:ext cx="8831692" cy="919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69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tellysbilde_Ko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C369AAAB-0465-E645-A3C6-63061F4A71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8" y="-737306"/>
            <a:ext cx="13493750" cy="7596482"/>
          </a:xfrm>
          <a:prstGeom prst="rect">
            <a:avLst/>
          </a:prstGeom>
        </p:spPr>
      </p:pic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9" y="2843220"/>
            <a:ext cx="8090379" cy="130044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9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err="1"/>
              <a:t>Kort</a:t>
            </a:r>
            <a:r>
              <a:rPr lang="en-US"/>
              <a:t> </a:t>
            </a:r>
            <a:r>
              <a:rPr lang="en-US" err="1"/>
              <a:t>tittel</a:t>
            </a:r>
            <a:endParaRPr lang="en-US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021" y="370417"/>
            <a:ext cx="2950077" cy="1300442"/>
          </a:xfrm>
          <a:prstGeom prst="rect">
            <a:avLst/>
          </a:prstGeom>
        </p:spPr>
      </p:pic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19D18ACA-3111-BA4B-A1D8-45181CA354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err="1"/>
              <a:t>www.vlfk.no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09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>
            <a:extLst>
              <a:ext uri="{FF2B5EF4-FFF2-40B4-BE49-F238E27FC236}">
                <a16:creationId xmlns:a16="http://schemas.microsoft.com/office/drawing/2014/main" id="{1515BDD9-D1B4-4E4A-861D-EDE1CCEEC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2652"/>
          </a:xfrm>
          <a:prstGeom prst="rect">
            <a:avLst/>
          </a:prstGeom>
        </p:spPr>
      </p:pic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9" y="2433631"/>
            <a:ext cx="6769099" cy="199073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5000"/>
              </a:lnSpc>
              <a:buFontTx/>
              <a:buNone/>
              <a:defRPr sz="4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err="1"/>
              <a:t>Kapittelside</a:t>
            </a:r>
            <a:r>
              <a:rPr lang="en-US"/>
              <a:t> med </a:t>
            </a:r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går</a:t>
            </a:r>
            <a:r>
              <a:rPr lang="en-US"/>
              <a:t> over </a:t>
            </a:r>
            <a:r>
              <a:rPr lang="en-US" err="1"/>
              <a:t>en</a:t>
            </a:r>
            <a:r>
              <a:rPr lang="en-US"/>
              <a:t>, to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tre</a:t>
            </a:r>
            <a:r>
              <a:rPr lang="en-US"/>
              <a:t> </a:t>
            </a:r>
            <a:r>
              <a:rPr lang="en-US" err="1"/>
              <a:t>linjer</a:t>
            </a:r>
            <a:endParaRPr lang="en-US"/>
          </a:p>
        </p:txBody>
      </p:sp>
      <p:pic>
        <p:nvPicPr>
          <p:cNvPr id="5" name="Bilde 6">
            <a:extLst>
              <a:ext uri="{FF2B5EF4-FFF2-40B4-BE49-F238E27FC236}">
                <a16:creationId xmlns:a16="http://schemas.microsoft.com/office/drawing/2014/main" id="{1D3B5F7E-5FD9-7E46-9879-C9CD592466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7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pittel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9" y="2433631"/>
            <a:ext cx="6769099" cy="199073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5000"/>
              </a:lnSpc>
              <a:buFontTx/>
              <a:buNone/>
              <a:defRPr sz="4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err="1"/>
              <a:t>Kapittelside</a:t>
            </a:r>
            <a:r>
              <a:rPr lang="en-US"/>
              <a:t> med </a:t>
            </a:r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går</a:t>
            </a:r>
            <a:r>
              <a:rPr lang="en-US"/>
              <a:t> over </a:t>
            </a:r>
            <a:r>
              <a:rPr lang="en-US" err="1"/>
              <a:t>en</a:t>
            </a:r>
            <a:r>
              <a:rPr lang="en-US"/>
              <a:t>, to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tre</a:t>
            </a:r>
            <a:r>
              <a:rPr lang="en-US"/>
              <a:t> </a:t>
            </a:r>
            <a:r>
              <a:rPr lang="en-US" err="1"/>
              <a:t>linjer</a:t>
            </a:r>
            <a:endParaRPr lang="en-US"/>
          </a:p>
        </p:txBody>
      </p:sp>
      <p:pic>
        <p:nvPicPr>
          <p:cNvPr id="5" name="Bilde 6">
            <a:extLst>
              <a:ext uri="{FF2B5EF4-FFF2-40B4-BE49-F238E27FC236}">
                <a16:creationId xmlns:a16="http://schemas.microsoft.com/office/drawing/2014/main" id="{1D3B5F7E-5FD9-7E46-9879-C9CD59246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4E7B972F-EB25-204C-8DB6-496FF02AC6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07"/>
          <a:stretch/>
        </p:blipFill>
        <p:spPr>
          <a:xfrm>
            <a:off x="-1" y="0"/>
            <a:ext cx="12183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11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apittel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9" y="2433631"/>
            <a:ext cx="6769099" cy="199073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5000"/>
              </a:lnSpc>
              <a:buFontTx/>
              <a:buNone/>
              <a:defRPr sz="4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err="1"/>
              <a:t>Kapittelside</a:t>
            </a:r>
            <a:r>
              <a:rPr lang="en-US"/>
              <a:t> med </a:t>
            </a:r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går</a:t>
            </a:r>
            <a:r>
              <a:rPr lang="en-US"/>
              <a:t> over </a:t>
            </a:r>
            <a:r>
              <a:rPr lang="en-US" err="1"/>
              <a:t>en</a:t>
            </a:r>
            <a:r>
              <a:rPr lang="en-US"/>
              <a:t>, to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tre</a:t>
            </a:r>
            <a:r>
              <a:rPr lang="en-US"/>
              <a:t> </a:t>
            </a:r>
            <a:r>
              <a:rPr lang="en-US" err="1"/>
              <a:t>linjer</a:t>
            </a:r>
            <a:endParaRPr lang="en-US"/>
          </a:p>
        </p:txBody>
      </p:sp>
      <p:pic>
        <p:nvPicPr>
          <p:cNvPr id="5" name="Bilde 6">
            <a:extLst>
              <a:ext uri="{FF2B5EF4-FFF2-40B4-BE49-F238E27FC236}">
                <a16:creationId xmlns:a16="http://schemas.microsoft.com/office/drawing/2014/main" id="{1D3B5F7E-5FD9-7E46-9879-C9CD59246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EF6BC029-5268-D04F-BFC8-0C449FB9A2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119" r="-17757"/>
          <a:stretch/>
        </p:blipFill>
        <p:spPr>
          <a:xfrm>
            <a:off x="6311900" y="-2164044"/>
            <a:ext cx="8831692" cy="919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0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Kapittel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C87351D9-4CF3-7C4E-815B-A8C5DECC87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34975" y="-737306"/>
            <a:ext cx="13493750" cy="7596482"/>
          </a:xfrm>
          <a:prstGeom prst="rect">
            <a:avLst/>
          </a:prstGeom>
        </p:spPr>
      </p:pic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9" y="2433631"/>
            <a:ext cx="6769099" cy="199073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5000"/>
              </a:lnSpc>
              <a:buFontTx/>
              <a:buNone/>
              <a:defRPr sz="4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err="1"/>
              <a:t>Kapittelside</a:t>
            </a:r>
            <a:r>
              <a:rPr lang="en-US"/>
              <a:t> med </a:t>
            </a:r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går</a:t>
            </a:r>
            <a:r>
              <a:rPr lang="en-US"/>
              <a:t> over </a:t>
            </a:r>
            <a:r>
              <a:rPr lang="en-US" err="1"/>
              <a:t>en</a:t>
            </a:r>
            <a:r>
              <a:rPr lang="en-US"/>
              <a:t>, to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tre</a:t>
            </a:r>
            <a:r>
              <a:rPr lang="en-US"/>
              <a:t> </a:t>
            </a:r>
            <a:r>
              <a:rPr lang="en-US" err="1"/>
              <a:t>linjer</a:t>
            </a:r>
            <a:endParaRPr lang="en-US"/>
          </a:p>
        </p:txBody>
      </p:sp>
      <p:pic>
        <p:nvPicPr>
          <p:cNvPr id="5" name="Bilde 6">
            <a:extLst>
              <a:ext uri="{FF2B5EF4-FFF2-40B4-BE49-F238E27FC236}">
                <a16:creationId xmlns:a16="http://schemas.microsoft.com/office/drawing/2014/main" id="{1D3B5F7E-5FD9-7E46-9879-C9CD592466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8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_La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02275"/>
            <a:ext cx="7218672" cy="3182109"/>
          </a:xfrm>
          <a:prstGeom prst="rect">
            <a:avLst/>
          </a:prstGeom>
        </p:spPr>
      </p:pic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0B659FBE-3626-434F-BD36-1AE10D40BE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err="1"/>
              <a:t>www.vlfk.no</a:t>
            </a:r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76D0CF2-BD9F-9B46-BC9C-E4BE8E7AD6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07"/>
          <a:stretch/>
        </p:blipFill>
        <p:spPr>
          <a:xfrm>
            <a:off x="-1" y="0"/>
            <a:ext cx="12183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06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08DF618A-105C-8649-8627-2D6349A585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6" y="727549"/>
            <a:ext cx="7669212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går</a:t>
            </a:r>
            <a:r>
              <a:rPr lang="en-US"/>
              <a:t> over </a:t>
            </a:r>
            <a:r>
              <a:rPr lang="en-US" err="1"/>
              <a:t>én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85DD8909-428D-E543-AB62-3E00682CE9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43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lysbilde_punk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08DF618A-105C-8649-8627-2D6349A585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6" y="727549"/>
            <a:ext cx="7669212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går</a:t>
            </a:r>
            <a:r>
              <a:rPr lang="en-US"/>
              <a:t> over </a:t>
            </a:r>
            <a:r>
              <a:rPr lang="en-US" err="1"/>
              <a:t>én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31968C0-AD7E-C049-8E6C-2985A8DE3A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1239641"/>
            <a:ext cx="7669213" cy="44730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Undertittel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går</a:t>
            </a:r>
            <a:r>
              <a:rPr lang="en-US"/>
              <a:t> over </a:t>
            </a:r>
            <a:r>
              <a:rPr lang="en-US" err="1"/>
              <a:t>én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6C3CBB-E3CD-A04F-AF11-BAF1433A63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1225" y="2199035"/>
            <a:ext cx="9469438" cy="3214424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In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mi </a:t>
            </a:r>
            <a:r>
              <a:rPr lang="en-GB" err="1"/>
              <a:t>viverra</a:t>
            </a:r>
            <a:r>
              <a:rPr lang="en-GB"/>
              <a:t> in. </a:t>
            </a:r>
            <a:r>
              <a:rPr lang="en-GB" err="1"/>
              <a:t>Donec</a:t>
            </a:r>
            <a:r>
              <a:rPr lang="en-GB"/>
              <a:t> dictum convallis </a:t>
            </a:r>
            <a:r>
              <a:rPr lang="en-GB" err="1"/>
              <a:t>eros</a:t>
            </a:r>
            <a:r>
              <a:rPr lang="en-GB"/>
              <a:t> vitae </a:t>
            </a:r>
            <a:r>
              <a:rPr lang="en-GB" err="1"/>
              <a:t>finibus</a:t>
            </a:r>
            <a:r>
              <a:rPr lang="en-GB"/>
              <a:t>. </a:t>
            </a:r>
            <a:r>
              <a:rPr lang="en-GB" err="1"/>
              <a:t>Donec</a:t>
            </a:r>
            <a:r>
              <a:rPr lang="en-GB"/>
              <a:t> in </a:t>
            </a:r>
            <a:r>
              <a:rPr lang="en-GB" err="1"/>
              <a:t>neque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.</a:t>
            </a:r>
          </a:p>
          <a:p>
            <a:pPr lvl="0"/>
            <a:r>
              <a:rPr lang="en-GB" err="1"/>
              <a:t>Praesent</a:t>
            </a:r>
            <a:r>
              <a:rPr lang="en-GB"/>
              <a:t> </a:t>
            </a:r>
            <a:r>
              <a:rPr lang="en-GB" err="1"/>
              <a:t>porttitor</a:t>
            </a:r>
            <a:r>
              <a:rPr lang="en-GB"/>
              <a:t> </a:t>
            </a:r>
            <a:r>
              <a:rPr lang="en-GB" err="1"/>
              <a:t>efficitur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. </a:t>
            </a:r>
            <a:r>
              <a:rPr lang="en-GB" err="1"/>
              <a:t>Sed</a:t>
            </a:r>
            <a:r>
              <a:rPr lang="en-GB"/>
              <a:t> id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 </a:t>
            </a:r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dictum,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 et,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. Cras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,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rutrum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.</a:t>
            </a:r>
            <a:endParaRPr lang="nb-NO"/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791A530B-87B8-5C48-A101-544B9ABE62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77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lysbilde_punkter+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113" y="0"/>
            <a:ext cx="4500562" cy="6857999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EAE5B8DA-6811-1C4B-AAA3-70C7520486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2547" y="727549"/>
            <a:ext cx="5963910" cy="563231"/>
          </a:xfrm>
          <a:prstGeom prst="rect">
            <a:avLst/>
          </a:prstGeom>
        </p:spPr>
        <p:txBody>
          <a:bodyPr wrap="square" rIns="0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går</a:t>
            </a:r>
            <a:r>
              <a:rPr lang="en-US"/>
              <a:t> over </a:t>
            </a:r>
            <a:r>
              <a:rPr lang="en-US" err="1"/>
              <a:t>én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6216954-448C-BF45-998F-DFD02E4F3C93}"/>
              </a:ext>
            </a:extLst>
          </p:cNvPr>
          <p:cNvSpPr txBox="1">
            <a:spLocks/>
          </p:cNvSpPr>
          <p:nvPr userDrawn="1"/>
        </p:nvSpPr>
        <p:spPr>
          <a:xfrm>
            <a:off x="5422546" y="1239641"/>
            <a:ext cx="5963911" cy="44730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200" b="0" i="0" kern="1200" baseline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/>
              <a:t>Undertittel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går</a:t>
            </a:r>
            <a:r>
              <a:rPr lang="en-US"/>
              <a:t> over </a:t>
            </a:r>
            <a:r>
              <a:rPr lang="en-US" err="1"/>
              <a:t>én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C5DB5F6-E128-C744-9555-30ACF5B612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22546" y="2199035"/>
            <a:ext cx="5858229" cy="3214424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In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mi </a:t>
            </a:r>
            <a:r>
              <a:rPr lang="en-GB" err="1"/>
              <a:t>viverra</a:t>
            </a:r>
            <a:r>
              <a:rPr lang="en-GB"/>
              <a:t> in. </a:t>
            </a:r>
            <a:r>
              <a:rPr lang="en-GB" err="1"/>
              <a:t>Donec</a:t>
            </a:r>
            <a:r>
              <a:rPr lang="en-GB"/>
              <a:t> dictum convallis </a:t>
            </a:r>
            <a:r>
              <a:rPr lang="en-GB" err="1"/>
              <a:t>eros</a:t>
            </a:r>
            <a:r>
              <a:rPr lang="en-GB"/>
              <a:t> vitae </a:t>
            </a:r>
            <a:r>
              <a:rPr lang="en-GB" err="1"/>
              <a:t>finibus</a:t>
            </a:r>
            <a:r>
              <a:rPr lang="en-GB"/>
              <a:t>. </a:t>
            </a:r>
            <a:r>
              <a:rPr lang="en-GB" err="1"/>
              <a:t>Donec</a:t>
            </a:r>
            <a:r>
              <a:rPr lang="en-GB"/>
              <a:t> in </a:t>
            </a:r>
            <a:r>
              <a:rPr lang="en-GB" err="1"/>
              <a:t>neque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.</a:t>
            </a:r>
          </a:p>
          <a:p>
            <a:pPr lvl="0"/>
            <a:r>
              <a:rPr lang="en-GB" err="1"/>
              <a:t>Praesent</a:t>
            </a:r>
            <a:r>
              <a:rPr lang="en-GB"/>
              <a:t> </a:t>
            </a:r>
            <a:r>
              <a:rPr lang="en-GB" err="1"/>
              <a:t>porttitor</a:t>
            </a:r>
            <a:r>
              <a:rPr lang="en-GB"/>
              <a:t> </a:t>
            </a:r>
            <a:r>
              <a:rPr lang="en-GB" err="1"/>
              <a:t>efficitur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. </a:t>
            </a:r>
            <a:r>
              <a:rPr lang="en-GB" err="1"/>
              <a:t>Sed</a:t>
            </a:r>
            <a:r>
              <a:rPr lang="en-GB"/>
              <a:t> id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 </a:t>
            </a:r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dictum,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 et,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. Cras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,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rutrum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.</a:t>
            </a:r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1887339-971C-7946-A2A9-413F10198D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89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lysbilde_punkter+bild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91438" y="0"/>
            <a:ext cx="4500562" cy="6857999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9576D748-28C7-534E-AD9A-86DC85D4BF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1226" y="727549"/>
            <a:ext cx="6300787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går</a:t>
            </a:r>
            <a:r>
              <a:rPr lang="en-US"/>
              <a:t> over </a:t>
            </a:r>
            <a:r>
              <a:rPr lang="en-US" err="1"/>
              <a:t>én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B08698F-1066-E549-AAD1-86DFDBAC2088}"/>
              </a:ext>
            </a:extLst>
          </p:cNvPr>
          <p:cNvSpPr txBox="1">
            <a:spLocks/>
          </p:cNvSpPr>
          <p:nvPr userDrawn="1"/>
        </p:nvSpPr>
        <p:spPr>
          <a:xfrm>
            <a:off x="911225" y="1239641"/>
            <a:ext cx="5879747" cy="44730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200" b="0" i="0" kern="1200" baseline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/>
              <a:t>Undertittel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går</a:t>
            </a:r>
            <a:r>
              <a:rPr lang="en-US"/>
              <a:t> over </a:t>
            </a:r>
            <a:r>
              <a:rPr lang="en-US" err="1"/>
              <a:t>én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A7CAF74-6A7A-524F-9BF9-55AC3F9441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6323" y="2199035"/>
            <a:ext cx="5858229" cy="3214424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In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mi </a:t>
            </a:r>
            <a:r>
              <a:rPr lang="en-GB" err="1"/>
              <a:t>viverra</a:t>
            </a:r>
            <a:r>
              <a:rPr lang="en-GB"/>
              <a:t> in. </a:t>
            </a:r>
            <a:r>
              <a:rPr lang="en-GB" err="1"/>
              <a:t>Donec</a:t>
            </a:r>
            <a:r>
              <a:rPr lang="en-GB"/>
              <a:t> dictum convallis </a:t>
            </a:r>
            <a:r>
              <a:rPr lang="en-GB" err="1"/>
              <a:t>eros</a:t>
            </a:r>
            <a:r>
              <a:rPr lang="en-GB"/>
              <a:t> vitae </a:t>
            </a:r>
            <a:r>
              <a:rPr lang="en-GB" err="1"/>
              <a:t>finibus</a:t>
            </a:r>
            <a:r>
              <a:rPr lang="en-GB"/>
              <a:t>. </a:t>
            </a:r>
            <a:r>
              <a:rPr lang="en-GB" err="1"/>
              <a:t>Donec</a:t>
            </a:r>
            <a:r>
              <a:rPr lang="en-GB"/>
              <a:t> in </a:t>
            </a:r>
            <a:r>
              <a:rPr lang="en-GB" err="1"/>
              <a:t>neque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.</a:t>
            </a:r>
          </a:p>
          <a:p>
            <a:pPr lvl="0"/>
            <a:r>
              <a:rPr lang="en-GB" err="1"/>
              <a:t>Praesent</a:t>
            </a:r>
            <a:r>
              <a:rPr lang="en-GB"/>
              <a:t> </a:t>
            </a:r>
            <a:r>
              <a:rPr lang="en-GB" err="1"/>
              <a:t>porttitor</a:t>
            </a:r>
            <a:r>
              <a:rPr lang="en-GB"/>
              <a:t> </a:t>
            </a:r>
            <a:r>
              <a:rPr lang="en-GB" err="1"/>
              <a:t>efficitur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. </a:t>
            </a:r>
            <a:r>
              <a:rPr lang="en-GB" err="1"/>
              <a:t>Sed</a:t>
            </a:r>
            <a:r>
              <a:rPr lang="en-GB"/>
              <a:t> id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 </a:t>
            </a:r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dictum,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 et,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. Cras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,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rutrum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.</a:t>
            </a:r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59E6E7D-150F-AD41-ABB8-F10900F645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7614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07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lysbilde_punkter+bilde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80101" y="0"/>
            <a:ext cx="6311900" cy="6857999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93B5F2BA-5185-084E-81AC-EDEAB814A3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1226" y="727549"/>
            <a:ext cx="4500562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over </a:t>
            </a:r>
            <a:r>
              <a:rPr lang="en-US" err="1"/>
              <a:t>én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5329E73-ECDE-2B44-9B36-63593244D8D1}"/>
              </a:ext>
            </a:extLst>
          </p:cNvPr>
          <p:cNvSpPr txBox="1">
            <a:spLocks/>
          </p:cNvSpPr>
          <p:nvPr userDrawn="1"/>
        </p:nvSpPr>
        <p:spPr>
          <a:xfrm>
            <a:off x="911225" y="1239641"/>
            <a:ext cx="4500563" cy="44730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200" b="0" i="0" kern="1200" baseline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/>
              <a:t>Undertittel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går</a:t>
            </a:r>
            <a:r>
              <a:rPr lang="en-US"/>
              <a:t> over </a:t>
            </a:r>
            <a:r>
              <a:rPr lang="en-US" err="1"/>
              <a:t>én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F6F943B-46A7-C241-81D1-88D01A82F2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1985" y="2199035"/>
            <a:ext cx="4500562" cy="3419324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In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mi </a:t>
            </a:r>
            <a:r>
              <a:rPr lang="en-GB" err="1"/>
              <a:t>viverra</a:t>
            </a:r>
            <a:r>
              <a:rPr lang="en-GB"/>
              <a:t> in. </a:t>
            </a:r>
            <a:r>
              <a:rPr lang="en-GB" err="1"/>
              <a:t>Donec</a:t>
            </a:r>
            <a:r>
              <a:rPr lang="en-GB"/>
              <a:t> dictum convallis </a:t>
            </a:r>
            <a:r>
              <a:rPr lang="en-GB" err="1"/>
              <a:t>eros</a:t>
            </a:r>
            <a:r>
              <a:rPr lang="en-GB"/>
              <a:t> vitae </a:t>
            </a:r>
            <a:r>
              <a:rPr lang="en-GB" err="1"/>
              <a:t>finibus</a:t>
            </a:r>
            <a:r>
              <a:rPr lang="en-GB"/>
              <a:t>. </a:t>
            </a:r>
            <a:r>
              <a:rPr lang="en-GB" err="1"/>
              <a:t>Donec</a:t>
            </a:r>
            <a:r>
              <a:rPr lang="en-GB"/>
              <a:t> in </a:t>
            </a:r>
            <a:r>
              <a:rPr lang="en-GB" err="1"/>
              <a:t>neque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.</a:t>
            </a:r>
          </a:p>
          <a:p>
            <a:pPr lvl="0"/>
            <a:r>
              <a:rPr lang="en-GB" err="1"/>
              <a:t>Praesent</a:t>
            </a:r>
            <a:r>
              <a:rPr lang="en-GB"/>
              <a:t> </a:t>
            </a:r>
            <a:r>
              <a:rPr lang="en-GB" err="1"/>
              <a:t>porttitor</a:t>
            </a:r>
            <a:r>
              <a:rPr lang="en-GB"/>
              <a:t> </a:t>
            </a:r>
            <a:r>
              <a:rPr lang="en-GB" err="1"/>
              <a:t>efficitur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. </a:t>
            </a:r>
            <a:r>
              <a:rPr lang="en-GB" err="1"/>
              <a:t>Sed</a:t>
            </a:r>
            <a:r>
              <a:rPr lang="en-GB"/>
              <a:t> id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 </a:t>
            </a:r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dictum,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 et,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. Cras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,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rutrum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.</a:t>
            </a:r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FE92C00-9341-3144-AF9C-192D531D12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5087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98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lysbilde_punkter+bilde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311900" cy="6857999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BEC4CE19-3638-434F-B816-87A541484E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30269" y="727549"/>
            <a:ext cx="4145302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over </a:t>
            </a:r>
            <a:r>
              <a:rPr lang="en-US" err="1"/>
              <a:t>én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D7A1D64-5462-B549-B1F8-C46C0DE18459}"/>
              </a:ext>
            </a:extLst>
          </p:cNvPr>
          <p:cNvSpPr txBox="1">
            <a:spLocks/>
          </p:cNvSpPr>
          <p:nvPr userDrawn="1"/>
        </p:nvSpPr>
        <p:spPr>
          <a:xfrm>
            <a:off x="7230268" y="1239641"/>
            <a:ext cx="4145303" cy="44730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200" b="0" i="0" kern="1200" baseline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/>
              <a:t>Undertittel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går</a:t>
            </a:r>
            <a:r>
              <a:rPr lang="en-US"/>
              <a:t> over </a:t>
            </a:r>
            <a:r>
              <a:rPr lang="en-US" err="1"/>
              <a:t>én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EE4B8E7-CA86-3047-9EAB-BEC9AF583F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12013" y="2199035"/>
            <a:ext cx="4068762" cy="3214424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In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mi </a:t>
            </a:r>
            <a:r>
              <a:rPr lang="en-GB" err="1"/>
              <a:t>viverra</a:t>
            </a:r>
            <a:r>
              <a:rPr lang="en-GB"/>
              <a:t> in</a:t>
            </a:r>
          </a:p>
          <a:p>
            <a:pPr lvl="0"/>
            <a:r>
              <a:rPr lang="en-GB" err="1"/>
              <a:t>Sed</a:t>
            </a:r>
            <a:r>
              <a:rPr lang="en-GB"/>
              <a:t> id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 </a:t>
            </a:r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dictum,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 et,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. Cras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,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rutrum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.</a:t>
            </a:r>
            <a:endParaRPr lang="nb-NO"/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4EAA71E3-B715-8A4D-8D92-CC68790F77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9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lysbilde_punkter+2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91438" y="0"/>
            <a:ext cx="4500562" cy="3428999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7" name="Plassholder for bilde 12">
            <a:extLst>
              <a:ext uri="{FF2B5EF4-FFF2-40B4-BE49-F238E27FC236}">
                <a16:creationId xmlns:a16="http://schemas.microsoft.com/office/drawing/2014/main" id="{CD1BD95F-B24B-6342-913C-6ED533D46A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91438" y="3429001"/>
            <a:ext cx="4500562" cy="3428999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68F0CA92-F4DD-5D47-A4DA-A4733A7623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1226" y="727549"/>
            <a:ext cx="6300787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går</a:t>
            </a:r>
            <a:r>
              <a:rPr lang="en-US"/>
              <a:t> over </a:t>
            </a:r>
            <a:r>
              <a:rPr lang="en-US" err="1"/>
              <a:t>én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A422288-E426-904A-8D28-D805E2A93C9D}"/>
              </a:ext>
            </a:extLst>
          </p:cNvPr>
          <p:cNvSpPr txBox="1">
            <a:spLocks/>
          </p:cNvSpPr>
          <p:nvPr userDrawn="1"/>
        </p:nvSpPr>
        <p:spPr>
          <a:xfrm>
            <a:off x="911226" y="1239641"/>
            <a:ext cx="6300788" cy="44730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200" b="0" i="0" kern="1200" baseline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/>
              <a:t>Undertittel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går</a:t>
            </a:r>
            <a:r>
              <a:rPr lang="en-US"/>
              <a:t> over </a:t>
            </a:r>
            <a:r>
              <a:rPr lang="en-US" err="1"/>
              <a:t>én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6CC1883-3AE8-5A4F-B7F5-CFA920DE2D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225" y="2199035"/>
            <a:ext cx="6300787" cy="3214424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In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mi </a:t>
            </a:r>
            <a:r>
              <a:rPr lang="en-GB" err="1"/>
              <a:t>viverra</a:t>
            </a:r>
            <a:r>
              <a:rPr lang="en-GB"/>
              <a:t> in</a:t>
            </a:r>
          </a:p>
          <a:p>
            <a:pPr lvl="0"/>
            <a:r>
              <a:rPr lang="en-GB" err="1"/>
              <a:t>Sed</a:t>
            </a:r>
            <a:r>
              <a:rPr lang="en-GB"/>
              <a:t> id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 </a:t>
            </a:r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dictum,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 et,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. Cras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,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rutrum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.</a:t>
            </a:r>
            <a:endParaRPr lang="nb-NO"/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C8FFAFDE-F29B-C848-A8CD-76F6269049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0868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569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lysbilde_punkter+2bilder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500562" cy="3428999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7" name="Plassholder for bilde 12">
            <a:extLst>
              <a:ext uri="{FF2B5EF4-FFF2-40B4-BE49-F238E27FC236}">
                <a16:creationId xmlns:a16="http://schemas.microsoft.com/office/drawing/2014/main" id="{CD1BD95F-B24B-6342-913C-6ED533D46A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429001"/>
            <a:ext cx="4500562" cy="3428999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BBAC5024-7716-A34B-A73F-22267550FB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1788" y="727549"/>
            <a:ext cx="5996441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går</a:t>
            </a:r>
            <a:r>
              <a:rPr lang="en-US"/>
              <a:t> over </a:t>
            </a:r>
            <a:r>
              <a:rPr lang="en-US" err="1"/>
              <a:t>én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18C0B722-B295-F44F-895E-51FBF39F82A0}"/>
              </a:ext>
            </a:extLst>
          </p:cNvPr>
          <p:cNvSpPr txBox="1">
            <a:spLocks/>
          </p:cNvSpPr>
          <p:nvPr userDrawn="1"/>
        </p:nvSpPr>
        <p:spPr>
          <a:xfrm>
            <a:off x="5411787" y="1239641"/>
            <a:ext cx="5996441" cy="44730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200" b="0" i="0" kern="1200" baseline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/>
              <a:t>Undertittel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går</a:t>
            </a:r>
            <a:r>
              <a:rPr lang="en-US"/>
              <a:t> over </a:t>
            </a:r>
            <a:r>
              <a:rPr lang="en-US" err="1"/>
              <a:t>én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7D9AECE-C302-C645-A30F-4420DF3211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1788" y="2199035"/>
            <a:ext cx="5868988" cy="3214424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In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mi </a:t>
            </a:r>
            <a:r>
              <a:rPr lang="en-GB" err="1"/>
              <a:t>viverra</a:t>
            </a:r>
            <a:r>
              <a:rPr lang="en-GB"/>
              <a:t> </a:t>
            </a:r>
          </a:p>
          <a:p>
            <a:pPr lvl="0"/>
            <a:r>
              <a:rPr lang="en-GB" err="1"/>
              <a:t>Sed</a:t>
            </a:r>
            <a:r>
              <a:rPr lang="en-GB"/>
              <a:t> id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 </a:t>
            </a:r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dictum,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 et,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. Cras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,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rutrum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.</a:t>
            </a:r>
            <a:endParaRPr lang="nb-NO"/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E3BA83EA-E86A-484D-AEC2-45E24F2464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827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lysbilde_tekst+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2">
            <a:extLst>
              <a:ext uri="{FF2B5EF4-FFF2-40B4-BE49-F238E27FC236}">
                <a16:creationId xmlns:a16="http://schemas.microsoft.com/office/drawing/2014/main" id="{1FD44404-0E8B-A746-B9D7-CF98E82178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80100" y="2240969"/>
            <a:ext cx="5400675" cy="3172491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på ikonet for å legge til et bilde eller graf</a:t>
            </a:r>
            <a:endParaRPr lang="en-US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B441042B-5173-1D45-A072-2B7E8FA5D9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1226" y="727549"/>
            <a:ext cx="6300787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går</a:t>
            </a:r>
            <a:r>
              <a:rPr lang="en-US"/>
              <a:t> over </a:t>
            </a:r>
            <a:r>
              <a:rPr lang="en-US" err="1"/>
              <a:t>én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1F7DF35-A400-1649-9221-E118B59B4817}"/>
              </a:ext>
            </a:extLst>
          </p:cNvPr>
          <p:cNvSpPr txBox="1">
            <a:spLocks/>
          </p:cNvSpPr>
          <p:nvPr userDrawn="1"/>
        </p:nvSpPr>
        <p:spPr>
          <a:xfrm>
            <a:off x="911225" y="1239641"/>
            <a:ext cx="5879747" cy="44730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200" b="0" i="0" kern="1200" baseline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/>
              <a:t>Undertittel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går</a:t>
            </a:r>
            <a:r>
              <a:rPr lang="en-US"/>
              <a:t> over </a:t>
            </a:r>
            <a:r>
              <a:rPr lang="en-US" err="1"/>
              <a:t>én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50335F0-352E-9244-85DA-D7C3730B48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226" y="2199035"/>
            <a:ext cx="4500564" cy="3214424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In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mi </a:t>
            </a:r>
            <a:r>
              <a:rPr lang="en-GB" err="1"/>
              <a:t>viverra</a:t>
            </a:r>
            <a:r>
              <a:rPr lang="en-GB"/>
              <a:t> in. </a:t>
            </a:r>
            <a:r>
              <a:rPr lang="en-GB" err="1"/>
              <a:t>Sed</a:t>
            </a:r>
            <a:r>
              <a:rPr lang="en-GB"/>
              <a:t> id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 </a:t>
            </a:r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dictum,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 et,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.</a:t>
            </a:r>
            <a:endParaRPr lang="nb-NO"/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64E7C5A1-D2EB-7046-AFAA-E129A45E55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20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lysbilde_tekst+bilde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1225" y="2240969"/>
            <a:ext cx="5400675" cy="3172491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på ikonet for å legge til et bilde eller graf</a:t>
            </a:r>
            <a:endParaRPr lang="en-US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E1E4DF85-AEB8-8446-B2E1-2252E33C56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1226" y="727549"/>
            <a:ext cx="6300787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går</a:t>
            </a:r>
            <a:r>
              <a:rPr lang="en-US"/>
              <a:t> over </a:t>
            </a:r>
            <a:r>
              <a:rPr lang="en-US" err="1"/>
              <a:t>én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9579AAE-D2A4-4749-BC62-41AB3D36FC3B}"/>
              </a:ext>
            </a:extLst>
          </p:cNvPr>
          <p:cNvSpPr txBox="1">
            <a:spLocks/>
          </p:cNvSpPr>
          <p:nvPr userDrawn="1"/>
        </p:nvSpPr>
        <p:spPr>
          <a:xfrm>
            <a:off x="911225" y="1239641"/>
            <a:ext cx="5879747" cy="44730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200" b="0" i="0" kern="1200" baseline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/>
              <a:t>Undertittel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går</a:t>
            </a:r>
            <a:r>
              <a:rPr lang="en-US"/>
              <a:t> over </a:t>
            </a:r>
            <a:r>
              <a:rPr lang="en-US" err="1"/>
              <a:t>én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F6C9799-DE04-2149-995E-2FAAF6E572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90972" y="2199035"/>
            <a:ext cx="4500564" cy="3214424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In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mi </a:t>
            </a:r>
            <a:r>
              <a:rPr lang="en-GB" err="1"/>
              <a:t>viverra</a:t>
            </a:r>
            <a:r>
              <a:rPr lang="en-GB"/>
              <a:t> in. </a:t>
            </a:r>
            <a:r>
              <a:rPr lang="en-GB" err="1"/>
              <a:t>Sed</a:t>
            </a:r>
            <a:r>
              <a:rPr lang="en-GB"/>
              <a:t> id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 </a:t>
            </a:r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dictum,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 et,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.</a:t>
            </a:r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9E01F9C-368E-E84D-B1C6-0B1A5C667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8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lysbilde_La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02275"/>
            <a:ext cx="7218672" cy="3182109"/>
          </a:xfrm>
          <a:prstGeom prst="rect">
            <a:avLst/>
          </a:prstGeom>
        </p:spPr>
      </p:pic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0B659FBE-3626-434F-BD36-1AE10D40BE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err="1"/>
              <a:t>www.vlfk.no</a:t>
            </a:r>
            <a:endParaRPr lang="en-US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ED46284-9BAD-D548-A937-1789143AB4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1171"/>
            <a:ext cx="12192000" cy="686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81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lysbilde_tekst, to kolo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46F9F26F-539C-7740-B549-2A50A6CEEB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1226" y="727549"/>
            <a:ext cx="8569324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går</a:t>
            </a:r>
            <a:r>
              <a:rPr lang="en-US"/>
              <a:t> over </a:t>
            </a:r>
            <a:r>
              <a:rPr lang="en-US" err="1"/>
              <a:t>én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03E9EA8-AD36-214E-A848-590DEC5DD35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225" y="2199035"/>
            <a:ext cx="4968875" cy="3214424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In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mi </a:t>
            </a:r>
            <a:r>
              <a:rPr lang="en-GB" err="1"/>
              <a:t>viverra</a:t>
            </a:r>
            <a:r>
              <a:rPr lang="en-GB"/>
              <a:t> in.</a:t>
            </a:r>
          </a:p>
          <a:p>
            <a:pPr lvl="0"/>
            <a:r>
              <a:rPr lang="en-GB" err="1"/>
              <a:t>Sed</a:t>
            </a:r>
            <a:r>
              <a:rPr lang="en-GB"/>
              <a:t> id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 </a:t>
            </a:r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dictum,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 et,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. Cras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,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rutrum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</a:t>
            </a:r>
            <a:r>
              <a:rPr lang="en-GB" err="1"/>
              <a:t>hendreri</a:t>
            </a:r>
            <a:r>
              <a:rPr lang="en-GB"/>
              <a:t>.</a:t>
            </a:r>
            <a:endParaRPr lang="nb-NO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B142A7E-1FCC-9040-BBC7-97A3BDC942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23882" y="2199035"/>
            <a:ext cx="4968875" cy="3214424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In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mi </a:t>
            </a:r>
            <a:r>
              <a:rPr lang="en-GB" err="1"/>
              <a:t>viverra</a:t>
            </a:r>
            <a:r>
              <a:rPr lang="en-GB"/>
              <a:t> in.</a:t>
            </a:r>
          </a:p>
          <a:p>
            <a:pPr lvl="0"/>
            <a:r>
              <a:rPr lang="en-GB" err="1"/>
              <a:t>Sed</a:t>
            </a:r>
            <a:r>
              <a:rPr lang="en-GB"/>
              <a:t> id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 </a:t>
            </a:r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dictum,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 et,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. Cras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,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rutrum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</a:t>
            </a:r>
            <a:r>
              <a:rPr lang="en-GB" err="1"/>
              <a:t>hendreri</a:t>
            </a:r>
            <a:r>
              <a:rPr lang="en-GB"/>
              <a:t>.</a:t>
            </a:r>
            <a:endParaRPr lang="nb-NO"/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003C86D2-A0C0-4D4A-B6F6-4EEC4BE87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525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lysbilde_punkter+profil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2">
            <a:extLst>
              <a:ext uri="{FF2B5EF4-FFF2-40B4-BE49-F238E27FC236}">
                <a16:creationId xmlns:a16="http://schemas.microsoft.com/office/drawing/2014/main" id="{9CC33A5B-51BF-4B48-AB8E-EF4439BDA08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97385" y="2230970"/>
            <a:ext cx="3182490" cy="3182490"/>
          </a:xfrm>
          <a:prstGeom prst="ellipse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F87A6393-0F37-4F4B-B029-1B53BE9481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1226" y="727549"/>
            <a:ext cx="6300787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går</a:t>
            </a:r>
            <a:r>
              <a:rPr lang="en-US"/>
              <a:t> over </a:t>
            </a:r>
            <a:r>
              <a:rPr lang="en-US" err="1"/>
              <a:t>én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C2C84BB-D552-E947-A6B5-6E870B2D5833}"/>
              </a:ext>
            </a:extLst>
          </p:cNvPr>
          <p:cNvSpPr txBox="1">
            <a:spLocks/>
          </p:cNvSpPr>
          <p:nvPr userDrawn="1"/>
        </p:nvSpPr>
        <p:spPr>
          <a:xfrm>
            <a:off x="911225" y="1239641"/>
            <a:ext cx="5879747" cy="44730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200" b="0" i="0" kern="1200" baseline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/>
              <a:t>Undertittel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går</a:t>
            </a:r>
            <a:r>
              <a:rPr lang="en-US"/>
              <a:t> over </a:t>
            </a:r>
            <a:r>
              <a:rPr lang="en-US" err="1"/>
              <a:t>én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21C58CF-9DEA-4E4E-8344-FA3F903ED6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11675" y="2199035"/>
            <a:ext cx="6782940" cy="3214424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In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mi </a:t>
            </a:r>
            <a:r>
              <a:rPr lang="en-GB" err="1"/>
              <a:t>viverra</a:t>
            </a:r>
            <a:r>
              <a:rPr lang="en-GB"/>
              <a:t> in</a:t>
            </a:r>
          </a:p>
          <a:p>
            <a:pPr lvl="0"/>
            <a:r>
              <a:rPr lang="en-GB" err="1"/>
              <a:t>Sed</a:t>
            </a:r>
            <a:r>
              <a:rPr lang="en-GB"/>
              <a:t> id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 </a:t>
            </a:r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dictum,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 et,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. Cras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,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rutrum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.</a:t>
            </a:r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52530C5-5901-054D-A807-24EE41C26D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15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lysbilde_tekst+profilbildex4">
    <p:bg>
      <p:bgPr>
        <a:solidFill>
          <a:schemeClr val="bg1">
            <a:alpha val="980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99D48276-482E-1945-ADE2-ADEE49552A3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3436" y="4071150"/>
            <a:ext cx="2266328" cy="14268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/>
              <a:defRPr sz="18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  <p:sp>
        <p:nvSpPr>
          <p:cNvPr id="12" name="Plassholder for innhold 10">
            <a:extLst>
              <a:ext uri="{FF2B5EF4-FFF2-40B4-BE49-F238E27FC236}">
                <a16:creationId xmlns:a16="http://schemas.microsoft.com/office/drawing/2014/main" id="{90D58AD1-53A7-634A-9B14-C87C47B9031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613772" y="4071150"/>
            <a:ext cx="2266328" cy="1426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8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4" name="Plassholder for innhold 10">
            <a:extLst>
              <a:ext uri="{FF2B5EF4-FFF2-40B4-BE49-F238E27FC236}">
                <a16:creationId xmlns:a16="http://schemas.microsoft.com/office/drawing/2014/main" id="{00B2CDD0-C24E-7742-92FA-4D1CB9BD237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314110" y="4071150"/>
            <a:ext cx="2266328" cy="1426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8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5" name="Plassholder for innhold 10">
            <a:extLst>
              <a:ext uri="{FF2B5EF4-FFF2-40B4-BE49-F238E27FC236}">
                <a16:creationId xmlns:a16="http://schemas.microsoft.com/office/drawing/2014/main" id="{99389EED-16AD-914F-B50D-69D028395D1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012236" y="4071150"/>
            <a:ext cx="2266328" cy="1426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8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bilde 12">
            <a:extLst>
              <a:ext uri="{FF2B5EF4-FFF2-40B4-BE49-F238E27FC236}">
                <a16:creationId xmlns:a16="http://schemas.microsoft.com/office/drawing/2014/main" id="{1405C28A-C703-7E45-8BE1-FB49F63C982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45255" y="1982326"/>
            <a:ext cx="1798014" cy="1798014"/>
          </a:xfrm>
          <a:prstGeom prst="ellipse">
            <a:avLst/>
          </a:prstGeom>
        </p:spPr>
        <p:txBody>
          <a:bodyPr/>
          <a:lstStyle>
            <a:lvl1pPr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1" name="Plassholder for bilde 12">
            <a:extLst>
              <a:ext uri="{FF2B5EF4-FFF2-40B4-BE49-F238E27FC236}">
                <a16:creationId xmlns:a16="http://schemas.microsoft.com/office/drawing/2014/main" id="{70485E75-345D-C843-BA29-1EADBE1C6FC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847929" y="1982326"/>
            <a:ext cx="1798014" cy="1798014"/>
          </a:xfrm>
          <a:prstGeom prst="ellipse">
            <a:avLst/>
          </a:prstGeom>
        </p:spPr>
        <p:txBody>
          <a:bodyPr/>
          <a:lstStyle>
            <a:lvl1pPr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2" name="Plassholder for bilde 12">
            <a:extLst>
              <a:ext uri="{FF2B5EF4-FFF2-40B4-BE49-F238E27FC236}">
                <a16:creationId xmlns:a16="http://schemas.microsoft.com/office/drawing/2014/main" id="{1ACFA19C-DCAB-D34E-8F67-B2CD7088C7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546059" y="1982326"/>
            <a:ext cx="1798014" cy="1798014"/>
          </a:xfrm>
          <a:prstGeom prst="ellipse">
            <a:avLst/>
          </a:prstGeom>
        </p:spPr>
        <p:txBody>
          <a:bodyPr/>
          <a:lstStyle>
            <a:lvl1pPr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3" name="Plassholder for bilde 12">
            <a:extLst>
              <a:ext uri="{FF2B5EF4-FFF2-40B4-BE49-F238E27FC236}">
                <a16:creationId xmlns:a16="http://schemas.microsoft.com/office/drawing/2014/main" id="{1CF0B6D4-60E6-174A-A728-51AF6D2B1CD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248731" y="1982326"/>
            <a:ext cx="1798014" cy="1798014"/>
          </a:xfrm>
          <a:prstGeom prst="ellipse">
            <a:avLst/>
          </a:prstGeom>
        </p:spPr>
        <p:txBody>
          <a:bodyPr/>
          <a:lstStyle>
            <a:lvl1pPr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8" name="Plassholder for tekst 8">
            <a:extLst>
              <a:ext uri="{FF2B5EF4-FFF2-40B4-BE49-F238E27FC236}">
                <a16:creationId xmlns:a16="http://schemas.microsoft.com/office/drawing/2014/main" id="{394B0F56-9A12-C847-806B-228682A7D3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1226" y="727549"/>
            <a:ext cx="6300787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går</a:t>
            </a:r>
            <a:r>
              <a:rPr lang="en-US"/>
              <a:t> over </a:t>
            </a:r>
            <a:r>
              <a:rPr lang="en-US" err="1"/>
              <a:t>én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52CFF889-D156-1142-AD4E-0421C074E617}"/>
              </a:ext>
            </a:extLst>
          </p:cNvPr>
          <p:cNvSpPr txBox="1">
            <a:spLocks/>
          </p:cNvSpPr>
          <p:nvPr userDrawn="1"/>
        </p:nvSpPr>
        <p:spPr>
          <a:xfrm>
            <a:off x="911225" y="1239641"/>
            <a:ext cx="5879747" cy="44730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200" b="0" i="0" kern="1200" baseline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/>
              <a:t>Undertittel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går</a:t>
            </a:r>
            <a:r>
              <a:rPr lang="en-US"/>
              <a:t> over </a:t>
            </a:r>
            <a:r>
              <a:rPr lang="en-US" err="1"/>
              <a:t>én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pic>
        <p:nvPicPr>
          <p:cNvPr id="13" name="Bilde 6">
            <a:extLst>
              <a:ext uri="{FF2B5EF4-FFF2-40B4-BE49-F238E27FC236}">
                <a16:creationId xmlns:a16="http://schemas.microsoft.com/office/drawing/2014/main" id="{DF3C68BA-B43B-EB45-9052-2EC2F0D9F5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23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lysbilde_sitat+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91438" y="0"/>
            <a:ext cx="4500562" cy="6857999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161E82D1-C121-5646-B778-09D41B7E9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6" y="727549"/>
            <a:ext cx="5868987" cy="380104"/>
          </a:xfrm>
          <a:prstGeom prst="rect">
            <a:avLst/>
          </a:prstGeom>
        </p:spPr>
        <p:txBody>
          <a:bodyPr wrap="square" lIns="90000" rIns="0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2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sier</a:t>
            </a:r>
            <a:r>
              <a:rPr lang="en-US"/>
              <a:t> </a:t>
            </a:r>
            <a:r>
              <a:rPr lang="en-US" err="1"/>
              <a:t>noe</a:t>
            </a:r>
            <a:r>
              <a:rPr lang="en-US"/>
              <a:t> om </a:t>
            </a:r>
            <a:r>
              <a:rPr lang="en-US" err="1"/>
              <a:t>sitatet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2454231-6501-3449-B8F1-1516AD0231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6" y="1046246"/>
            <a:ext cx="5868988" cy="350481"/>
          </a:xfrm>
          <a:prstGeom prst="rect">
            <a:avLst/>
          </a:prstGeom>
        </p:spPr>
        <p:txBody>
          <a:bodyPr wrap="square" rIns="0">
            <a:sp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Undertittel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sier</a:t>
            </a:r>
            <a:r>
              <a:rPr lang="en-US"/>
              <a:t> </a:t>
            </a:r>
            <a:r>
              <a:rPr lang="en-US" err="1"/>
              <a:t>noe</a:t>
            </a:r>
            <a:r>
              <a:rPr lang="en-US"/>
              <a:t> </a:t>
            </a:r>
            <a:r>
              <a:rPr lang="en-US" err="1"/>
              <a:t>annet</a:t>
            </a:r>
            <a:r>
              <a:rPr lang="en-US"/>
              <a:t> om </a:t>
            </a:r>
            <a:r>
              <a:rPr lang="en-US" err="1"/>
              <a:t>sitatet</a:t>
            </a:r>
            <a:endParaRPr lang="en-US"/>
          </a:p>
        </p:txBody>
      </p:sp>
      <p:sp>
        <p:nvSpPr>
          <p:cNvPr id="18" name="Plassholder for tekst 8">
            <a:extLst>
              <a:ext uri="{FF2B5EF4-FFF2-40B4-BE49-F238E27FC236}">
                <a16:creationId xmlns:a16="http://schemas.microsoft.com/office/drawing/2014/main" id="{034156BC-892D-AF41-9FBF-430F887DDE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1984" y="4604359"/>
            <a:ext cx="5868987" cy="253531"/>
          </a:xfrm>
          <a:prstGeom prst="rect">
            <a:avLst/>
          </a:prstGeom>
        </p:spPr>
        <p:txBody>
          <a:bodyPr wrap="square" lIns="90000" rIns="0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err="1"/>
              <a:t>Forfatter</a:t>
            </a:r>
            <a:r>
              <a:rPr lang="en-US"/>
              <a:t> </a:t>
            </a:r>
            <a:r>
              <a:rPr lang="en-US" err="1"/>
              <a:t>Etternavn</a:t>
            </a:r>
            <a:r>
              <a:rPr lang="en-US"/>
              <a:t>, stilling</a:t>
            </a:r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718AF351-1DA8-D240-8B6F-490C7850FC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226" y="1804295"/>
            <a:ext cx="5868987" cy="2732655"/>
          </a:xfrm>
          <a:prstGeom prst="rect">
            <a:avLst/>
          </a:prstGeom>
        </p:spPr>
        <p:txBody>
          <a:bodyPr wrap="square" lIns="90000" rIns="0"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7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«Lorem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In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mi </a:t>
            </a:r>
            <a:r>
              <a:rPr lang="en-US" err="1"/>
              <a:t>viverra</a:t>
            </a:r>
            <a:r>
              <a:rPr lang="en-US"/>
              <a:t> in.»</a:t>
            </a:r>
          </a:p>
        </p:txBody>
      </p:sp>
      <p:pic>
        <p:nvPicPr>
          <p:cNvPr id="11" name="Bilde 6">
            <a:extLst>
              <a:ext uri="{FF2B5EF4-FFF2-40B4-BE49-F238E27FC236}">
                <a16:creationId xmlns:a16="http://schemas.microsoft.com/office/drawing/2014/main" id="{B7C8BDF8-B76E-2545-A5EF-6580D2150B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2015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4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lysbilde_sita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901A4653-38C0-9944-8D35-959C925B5E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6" y="727549"/>
            <a:ext cx="5868987" cy="380104"/>
          </a:xfrm>
          <a:prstGeom prst="rect">
            <a:avLst/>
          </a:prstGeom>
        </p:spPr>
        <p:txBody>
          <a:bodyPr wrap="square" lIns="90000" rIns="0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2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sier</a:t>
            </a:r>
            <a:r>
              <a:rPr lang="en-US"/>
              <a:t> </a:t>
            </a:r>
            <a:r>
              <a:rPr lang="en-US" err="1"/>
              <a:t>noe</a:t>
            </a:r>
            <a:r>
              <a:rPr lang="en-US"/>
              <a:t> om </a:t>
            </a:r>
            <a:r>
              <a:rPr lang="en-US" err="1"/>
              <a:t>sitatet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042E74C-976C-894C-AAC7-488ED63DB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6" y="1046246"/>
            <a:ext cx="5868988" cy="350481"/>
          </a:xfrm>
          <a:prstGeom prst="rect">
            <a:avLst/>
          </a:prstGeom>
        </p:spPr>
        <p:txBody>
          <a:bodyPr wrap="square" rIns="0">
            <a:sp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Undertittel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sier</a:t>
            </a:r>
            <a:r>
              <a:rPr lang="en-US"/>
              <a:t> </a:t>
            </a:r>
            <a:r>
              <a:rPr lang="en-US" err="1"/>
              <a:t>noe</a:t>
            </a:r>
            <a:r>
              <a:rPr lang="en-US"/>
              <a:t> </a:t>
            </a:r>
            <a:r>
              <a:rPr lang="en-US" err="1"/>
              <a:t>annet</a:t>
            </a:r>
            <a:r>
              <a:rPr lang="en-US"/>
              <a:t> om </a:t>
            </a:r>
            <a:r>
              <a:rPr lang="en-US" err="1"/>
              <a:t>sitatet</a:t>
            </a:r>
            <a:endParaRPr lang="en-US"/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802E6427-24CC-904E-835F-BF35D1B05C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1984" y="4604359"/>
            <a:ext cx="5868987" cy="253531"/>
          </a:xfrm>
          <a:prstGeom prst="rect">
            <a:avLst/>
          </a:prstGeom>
        </p:spPr>
        <p:txBody>
          <a:bodyPr wrap="square" lIns="90000" rIns="0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err="1"/>
              <a:t>Forfatter</a:t>
            </a:r>
            <a:r>
              <a:rPr lang="en-US"/>
              <a:t> </a:t>
            </a:r>
            <a:r>
              <a:rPr lang="en-US" err="1"/>
              <a:t>Etternavn</a:t>
            </a:r>
            <a:r>
              <a:rPr lang="en-US"/>
              <a:t>, stilling</a:t>
            </a:r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C0702D26-39C7-A04E-A62A-AAE0EB50C4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226" y="1804295"/>
            <a:ext cx="8569324" cy="2732655"/>
          </a:xfrm>
          <a:prstGeom prst="rect">
            <a:avLst/>
          </a:prstGeom>
        </p:spPr>
        <p:txBody>
          <a:bodyPr wrap="square" lIns="90000" rIns="0"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7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«Lorem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In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mi </a:t>
            </a:r>
            <a:r>
              <a:rPr lang="en-US" err="1"/>
              <a:t>viverra</a:t>
            </a:r>
            <a:r>
              <a:rPr lang="en-US"/>
              <a:t>.»</a:t>
            </a:r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6B7FA8CA-D28C-CD40-AFE7-17E126565C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395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lysbilde_sitat+utfallende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12192000" cy="6857999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6" name="Plassholder for tekst 8">
            <a:extLst>
              <a:ext uri="{FF2B5EF4-FFF2-40B4-BE49-F238E27FC236}">
                <a16:creationId xmlns:a16="http://schemas.microsoft.com/office/drawing/2014/main" id="{BDB49DAF-7A6D-7E48-8633-20D3E9FB23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1984" y="4604359"/>
            <a:ext cx="5868987" cy="253531"/>
          </a:xfrm>
          <a:prstGeom prst="rect">
            <a:avLst/>
          </a:prstGeom>
        </p:spPr>
        <p:txBody>
          <a:bodyPr wrap="square" lIns="90000" rIns="0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err="1"/>
              <a:t>Forfatter</a:t>
            </a:r>
            <a:r>
              <a:rPr lang="en-US"/>
              <a:t> </a:t>
            </a:r>
            <a:r>
              <a:rPr lang="en-US" err="1"/>
              <a:t>Etternavn</a:t>
            </a:r>
            <a:r>
              <a:rPr lang="en-US"/>
              <a:t>, stilling</a:t>
            </a:r>
          </a:p>
        </p:txBody>
      </p:sp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44B440FD-E12F-AB4E-B103-B58800252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226" y="1327355"/>
            <a:ext cx="5868987" cy="3209595"/>
          </a:xfrm>
          <a:prstGeom prst="rect">
            <a:avLst/>
          </a:prstGeom>
        </p:spPr>
        <p:txBody>
          <a:bodyPr wrap="square" lIns="90000" rIns="0"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7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«Lorem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In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mi </a:t>
            </a:r>
            <a:r>
              <a:rPr lang="en-US" err="1"/>
              <a:t>viverr</a:t>
            </a:r>
            <a:r>
              <a:rPr lang="en-US"/>
              <a:t>.»</a:t>
            </a:r>
          </a:p>
        </p:txBody>
      </p:sp>
    </p:spTree>
    <p:extLst>
      <p:ext uri="{BB962C8B-B14F-4D97-AF65-F5344CB8AC3E}">
        <p14:creationId xmlns:p14="http://schemas.microsoft.com/office/powerpoint/2010/main" val="15267745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6">
            <a:extLst>
              <a:ext uri="{FF2B5EF4-FFF2-40B4-BE49-F238E27FC236}">
                <a16:creationId xmlns:a16="http://schemas.microsoft.com/office/drawing/2014/main" id="{9AF97ABF-7395-8046-B136-2E1ECCA682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339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tningslys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>
            <a:extLst>
              <a:ext uri="{FF2B5EF4-FFF2-40B4-BE49-F238E27FC236}">
                <a16:creationId xmlns:a16="http://schemas.microsoft.com/office/drawing/2014/main" id="{1515BDD9-D1B4-4E4A-861D-EDE1CCEEC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2652"/>
          </a:xfrm>
          <a:prstGeom prst="rect">
            <a:avLst/>
          </a:prstGeom>
        </p:spPr>
      </p:pic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9" y="2426531"/>
            <a:ext cx="8090379" cy="130044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9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err="1"/>
              <a:t>Takk</a:t>
            </a:r>
            <a:r>
              <a:rPr lang="en-US"/>
              <a:t> for </a:t>
            </a:r>
            <a:r>
              <a:rPr lang="en-US" err="1"/>
              <a:t>oss</a:t>
            </a:r>
            <a:endParaRPr lang="en-US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8713986-C327-F649-9219-6FBFF999CE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2689BA7D-2DFE-DA40-9CC3-CE4E58792E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1859" y="3831144"/>
            <a:ext cx="6769099" cy="17584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Telefon</a:t>
            </a:r>
            <a:r>
              <a:rPr lang="en-US"/>
              <a:t> +00 000 00 00</a:t>
            </a:r>
          </a:p>
          <a:p>
            <a:r>
              <a:rPr lang="en-US" err="1"/>
              <a:t>Epost</a:t>
            </a:r>
            <a:r>
              <a:rPr lang="en-US"/>
              <a:t> </a:t>
            </a:r>
            <a:r>
              <a:rPr lang="en-US" err="1"/>
              <a:t>navn@vlfk.no</a:t>
            </a:r>
            <a:endParaRPr lang="en-US"/>
          </a:p>
          <a:p>
            <a:r>
              <a:rPr lang="en-US" err="1"/>
              <a:t>Besøk</a:t>
            </a:r>
            <a:r>
              <a:rPr lang="en-US"/>
              <a:t> </a:t>
            </a:r>
            <a:r>
              <a:rPr lang="en-US" err="1"/>
              <a:t>oss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www.vlfk.no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682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lysbilete_sitat+utfallande bile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92000" cy="6857999"/>
          </a:xfrm>
          <a:prstGeom prst="rect">
            <a:avLst/>
          </a:prstGeom>
        </p:spPr>
        <p:txBody>
          <a:bodyPr tIns="3744000" rIns="2880000"/>
          <a:lstStyle>
            <a:lvl1pPr marL="0" indent="0" algn="r">
              <a:buNone/>
              <a:defRPr sz="1600"/>
            </a:lvl1pPr>
          </a:lstStyle>
          <a:p>
            <a:r>
              <a:rPr lang="nb-NO"/>
              <a:t>Klikk på ikonet for å </a:t>
            </a:r>
            <a:r>
              <a:rPr lang="nb-NO" err="1"/>
              <a:t>leggje</a:t>
            </a:r>
            <a:r>
              <a:rPr lang="nb-NO"/>
              <a:t> til </a:t>
            </a:r>
            <a:r>
              <a:rPr lang="nb-NO" err="1"/>
              <a:t>eit</a:t>
            </a:r>
            <a:r>
              <a:rPr lang="nb-NO"/>
              <a:t> </a:t>
            </a:r>
            <a:r>
              <a:rPr lang="nb-NO" err="1"/>
              <a:t>bilete</a:t>
            </a:r>
            <a:endParaRPr lang="en-US"/>
          </a:p>
        </p:txBody>
      </p:sp>
      <p:sp>
        <p:nvSpPr>
          <p:cNvPr id="6" name="Plassholder for tekst 8">
            <a:extLst>
              <a:ext uri="{FF2B5EF4-FFF2-40B4-BE49-F238E27FC236}">
                <a16:creationId xmlns:a16="http://schemas.microsoft.com/office/drawing/2014/main" id="{BDB49DAF-7A6D-7E48-8633-20D3E9FB23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1984" y="4604359"/>
            <a:ext cx="4373916" cy="249299"/>
          </a:xfrm>
          <a:prstGeom prst="rect">
            <a:avLst/>
          </a:prstGeom>
        </p:spPr>
        <p:txBody>
          <a:bodyPr wrap="square" lIns="90000" rIns="0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err="1"/>
              <a:t>Namn</a:t>
            </a:r>
            <a:r>
              <a:rPr lang="en-US"/>
              <a:t>, stilling</a:t>
            </a:r>
          </a:p>
        </p:txBody>
      </p:sp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44B440FD-E12F-AB4E-B103-B58800252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226" y="1327355"/>
            <a:ext cx="4384674" cy="3209595"/>
          </a:xfrm>
          <a:prstGeom prst="rect">
            <a:avLst/>
          </a:prstGeom>
        </p:spPr>
        <p:txBody>
          <a:bodyPr wrap="square" lIns="90000" rIns="0"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7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«Lorem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In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mi </a:t>
            </a:r>
            <a:r>
              <a:rPr lang="en-US" err="1"/>
              <a:t>viverr</a:t>
            </a:r>
            <a:r>
              <a:rPr lang="en-US"/>
              <a:t>.»</a:t>
            </a:r>
          </a:p>
        </p:txBody>
      </p:sp>
    </p:spTree>
    <p:extLst>
      <p:ext uri="{BB962C8B-B14F-4D97-AF65-F5344CB8AC3E}">
        <p14:creationId xmlns:p14="http://schemas.microsoft.com/office/powerpoint/2010/main" val="2622908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lysbilete_La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>
            <a:extLst>
              <a:ext uri="{FF2B5EF4-FFF2-40B4-BE49-F238E27FC236}">
                <a16:creationId xmlns:a16="http://schemas.microsoft.com/office/drawing/2014/main" id="{1515BDD9-D1B4-4E4A-861D-EDE1CCEEC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6" t="5962" r="13799" b="10996"/>
          <a:stretch/>
        </p:blipFill>
        <p:spPr>
          <a:xfrm>
            <a:off x="0" y="0"/>
            <a:ext cx="12192000" cy="6862652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6CE0DCDA-C0F7-D54F-AF4E-9DA03B4CC2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1859" y="3821619"/>
            <a:ext cx="7432432" cy="44730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Undertittel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går</a:t>
            </a:r>
            <a:r>
              <a:rPr lang="en-US"/>
              <a:t> over </a:t>
            </a:r>
            <a:r>
              <a:rPr lang="en-US" err="1"/>
              <a:t>ei</a:t>
            </a:r>
            <a:r>
              <a:rPr lang="en-US"/>
              <a:t> line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9" y="2477092"/>
            <a:ext cx="7432432" cy="130044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5000"/>
              </a:lnSpc>
              <a:buFontTx/>
              <a:buNone/>
              <a:defRPr sz="4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Lang </a:t>
            </a:r>
            <a:r>
              <a:rPr lang="en-US" err="1"/>
              <a:t>presentasjonstittel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går</a:t>
            </a:r>
            <a:r>
              <a:rPr lang="en-US"/>
              <a:t> over to liner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021" y="370417"/>
            <a:ext cx="2950077" cy="1300442"/>
          </a:xfrm>
          <a:prstGeom prst="rect">
            <a:avLst/>
          </a:prstGeom>
        </p:spPr>
      </p:pic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46684D1F-FB1F-AF4F-B27B-6007270BF4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1859" y="6172912"/>
            <a:ext cx="6769099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xx. </a:t>
            </a:r>
            <a:r>
              <a:rPr lang="en-US" err="1"/>
              <a:t>månad</a:t>
            </a:r>
            <a:r>
              <a:rPr lang="en-US"/>
              <a:t> </a:t>
            </a:r>
            <a:r>
              <a:rPr lang="en-US" err="1"/>
              <a:t>år</a:t>
            </a:r>
            <a:r>
              <a:rPr lang="en-US"/>
              <a:t>, </a:t>
            </a:r>
            <a:r>
              <a:rPr lang="en-US" err="1"/>
              <a:t>namn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samling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stad</a:t>
            </a:r>
            <a:endParaRPr lang="en-US"/>
          </a:p>
        </p:txBody>
      </p:sp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0B659FBE-3626-434F-BD36-1AE10D40BE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vestlandfylke.no</a:t>
            </a:r>
          </a:p>
        </p:txBody>
      </p:sp>
    </p:spTree>
    <p:extLst>
      <p:ext uri="{BB962C8B-B14F-4D97-AF65-F5344CB8AC3E}">
        <p14:creationId xmlns:p14="http://schemas.microsoft.com/office/powerpoint/2010/main" val="3995357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lysbilde_La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02275"/>
            <a:ext cx="7218672" cy="3182109"/>
          </a:xfrm>
          <a:prstGeom prst="rect">
            <a:avLst/>
          </a:prstGeom>
        </p:spPr>
      </p:pic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0B659FBE-3626-434F-BD36-1AE10D40BE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err="1"/>
              <a:t>www.vlfk.no</a:t>
            </a:r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E3170F8-5E9D-4347-86A1-E60376AE53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38" y="0"/>
            <a:ext cx="12184062" cy="68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784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lysbilete_punkt+bilete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80101" y="0"/>
            <a:ext cx="6311900" cy="6857999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på ikonet for å </a:t>
            </a:r>
            <a:r>
              <a:rPr lang="nb-NO" err="1"/>
              <a:t>leggje</a:t>
            </a:r>
            <a:r>
              <a:rPr lang="nb-NO"/>
              <a:t> til </a:t>
            </a:r>
            <a:r>
              <a:rPr lang="nb-NO" err="1"/>
              <a:t>eit</a:t>
            </a:r>
            <a:r>
              <a:rPr lang="nb-NO"/>
              <a:t> </a:t>
            </a:r>
            <a:r>
              <a:rPr lang="nb-NO" err="1"/>
              <a:t>bilete</a:t>
            </a:r>
            <a:endParaRPr lang="en-US"/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93B5F2BA-5185-084E-81AC-EDEAB814A3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1226" y="727549"/>
            <a:ext cx="4500562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over </a:t>
            </a:r>
            <a:r>
              <a:rPr lang="en-US" err="1"/>
              <a:t>ei</a:t>
            </a:r>
            <a:r>
              <a:rPr lang="en-US"/>
              <a:t> line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F6F943B-46A7-C241-81D1-88D01A82F2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1985" y="2199035"/>
            <a:ext cx="4500562" cy="3419324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In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mi </a:t>
            </a:r>
            <a:r>
              <a:rPr lang="en-GB" err="1"/>
              <a:t>viverra</a:t>
            </a:r>
            <a:r>
              <a:rPr lang="en-GB"/>
              <a:t> in. </a:t>
            </a:r>
            <a:r>
              <a:rPr lang="en-GB" err="1"/>
              <a:t>Donec</a:t>
            </a:r>
            <a:r>
              <a:rPr lang="en-GB"/>
              <a:t> dictum convallis </a:t>
            </a:r>
            <a:r>
              <a:rPr lang="en-GB" err="1"/>
              <a:t>eros</a:t>
            </a:r>
            <a:r>
              <a:rPr lang="en-GB"/>
              <a:t> vitae </a:t>
            </a:r>
            <a:r>
              <a:rPr lang="en-GB" err="1"/>
              <a:t>finibus</a:t>
            </a:r>
            <a:r>
              <a:rPr lang="en-GB"/>
              <a:t>. </a:t>
            </a:r>
            <a:r>
              <a:rPr lang="en-GB" err="1"/>
              <a:t>Donec</a:t>
            </a:r>
            <a:r>
              <a:rPr lang="en-GB"/>
              <a:t> in </a:t>
            </a:r>
            <a:r>
              <a:rPr lang="en-GB" err="1"/>
              <a:t>neque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.</a:t>
            </a:r>
          </a:p>
          <a:p>
            <a:pPr lvl="0"/>
            <a:r>
              <a:rPr lang="en-GB" err="1"/>
              <a:t>Praesent</a:t>
            </a:r>
            <a:r>
              <a:rPr lang="en-GB"/>
              <a:t> </a:t>
            </a:r>
            <a:r>
              <a:rPr lang="en-GB" err="1"/>
              <a:t>porttitor</a:t>
            </a:r>
            <a:r>
              <a:rPr lang="en-GB"/>
              <a:t> </a:t>
            </a:r>
            <a:r>
              <a:rPr lang="en-GB" err="1"/>
              <a:t>efficitur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. </a:t>
            </a:r>
            <a:r>
              <a:rPr lang="en-GB" err="1"/>
              <a:t>Sed</a:t>
            </a:r>
            <a:r>
              <a:rPr lang="en-GB"/>
              <a:t> id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 </a:t>
            </a:r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dictum,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 et,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. Cras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,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rutrum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.</a:t>
            </a:r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FE92C00-9341-3144-AF9C-192D531D12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5087" y="5785128"/>
            <a:ext cx="2000857" cy="882010"/>
          </a:xfrm>
          <a:prstGeom prst="rect">
            <a:avLst/>
          </a:prstGeom>
        </p:spPr>
      </p:pic>
      <p:sp>
        <p:nvSpPr>
          <p:cNvPr id="9" name="Plassholder f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911226" y="1274688"/>
            <a:ext cx="4511322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b-NO"/>
              <a:t>Undertittel som går over ei line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8821987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lysbilete_punk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08DF618A-105C-8649-8627-2D6349A585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5" y="727549"/>
            <a:ext cx="9469437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går</a:t>
            </a:r>
            <a:r>
              <a:rPr lang="en-US"/>
              <a:t> over </a:t>
            </a:r>
            <a:r>
              <a:rPr lang="en-US" err="1"/>
              <a:t>ei</a:t>
            </a:r>
            <a:r>
              <a:rPr lang="en-US"/>
              <a:t> line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31968C0-AD7E-C049-8E6C-2985A8DE3A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1239641"/>
            <a:ext cx="9469438" cy="44730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Undertittel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går</a:t>
            </a:r>
            <a:r>
              <a:rPr lang="en-US"/>
              <a:t> over </a:t>
            </a:r>
            <a:r>
              <a:rPr lang="en-US" err="1"/>
              <a:t>ei</a:t>
            </a:r>
            <a:r>
              <a:rPr lang="en-US"/>
              <a:t> 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6C3CBB-E3CD-A04F-AF11-BAF1433A63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1225" y="2199035"/>
            <a:ext cx="9469438" cy="3214424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In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mi </a:t>
            </a:r>
            <a:r>
              <a:rPr lang="en-GB" err="1"/>
              <a:t>viverra</a:t>
            </a:r>
            <a:r>
              <a:rPr lang="en-GB"/>
              <a:t> in. </a:t>
            </a:r>
            <a:r>
              <a:rPr lang="en-GB" err="1"/>
              <a:t>Donec</a:t>
            </a:r>
            <a:r>
              <a:rPr lang="en-GB"/>
              <a:t> dictum convallis </a:t>
            </a:r>
            <a:r>
              <a:rPr lang="en-GB" err="1"/>
              <a:t>eros</a:t>
            </a:r>
            <a:r>
              <a:rPr lang="en-GB"/>
              <a:t> vitae </a:t>
            </a:r>
            <a:r>
              <a:rPr lang="en-GB" err="1"/>
              <a:t>finibus</a:t>
            </a:r>
            <a:r>
              <a:rPr lang="en-GB"/>
              <a:t>. </a:t>
            </a:r>
            <a:r>
              <a:rPr lang="en-GB" err="1"/>
              <a:t>Donec</a:t>
            </a:r>
            <a:r>
              <a:rPr lang="en-GB"/>
              <a:t> in </a:t>
            </a:r>
            <a:r>
              <a:rPr lang="en-GB" err="1"/>
              <a:t>neque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.</a:t>
            </a:r>
          </a:p>
          <a:p>
            <a:pPr lvl="0"/>
            <a:r>
              <a:rPr lang="en-GB" err="1"/>
              <a:t>Praesent</a:t>
            </a:r>
            <a:r>
              <a:rPr lang="en-GB"/>
              <a:t> </a:t>
            </a:r>
            <a:r>
              <a:rPr lang="en-GB" err="1"/>
              <a:t>porttitor</a:t>
            </a:r>
            <a:r>
              <a:rPr lang="en-GB"/>
              <a:t> </a:t>
            </a:r>
            <a:r>
              <a:rPr lang="en-GB" err="1"/>
              <a:t>efficitur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. </a:t>
            </a:r>
            <a:r>
              <a:rPr lang="en-GB" err="1"/>
              <a:t>Sed</a:t>
            </a:r>
            <a:r>
              <a:rPr lang="en-GB"/>
              <a:t> id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 </a:t>
            </a:r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dictum,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 et,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. Cras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,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rutrum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.</a:t>
            </a:r>
            <a:endParaRPr lang="nb-NO"/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791A530B-87B8-5C48-A101-544B9ABE62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775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lysbilete_sitat+bile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91438" y="0"/>
            <a:ext cx="4500562" cy="6857999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på ikonet for å </a:t>
            </a:r>
            <a:r>
              <a:rPr lang="nb-NO" err="1"/>
              <a:t>leggje</a:t>
            </a:r>
            <a:r>
              <a:rPr lang="nb-NO"/>
              <a:t> til </a:t>
            </a:r>
            <a:r>
              <a:rPr lang="nb-NO" err="1"/>
              <a:t>eit</a:t>
            </a:r>
            <a:r>
              <a:rPr lang="nb-NO"/>
              <a:t> </a:t>
            </a:r>
            <a:r>
              <a:rPr lang="nb-NO" err="1"/>
              <a:t>bilete</a:t>
            </a:r>
            <a:endParaRPr lang="en-US"/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161E82D1-C121-5646-B778-09D41B7E9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6" y="727549"/>
            <a:ext cx="5868987" cy="380104"/>
          </a:xfrm>
          <a:prstGeom prst="rect">
            <a:avLst/>
          </a:prstGeom>
        </p:spPr>
        <p:txBody>
          <a:bodyPr wrap="square" lIns="90000" rIns="0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2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seier</a:t>
            </a:r>
            <a:r>
              <a:rPr lang="en-US"/>
              <a:t> </a:t>
            </a:r>
            <a:r>
              <a:rPr lang="en-US" err="1"/>
              <a:t>noko</a:t>
            </a:r>
            <a:r>
              <a:rPr lang="en-US"/>
              <a:t> om </a:t>
            </a:r>
            <a:r>
              <a:rPr lang="en-US" err="1"/>
              <a:t>sitatet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2454231-6501-3449-B8F1-1516AD0231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6" y="1046246"/>
            <a:ext cx="5868988" cy="350481"/>
          </a:xfrm>
          <a:prstGeom prst="rect">
            <a:avLst/>
          </a:prstGeom>
        </p:spPr>
        <p:txBody>
          <a:bodyPr wrap="square" rIns="0">
            <a:sp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Undertittel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seier</a:t>
            </a:r>
            <a:r>
              <a:rPr lang="en-US"/>
              <a:t> </a:t>
            </a:r>
            <a:r>
              <a:rPr lang="en-US" err="1"/>
              <a:t>noko</a:t>
            </a:r>
            <a:r>
              <a:rPr lang="en-US"/>
              <a:t> anna om </a:t>
            </a:r>
            <a:r>
              <a:rPr lang="en-US" err="1"/>
              <a:t>sitatet</a:t>
            </a:r>
            <a:endParaRPr lang="en-US"/>
          </a:p>
        </p:txBody>
      </p:sp>
      <p:sp>
        <p:nvSpPr>
          <p:cNvPr id="18" name="Plassholder for tekst 8">
            <a:extLst>
              <a:ext uri="{FF2B5EF4-FFF2-40B4-BE49-F238E27FC236}">
                <a16:creationId xmlns:a16="http://schemas.microsoft.com/office/drawing/2014/main" id="{034156BC-892D-AF41-9FBF-430F887DDE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1984" y="4604359"/>
            <a:ext cx="5868987" cy="253531"/>
          </a:xfrm>
          <a:prstGeom prst="rect">
            <a:avLst/>
          </a:prstGeom>
        </p:spPr>
        <p:txBody>
          <a:bodyPr wrap="square" lIns="90000" rIns="0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err="1"/>
              <a:t>Namn</a:t>
            </a:r>
            <a:r>
              <a:rPr lang="en-US"/>
              <a:t>, stilling</a:t>
            </a:r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718AF351-1DA8-D240-8B6F-490C7850FC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226" y="1804295"/>
            <a:ext cx="5868987" cy="2732655"/>
          </a:xfrm>
          <a:prstGeom prst="rect">
            <a:avLst/>
          </a:prstGeom>
        </p:spPr>
        <p:txBody>
          <a:bodyPr wrap="square" lIns="90000" rIns="0"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7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«Lorem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In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mi </a:t>
            </a:r>
            <a:r>
              <a:rPr lang="en-US" err="1"/>
              <a:t>viverra</a:t>
            </a:r>
            <a:r>
              <a:rPr lang="en-US"/>
              <a:t> in.»</a:t>
            </a:r>
          </a:p>
        </p:txBody>
      </p:sp>
      <p:pic>
        <p:nvPicPr>
          <p:cNvPr id="11" name="Bilde 6">
            <a:extLst>
              <a:ext uri="{FF2B5EF4-FFF2-40B4-BE49-F238E27FC236}">
                <a16:creationId xmlns:a16="http://schemas.microsoft.com/office/drawing/2014/main" id="{B7C8BDF8-B76E-2545-A5EF-6580D2150B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2015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49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lysbilete_La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7CB02A66-AD46-D24F-81C7-79426D04BD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8" y="-737306"/>
            <a:ext cx="13493750" cy="7596482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6CE0DCDA-C0F7-D54F-AF4E-9DA03B4CC2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1859" y="3821619"/>
            <a:ext cx="7444307" cy="44730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Undertittel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går</a:t>
            </a:r>
            <a:r>
              <a:rPr lang="en-US"/>
              <a:t> over </a:t>
            </a:r>
            <a:r>
              <a:rPr lang="en-US" err="1"/>
              <a:t>ei</a:t>
            </a:r>
            <a:r>
              <a:rPr lang="en-US"/>
              <a:t> line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9" y="2477092"/>
            <a:ext cx="7444307" cy="130044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5000"/>
              </a:lnSpc>
              <a:buFontTx/>
              <a:buNone/>
              <a:defRPr sz="4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Lang </a:t>
            </a:r>
            <a:r>
              <a:rPr lang="en-US" err="1"/>
              <a:t>presentasjonstittel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går</a:t>
            </a:r>
            <a:r>
              <a:rPr lang="en-US"/>
              <a:t> over to liner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021" y="370417"/>
            <a:ext cx="2950077" cy="1300442"/>
          </a:xfrm>
          <a:prstGeom prst="rect">
            <a:avLst/>
          </a:prstGeom>
        </p:spPr>
      </p:pic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489ACD9F-FF3C-4181-9466-78A5246F1A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vestlandfylke.no</a:t>
            </a:r>
          </a:p>
        </p:txBody>
      </p:sp>
    </p:spTree>
    <p:extLst>
      <p:ext uri="{BB962C8B-B14F-4D97-AF65-F5344CB8AC3E}">
        <p14:creationId xmlns:p14="http://schemas.microsoft.com/office/powerpoint/2010/main" val="619835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08DF618A-105C-8649-8627-2D6349A585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6" y="727549"/>
            <a:ext cx="10617316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går</a:t>
            </a:r>
            <a:r>
              <a:rPr lang="en-US"/>
              <a:t> over </a:t>
            </a:r>
            <a:r>
              <a:rPr lang="en-US" err="1"/>
              <a:t>ei</a:t>
            </a:r>
            <a:r>
              <a:rPr lang="en-US"/>
              <a:t> line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85DD8909-428D-E543-AB62-3E00682CE9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430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lysbilete_punkt+bilet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91438" y="0"/>
            <a:ext cx="4500562" cy="6857999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på ikonet for å </a:t>
            </a:r>
            <a:r>
              <a:rPr lang="nb-NO" err="1"/>
              <a:t>leggje</a:t>
            </a:r>
            <a:r>
              <a:rPr lang="nb-NO"/>
              <a:t> til </a:t>
            </a:r>
            <a:r>
              <a:rPr lang="nb-NO" err="1"/>
              <a:t>eit</a:t>
            </a:r>
            <a:r>
              <a:rPr lang="nb-NO"/>
              <a:t> </a:t>
            </a:r>
            <a:r>
              <a:rPr lang="nb-NO" err="1"/>
              <a:t>bilete</a:t>
            </a:r>
            <a:endParaRPr lang="en-US"/>
          </a:p>
        </p:txBody>
      </p: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9576D748-28C7-534E-AD9A-86DC85D4BF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1226" y="727549"/>
            <a:ext cx="6300787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går</a:t>
            </a:r>
            <a:r>
              <a:rPr lang="en-US"/>
              <a:t> over </a:t>
            </a:r>
            <a:r>
              <a:rPr lang="en-US" err="1"/>
              <a:t>ei</a:t>
            </a:r>
            <a:r>
              <a:rPr lang="en-US"/>
              <a:t> line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A7CAF74-6A7A-524F-9BF9-55AC3F9441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6323" y="2199035"/>
            <a:ext cx="5858229" cy="3214424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In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mi </a:t>
            </a:r>
            <a:r>
              <a:rPr lang="en-GB" err="1"/>
              <a:t>viverra</a:t>
            </a:r>
            <a:r>
              <a:rPr lang="en-GB"/>
              <a:t> in. </a:t>
            </a:r>
            <a:r>
              <a:rPr lang="en-GB" err="1"/>
              <a:t>Donec</a:t>
            </a:r>
            <a:r>
              <a:rPr lang="en-GB"/>
              <a:t> dictum convallis </a:t>
            </a:r>
            <a:r>
              <a:rPr lang="en-GB" err="1"/>
              <a:t>eros</a:t>
            </a:r>
            <a:r>
              <a:rPr lang="en-GB"/>
              <a:t> vitae </a:t>
            </a:r>
            <a:r>
              <a:rPr lang="en-GB" err="1"/>
              <a:t>finibus</a:t>
            </a:r>
            <a:r>
              <a:rPr lang="en-GB"/>
              <a:t>. </a:t>
            </a:r>
            <a:r>
              <a:rPr lang="en-GB" err="1"/>
              <a:t>Donec</a:t>
            </a:r>
            <a:r>
              <a:rPr lang="en-GB"/>
              <a:t> in </a:t>
            </a:r>
            <a:r>
              <a:rPr lang="en-GB" err="1"/>
              <a:t>neque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.</a:t>
            </a:r>
          </a:p>
          <a:p>
            <a:pPr lvl="0"/>
            <a:r>
              <a:rPr lang="en-GB" err="1"/>
              <a:t>Praesent</a:t>
            </a:r>
            <a:r>
              <a:rPr lang="en-GB"/>
              <a:t> </a:t>
            </a:r>
            <a:r>
              <a:rPr lang="en-GB" err="1"/>
              <a:t>porttitor</a:t>
            </a:r>
            <a:r>
              <a:rPr lang="en-GB"/>
              <a:t> </a:t>
            </a:r>
            <a:r>
              <a:rPr lang="en-GB" err="1"/>
              <a:t>efficitur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. </a:t>
            </a:r>
            <a:r>
              <a:rPr lang="en-GB" err="1"/>
              <a:t>Sed</a:t>
            </a:r>
            <a:r>
              <a:rPr lang="en-GB"/>
              <a:t> id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 </a:t>
            </a:r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dictum,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 et,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. Cras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,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rutrum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.</a:t>
            </a:r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59E6E7D-150F-AD41-ABB8-F10900F645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7614" y="5785128"/>
            <a:ext cx="2000857" cy="882010"/>
          </a:xfrm>
          <a:prstGeom prst="rect">
            <a:avLst/>
          </a:prstGeom>
        </p:spPr>
      </p:pic>
      <p:sp>
        <p:nvSpPr>
          <p:cNvPr id="8" name="Plassholder f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911225" y="1274688"/>
            <a:ext cx="6300788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b-NO"/>
              <a:t>Undertittel som går over ei line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34607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kstlysbilete_punkt+bilete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311900" cy="6857999"/>
          </a:xfrm>
          <a:prstGeom prst="rect">
            <a:avLst/>
          </a:prstGeom>
        </p:spPr>
        <p:txBody>
          <a:bodyPr tIns="2160000" anchor="t" anchorCtr="0"/>
          <a:lstStyle>
            <a:lvl1pPr marL="0" indent="0" algn="ctr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BEC4CE19-3638-434F-B816-87A541484E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30269" y="727549"/>
            <a:ext cx="4145302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err="1"/>
              <a:t>Tittel</a:t>
            </a:r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EE4B8E7-CA86-3047-9EAB-BEC9AF583F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12013" y="2199035"/>
            <a:ext cx="4068762" cy="3214424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In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mi </a:t>
            </a:r>
            <a:r>
              <a:rPr lang="en-GB" err="1"/>
              <a:t>viverra</a:t>
            </a:r>
            <a:r>
              <a:rPr lang="en-GB"/>
              <a:t> in</a:t>
            </a:r>
          </a:p>
          <a:p>
            <a:pPr lvl="0"/>
            <a:r>
              <a:rPr lang="en-GB" err="1"/>
              <a:t>Sed</a:t>
            </a:r>
            <a:r>
              <a:rPr lang="en-GB"/>
              <a:t> id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 </a:t>
            </a:r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dictum,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 et,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. Cras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,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rutrum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.</a:t>
            </a:r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4EAA71E3-B715-8A4D-8D92-CC68790F77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7" name="Plassholder f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7230270" y="1274688"/>
            <a:ext cx="4145302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b-NO"/>
              <a:t>Undertittel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855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_La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0B659FBE-3626-434F-BD36-1AE10D40BE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err="1"/>
              <a:t>www.vlfk.no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3B7436-6DB6-EB40-AFE5-EE6071161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45640" y="1500188"/>
            <a:ext cx="3119298" cy="407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1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lysbilde_La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06715DE1-3948-2140-AE77-400575A86C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1541" y="-105068"/>
            <a:ext cx="12465921" cy="7020220"/>
          </a:xfrm>
          <a:prstGeom prst="rect">
            <a:avLst/>
          </a:prstGeom>
        </p:spPr>
      </p:pic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0B659FBE-3626-434F-BD36-1AE10D40BE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err="1"/>
              <a:t>www.vlfk.no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3B7436-6DB6-EB40-AFE5-EE607116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45640" y="1500188"/>
            <a:ext cx="3119298" cy="407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4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_La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>
            <a:extLst>
              <a:ext uri="{FF2B5EF4-FFF2-40B4-BE49-F238E27FC236}">
                <a16:creationId xmlns:a16="http://schemas.microsoft.com/office/drawing/2014/main" id="{1515BDD9-D1B4-4E4A-861D-EDE1CCEEC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2652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6CE0DCDA-C0F7-D54F-AF4E-9DA03B4CC2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1859" y="3821619"/>
            <a:ext cx="6769099" cy="4473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Undertittel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går</a:t>
            </a:r>
            <a:r>
              <a:rPr lang="en-US"/>
              <a:t> over </a:t>
            </a:r>
            <a:r>
              <a:rPr lang="en-US" err="1"/>
              <a:t>én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9" y="2477092"/>
            <a:ext cx="6769099" cy="130044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5000"/>
              </a:lnSpc>
              <a:buFontTx/>
              <a:buNone/>
              <a:defRPr sz="4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Lang </a:t>
            </a:r>
            <a:r>
              <a:rPr lang="en-US" err="1"/>
              <a:t>presentasjonstittel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går</a:t>
            </a:r>
            <a:r>
              <a:rPr lang="en-US"/>
              <a:t> over to </a:t>
            </a:r>
            <a:r>
              <a:rPr lang="en-US" err="1"/>
              <a:t>linjer</a:t>
            </a:r>
            <a:endParaRPr lang="en-US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021" y="370417"/>
            <a:ext cx="2950077" cy="1300442"/>
          </a:xfrm>
          <a:prstGeom prst="rect">
            <a:avLst/>
          </a:prstGeom>
        </p:spPr>
      </p:pic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46684D1F-FB1F-AF4F-B27B-6007270BF4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1859" y="6172912"/>
            <a:ext cx="6769099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xx. </a:t>
            </a:r>
            <a:r>
              <a:rPr lang="en-US" err="1"/>
              <a:t>måned</a:t>
            </a:r>
            <a:r>
              <a:rPr lang="en-US"/>
              <a:t> </a:t>
            </a:r>
            <a:r>
              <a:rPr lang="en-US" err="1"/>
              <a:t>år</a:t>
            </a:r>
            <a:r>
              <a:rPr lang="en-US"/>
              <a:t>, </a:t>
            </a:r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samling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sted</a:t>
            </a:r>
            <a:endParaRPr lang="en-US"/>
          </a:p>
        </p:txBody>
      </p:sp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0B659FBE-3626-434F-BD36-1AE10D40BE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err="1"/>
              <a:t>www.vlfk.no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2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_La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B8EBC492-C6CB-C240-B3C7-393C80D33F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07"/>
          <a:stretch/>
        </p:blipFill>
        <p:spPr>
          <a:xfrm>
            <a:off x="-1" y="0"/>
            <a:ext cx="12183735" cy="6858000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6CE0DCDA-C0F7-D54F-AF4E-9DA03B4CC2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1859" y="3821619"/>
            <a:ext cx="6769099" cy="4473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Undertittel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går</a:t>
            </a:r>
            <a:r>
              <a:rPr lang="en-US"/>
              <a:t> over </a:t>
            </a:r>
            <a:r>
              <a:rPr lang="en-US" err="1"/>
              <a:t>én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9" y="2477092"/>
            <a:ext cx="6769099" cy="130044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5000"/>
              </a:lnSpc>
              <a:buFontTx/>
              <a:buNone/>
              <a:defRPr sz="4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Lang </a:t>
            </a:r>
            <a:r>
              <a:rPr lang="en-US" err="1"/>
              <a:t>presentasjonstittel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går</a:t>
            </a:r>
            <a:r>
              <a:rPr lang="en-US"/>
              <a:t> over to </a:t>
            </a:r>
            <a:r>
              <a:rPr lang="en-US" err="1"/>
              <a:t>linjer</a:t>
            </a:r>
            <a:endParaRPr lang="en-US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021" y="370417"/>
            <a:ext cx="2950077" cy="1300442"/>
          </a:xfrm>
          <a:prstGeom prst="rect">
            <a:avLst/>
          </a:prstGeom>
        </p:spPr>
      </p:pic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46684D1F-FB1F-AF4F-B27B-6007270BF4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1859" y="6172912"/>
            <a:ext cx="6769099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xx. </a:t>
            </a:r>
            <a:r>
              <a:rPr lang="en-US" err="1"/>
              <a:t>måned</a:t>
            </a:r>
            <a:r>
              <a:rPr lang="en-US"/>
              <a:t> </a:t>
            </a:r>
            <a:r>
              <a:rPr lang="en-US" err="1"/>
              <a:t>år</a:t>
            </a:r>
            <a:r>
              <a:rPr lang="en-US"/>
              <a:t>, </a:t>
            </a:r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samling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sted</a:t>
            </a:r>
            <a:endParaRPr lang="en-US"/>
          </a:p>
        </p:txBody>
      </p:sp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0B659FBE-3626-434F-BD36-1AE10D40BE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err="1"/>
              <a:t>www.vlfk.no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2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lysbilde_La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>
            <a:extLst>
              <a:ext uri="{FF2B5EF4-FFF2-40B4-BE49-F238E27FC236}">
                <a16:creationId xmlns:a16="http://schemas.microsoft.com/office/drawing/2014/main" id="{6CE0DCDA-C0F7-D54F-AF4E-9DA03B4CC2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1859" y="3821619"/>
            <a:ext cx="6769099" cy="4473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Undertittel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går</a:t>
            </a:r>
            <a:r>
              <a:rPr lang="en-US"/>
              <a:t> over </a:t>
            </a:r>
            <a:r>
              <a:rPr lang="en-US" err="1"/>
              <a:t>én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9" y="2477092"/>
            <a:ext cx="6769099" cy="130044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5000"/>
              </a:lnSpc>
              <a:buFontTx/>
              <a:buNone/>
              <a:defRPr sz="4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Lang </a:t>
            </a:r>
            <a:r>
              <a:rPr lang="en-US" err="1"/>
              <a:t>presentasjonstittel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går</a:t>
            </a:r>
            <a:r>
              <a:rPr lang="en-US"/>
              <a:t> over to </a:t>
            </a:r>
            <a:r>
              <a:rPr lang="en-US" err="1"/>
              <a:t>linjer</a:t>
            </a:r>
            <a:endParaRPr lang="en-US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5021" y="370417"/>
            <a:ext cx="2950077" cy="1300442"/>
          </a:xfrm>
          <a:prstGeom prst="rect">
            <a:avLst/>
          </a:prstGeom>
        </p:spPr>
      </p:pic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46684D1F-FB1F-AF4F-B27B-6007270BF4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1859" y="6172912"/>
            <a:ext cx="6769099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xx. </a:t>
            </a:r>
            <a:r>
              <a:rPr lang="en-US" err="1"/>
              <a:t>måned</a:t>
            </a:r>
            <a:r>
              <a:rPr lang="en-US"/>
              <a:t> </a:t>
            </a:r>
            <a:r>
              <a:rPr lang="en-US" err="1"/>
              <a:t>år</a:t>
            </a:r>
            <a:r>
              <a:rPr lang="en-US"/>
              <a:t>, </a:t>
            </a:r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samling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sted</a:t>
            </a:r>
            <a:endParaRPr lang="en-US"/>
          </a:p>
        </p:txBody>
      </p:sp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0B659FBE-3626-434F-BD36-1AE10D40BE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err="1"/>
              <a:t>www.vlfk.no</a:t>
            </a:r>
            <a:endParaRPr lang="en-US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AB90D08-2B07-5A43-9C81-680F5C63F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119" r="-17757"/>
          <a:stretch/>
        </p:blipFill>
        <p:spPr>
          <a:xfrm>
            <a:off x="6311900" y="-2309832"/>
            <a:ext cx="8831692" cy="919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17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43718F5-4B85-364F-B5A9-C8797DC816A6}" type="datetime1">
              <a:rPr lang="nb-NO" smtClean="0"/>
              <a:t>15.06.2025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4" r:id="rId2"/>
    <p:sldLayoutId id="2147483728" r:id="rId3"/>
    <p:sldLayoutId id="2147483734" r:id="rId4"/>
    <p:sldLayoutId id="2147483723" r:id="rId5"/>
    <p:sldLayoutId id="2147483733" r:id="rId6"/>
    <p:sldLayoutId id="2147483749" r:id="rId7"/>
    <p:sldLayoutId id="2147483725" r:id="rId8"/>
    <p:sldLayoutId id="2147483729" r:id="rId9"/>
    <p:sldLayoutId id="2147483735" r:id="rId10"/>
    <p:sldLayoutId id="2147483688" r:id="rId11"/>
    <p:sldLayoutId id="2147483703" r:id="rId12"/>
    <p:sldLayoutId id="2147483726" r:id="rId13"/>
    <p:sldLayoutId id="2147483730" r:id="rId14"/>
    <p:sldLayoutId id="2147483736" r:id="rId15"/>
    <p:sldLayoutId id="2147483710" r:id="rId16"/>
    <p:sldLayoutId id="2147483727" r:id="rId17"/>
    <p:sldLayoutId id="2147483731" r:id="rId18"/>
    <p:sldLayoutId id="2147483737" r:id="rId19"/>
    <p:sldLayoutId id="2147483720" r:id="rId20"/>
    <p:sldLayoutId id="2147483704" r:id="rId21"/>
    <p:sldLayoutId id="2147483705" r:id="rId22"/>
    <p:sldLayoutId id="2147483706" r:id="rId23"/>
    <p:sldLayoutId id="2147483715" r:id="rId24"/>
    <p:sldLayoutId id="2147483716" r:id="rId25"/>
    <p:sldLayoutId id="2147483717" r:id="rId26"/>
    <p:sldLayoutId id="2147483718" r:id="rId27"/>
    <p:sldLayoutId id="2147483711" r:id="rId28"/>
    <p:sldLayoutId id="2147483713" r:id="rId29"/>
    <p:sldLayoutId id="2147483719" r:id="rId30"/>
    <p:sldLayoutId id="2147483691" r:id="rId31"/>
    <p:sldLayoutId id="2147483714" r:id="rId32"/>
    <p:sldLayoutId id="2147483707" r:id="rId33"/>
    <p:sldLayoutId id="2147483708" r:id="rId34"/>
    <p:sldLayoutId id="2147483709" r:id="rId35"/>
    <p:sldLayoutId id="2147483721" r:id="rId36"/>
    <p:sldLayoutId id="2147483712" r:id="rId37"/>
    <p:sldLayoutId id="2147483738" r:id="rId38"/>
    <p:sldLayoutId id="2147483739" r:id="rId39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5200" b="0" i="0" kern="1200" baseline="0">
          <a:solidFill>
            <a:srgbClr val="000002"/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pos="869" userDrawn="1">
          <p15:clr>
            <a:srgbClr val="F26B43"/>
          </p15:clr>
        </p15:guide>
        <p15:guide id="11" pos="574" userDrawn="1">
          <p15:clr>
            <a:srgbClr val="F26B43"/>
          </p15:clr>
        </p15:guide>
        <p15:guide id="12" pos="1141" userDrawn="1">
          <p15:clr>
            <a:srgbClr val="F26B43"/>
          </p15:clr>
        </p15:guide>
        <p15:guide id="13" pos="1436" userDrawn="1">
          <p15:clr>
            <a:srgbClr val="F26B43"/>
          </p15:clr>
        </p15:guide>
        <p15:guide id="14" pos="1708" userDrawn="1">
          <p15:clr>
            <a:srgbClr val="F26B43"/>
          </p15:clr>
        </p15:guide>
        <p15:guide id="15" pos="2003" userDrawn="1">
          <p15:clr>
            <a:srgbClr val="F26B43"/>
          </p15:clr>
        </p15:guide>
        <p15:guide id="16" pos="2275" userDrawn="1">
          <p15:clr>
            <a:srgbClr val="F26B43"/>
          </p15:clr>
        </p15:guide>
        <p15:guide id="17" pos="2570" userDrawn="1">
          <p15:clr>
            <a:srgbClr val="F26B43"/>
          </p15:clr>
        </p15:guide>
        <p15:guide id="18" pos="2842" userDrawn="1">
          <p15:clr>
            <a:srgbClr val="F26B43"/>
          </p15:clr>
        </p15:guide>
        <p15:guide id="19" pos="3137" userDrawn="1">
          <p15:clr>
            <a:srgbClr val="F26B43"/>
          </p15:clr>
        </p15:guide>
        <p15:guide id="20" pos="3409" userDrawn="1">
          <p15:clr>
            <a:srgbClr val="F26B43"/>
          </p15:clr>
        </p15:guide>
        <p15:guide id="21" pos="3704" userDrawn="1">
          <p15:clr>
            <a:srgbClr val="F26B43"/>
          </p15:clr>
        </p15:guide>
        <p15:guide id="22" pos="3976" userDrawn="1">
          <p15:clr>
            <a:srgbClr val="F26B43"/>
          </p15:clr>
        </p15:guide>
        <p15:guide id="23" pos="4271" userDrawn="1">
          <p15:clr>
            <a:srgbClr val="F26B43"/>
          </p15:clr>
        </p15:guide>
        <p15:guide id="24" pos="4543" userDrawn="1">
          <p15:clr>
            <a:srgbClr val="F26B43"/>
          </p15:clr>
        </p15:guide>
        <p15:guide id="25" pos="4838" userDrawn="1">
          <p15:clr>
            <a:srgbClr val="F26B43"/>
          </p15:clr>
        </p15:guide>
        <p15:guide id="26" pos="5110" userDrawn="1">
          <p15:clr>
            <a:srgbClr val="F26B43"/>
          </p15:clr>
        </p15:guide>
        <p15:guide id="27" pos="5405" userDrawn="1">
          <p15:clr>
            <a:srgbClr val="F26B43"/>
          </p15:clr>
        </p15:guide>
        <p15:guide id="28" pos="5677" userDrawn="1">
          <p15:clr>
            <a:srgbClr val="F26B43"/>
          </p15:clr>
        </p15:guide>
        <p15:guide id="29" pos="5972" userDrawn="1">
          <p15:clr>
            <a:srgbClr val="F26B43"/>
          </p15:clr>
        </p15:guide>
        <p15:guide id="30" pos="6244" userDrawn="1">
          <p15:clr>
            <a:srgbClr val="F26B43"/>
          </p15:clr>
        </p15:guide>
        <p15:guide id="31" pos="6539" userDrawn="1">
          <p15:clr>
            <a:srgbClr val="F26B43"/>
          </p15:clr>
        </p15:guide>
        <p15:guide id="32" pos="6811" userDrawn="1">
          <p15:clr>
            <a:srgbClr val="F26B43"/>
          </p15:clr>
        </p15:guide>
        <p15:guide id="33" pos="710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43718F5-4B85-364F-B5A9-C8797DC816A6}" type="datetime1">
              <a:rPr lang="nb-NO" smtClean="0"/>
              <a:t>15.06.2025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6" r:id="rId2"/>
    <p:sldLayoutId id="2147483745" r:id="rId3"/>
    <p:sldLayoutId id="2147483744" r:id="rId4"/>
    <p:sldLayoutId id="2147483743" r:id="rId5"/>
    <p:sldLayoutId id="2147483742" r:id="rId6"/>
    <p:sldLayoutId id="2147483750" r:id="rId7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5200" b="0" i="0" kern="1200" baseline="0">
          <a:solidFill>
            <a:srgbClr val="000002"/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pos="869" userDrawn="1">
          <p15:clr>
            <a:srgbClr val="F26B43"/>
          </p15:clr>
        </p15:guide>
        <p15:guide id="11" pos="574" userDrawn="1">
          <p15:clr>
            <a:srgbClr val="F26B43"/>
          </p15:clr>
        </p15:guide>
        <p15:guide id="12" pos="1141" userDrawn="1">
          <p15:clr>
            <a:srgbClr val="F26B43"/>
          </p15:clr>
        </p15:guide>
        <p15:guide id="13" pos="1436" userDrawn="1">
          <p15:clr>
            <a:srgbClr val="F26B43"/>
          </p15:clr>
        </p15:guide>
        <p15:guide id="14" pos="1708" userDrawn="1">
          <p15:clr>
            <a:srgbClr val="F26B43"/>
          </p15:clr>
        </p15:guide>
        <p15:guide id="15" pos="2003" userDrawn="1">
          <p15:clr>
            <a:srgbClr val="F26B43"/>
          </p15:clr>
        </p15:guide>
        <p15:guide id="16" pos="2275" userDrawn="1">
          <p15:clr>
            <a:srgbClr val="F26B43"/>
          </p15:clr>
        </p15:guide>
        <p15:guide id="17" pos="2570" userDrawn="1">
          <p15:clr>
            <a:srgbClr val="F26B43"/>
          </p15:clr>
        </p15:guide>
        <p15:guide id="18" pos="2842" userDrawn="1">
          <p15:clr>
            <a:srgbClr val="F26B43"/>
          </p15:clr>
        </p15:guide>
        <p15:guide id="19" pos="3137" userDrawn="1">
          <p15:clr>
            <a:srgbClr val="F26B43"/>
          </p15:clr>
        </p15:guide>
        <p15:guide id="20" pos="3409" userDrawn="1">
          <p15:clr>
            <a:srgbClr val="F26B43"/>
          </p15:clr>
        </p15:guide>
        <p15:guide id="21" pos="3704" userDrawn="1">
          <p15:clr>
            <a:srgbClr val="F26B43"/>
          </p15:clr>
        </p15:guide>
        <p15:guide id="22" pos="3976" userDrawn="1">
          <p15:clr>
            <a:srgbClr val="F26B43"/>
          </p15:clr>
        </p15:guide>
        <p15:guide id="23" pos="4271" userDrawn="1">
          <p15:clr>
            <a:srgbClr val="F26B43"/>
          </p15:clr>
        </p15:guide>
        <p15:guide id="24" pos="4543" userDrawn="1">
          <p15:clr>
            <a:srgbClr val="F26B43"/>
          </p15:clr>
        </p15:guide>
        <p15:guide id="25" pos="4838" userDrawn="1">
          <p15:clr>
            <a:srgbClr val="F26B43"/>
          </p15:clr>
        </p15:guide>
        <p15:guide id="26" pos="5110" userDrawn="1">
          <p15:clr>
            <a:srgbClr val="F26B43"/>
          </p15:clr>
        </p15:guide>
        <p15:guide id="27" pos="5405" userDrawn="1">
          <p15:clr>
            <a:srgbClr val="F26B43"/>
          </p15:clr>
        </p15:guide>
        <p15:guide id="28" pos="5677" userDrawn="1">
          <p15:clr>
            <a:srgbClr val="F26B43"/>
          </p15:clr>
        </p15:guide>
        <p15:guide id="29" pos="5972" userDrawn="1">
          <p15:clr>
            <a:srgbClr val="F26B43"/>
          </p15:clr>
        </p15:guide>
        <p15:guide id="30" pos="6244" userDrawn="1">
          <p15:clr>
            <a:srgbClr val="F26B43"/>
          </p15:clr>
        </p15:guide>
        <p15:guide id="31" pos="6539" userDrawn="1">
          <p15:clr>
            <a:srgbClr val="F26B43"/>
          </p15:clr>
        </p15:guide>
        <p15:guide id="32" pos="6811" userDrawn="1">
          <p15:clr>
            <a:srgbClr val="F26B43"/>
          </p15:clr>
        </p15:guide>
        <p15:guide id="33" pos="71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47BA2-80C0-C74D-89AF-EC09846412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96582" y="2107694"/>
            <a:ext cx="7432432" cy="1300442"/>
          </a:xfrm>
        </p:spPr>
        <p:txBody>
          <a:bodyPr/>
          <a:lstStyle/>
          <a:p>
            <a:endParaRPr lang="nb-NO" dirty="0"/>
          </a:p>
          <a:p>
            <a:r>
              <a:rPr lang="nb-NO" dirty="0"/>
              <a:t>Dialogkonferanse ombruk</a:t>
            </a:r>
          </a:p>
          <a:p>
            <a:r>
              <a:rPr lang="nb-NO" sz="2000" dirty="0" err="1"/>
              <a:t>Studensenteret</a:t>
            </a:r>
            <a:r>
              <a:rPr lang="nb-NO" sz="2000" dirty="0"/>
              <a:t> 16.06.2025</a:t>
            </a:r>
          </a:p>
        </p:txBody>
      </p:sp>
    </p:spTree>
    <p:extLst>
      <p:ext uri="{BB962C8B-B14F-4D97-AF65-F5344CB8AC3E}">
        <p14:creationId xmlns:p14="http://schemas.microsoft.com/office/powerpoint/2010/main" val="1510337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2BF0DC1A-672C-449B-A0F4-C714FDF982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01" r="10353" b="1"/>
          <a:stretch/>
        </p:blipFill>
        <p:spPr>
          <a:xfrm>
            <a:off x="20" y="10"/>
            <a:ext cx="6311880" cy="6857989"/>
          </a:xfrm>
          <a:prstGeom prst="rect">
            <a:avLst/>
          </a:prstGeom>
          <a:noFill/>
        </p:spPr>
      </p:pic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DE4B9DAA-F45F-C785-4E58-3222CE023B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90197" y="515155"/>
            <a:ext cx="4636395" cy="5295296"/>
          </a:xfrm>
        </p:spPr>
        <p:txBody>
          <a:bodyPr/>
          <a:lstStyle/>
          <a:p>
            <a:r>
              <a:rPr lang="nb-NO" sz="250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rPr>
              <a:t>Om </a:t>
            </a:r>
            <a:r>
              <a:rPr lang="nb-NO" sz="2500" dirty="0" err="1">
                <a:solidFill>
                  <a:schemeClr val="tx1"/>
                </a:solidFill>
                <a:latin typeface="Roboto Slab" pitchFamily="2" charset="0"/>
                <a:ea typeface="Roboto Slab" pitchFamily="2" charset="0"/>
              </a:rPr>
              <a:t>eigedomsavdelinga</a:t>
            </a:r>
            <a:endParaRPr lang="nb-NO" sz="2500" dirty="0">
              <a:solidFill>
                <a:schemeClr val="tx1"/>
              </a:solidFill>
              <a:latin typeface="Roboto Slab" pitchFamily="2" charset="0"/>
              <a:ea typeface="Roboto Slab" pitchFamily="2" charset="0"/>
            </a:endParaRPr>
          </a:p>
          <a:p>
            <a:endParaRPr lang="nb-NO" sz="2500" dirty="0">
              <a:solidFill>
                <a:schemeClr val="tx1"/>
              </a:solidFill>
              <a:latin typeface="Roboto Slab" pitchFamily="2" charset="0"/>
              <a:ea typeface="Roboto Slab" pitchFamily="2" charset="0"/>
            </a:endParaRPr>
          </a:p>
          <a:p>
            <a:pPr marL="384048" marR="0" lvl="0" indent="-384048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Teknisk drift av </a:t>
            </a:r>
            <a:r>
              <a:rPr kumimoji="0" lang="nb-NO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ca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800.000 m2, </a:t>
            </a:r>
            <a:r>
              <a:rPr kumimoji="0" lang="nb-NO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ca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500 bygg</a:t>
            </a:r>
          </a:p>
          <a:p>
            <a:pPr marL="384048" marR="0" lvl="0" indent="-384048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Dagleg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nb-NO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reinhald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av </a:t>
            </a:r>
            <a:r>
              <a:rPr kumimoji="0" lang="nb-NO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ca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500.000,- m2 </a:t>
            </a:r>
          </a:p>
          <a:p>
            <a:pPr marL="384048" marR="0" lvl="0" indent="-384048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Gjennomfører minst 200 ulike </a:t>
            </a:r>
            <a:r>
              <a:rPr kumimoji="0" lang="nb-NO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vedlikehaldsprosjekt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nb-NO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årleg</a:t>
            </a: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384048" marR="0" lvl="0" indent="-384048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Forvaltar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til ei kvar tid om lag 500 </a:t>
            </a:r>
            <a:r>
              <a:rPr kumimoji="0" lang="nb-NO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leigeavtalar</a:t>
            </a: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384048" marR="0" lvl="0" indent="-384048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Har til ei kvar tid minst 70-80 ulike investeringsprosjekt i ulik storleik og i ulike </a:t>
            </a:r>
            <a:r>
              <a:rPr kumimoji="0" lang="nb-NO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fasar</a:t>
            </a: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endParaRPr lang="en-US" dirty="0"/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7FD19403-F841-D7D2-926A-85FB277D7C76}"/>
              </a:ext>
            </a:extLst>
          </p:cNvPr>
          <p:cNvSpPr txBox="1"/>
          <p:nvPr/>
        </p:nvSpPr>
        <p:spPr>
          <a:xfrm>
            <a:off x="6603914" y="1435360"/>
            <a:ext cx="5219118" cy="4067082"/>
          </a:xfrm>
          <a:prstGeom prst="rect">
            <a:avLst/>
          </a:prstGeom>
        </p:spPr>
        <p:txBody>
          <a:bodyPr lIns="90000" rIns="0" rtlCol="0" anchorCtr="0">
            <a:noAutofit/>
          </a:bodyPr>
          <a:lstStyle/>
          <a:p>
            <a:pPr marL="384048" marR="0" lvl="0" indent="-384048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5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63811-6011-0099-A476-38C7300C3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75E1AE8B-BBD3-3C90-830C-436F806D95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1226" y="727549"/>
            <a:ext cx="6300787" cy="563231"/>
          </a:xfrm>
        </p:spPr>
        <p:txBody>
          <a:bodyPr wrap="square" anchor="t">
            <a:normAutofit/>
          </a:bodyPr>
          <a:lstStyle/>
          <a:p>
            <a:r>
              <a:rPr lang="en-US" dirty="0" err="1"/>
              <a:t>Utbygging</a:t>
            </a:r>
            <a:endParaRPr lang="en-US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4F1CEDA-776A-2E3D-D3C5-5EDB2F90E2C2}"/>
              </a:ext>
            </a:extLst>
          </p:cNvPr>
          <p:cNvSpPr/>
          <p:nvPr/>
        </p:nvSpPr>
        <p:spPr>
          <a:xfrm>
            <a:off x="497306" y="1637071"/>
            <a:ext cx="6914148" cy="4493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84048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r>
              <a:rPr lang="nb-NO" sz="1500" dirty="0">
                <a:latin typeface="Roboto" panose="02000000000000000000" pitchFamily="2" charset="0"/>
                <a:ea typeface="Roboto" panose="02000000000000000000" pitchFamily="2" charset="0"/>
              </a:rPr>
              <a:t>Totalt består utbygging av 23 personer, lokalisert med kontor Bergen og Leikanger</a:t>
            </a:r>
          </a:p>
          <a:p>
            <a:pPr marL="384048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endParaRPr lang="nb-NO" sz="15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84048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r>
              <a:rPr lang="nb-NO" sz="1500" dirty="0">
                <a:latin typeface="Roboto" panose="02000000000000000000" pitchFamily="2" charset="0"/>
                <a:ea typeface="Roboto" panose="02000000000000000000" pitchFamily="2" charset="0"/>
              </a:rPr>
              <a:t>Utbyggingssjef, prosjektsjef ombygging og prosjektsjef investering</a:t>
            </a:r>
          </a:p>
          <a:p>
            <a:pPr lvl="1" defTabSz="914400">
              <a:spcBef>
                <a:spcPts val="600"/>
              </a:spcBef>
              <a:buClr>
                <a:srgbClr val="7BADB6"/>
              </a:buClr>
            </a:pPr>
            <a:endParaRPr lang="nb-NO" sz="15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84048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r>
              <a:rPr lang="nb-NO" sz="1500" dirty="0">
                <a:latin typeface="Roboto" panose="02000000000000000000" pitchFamily="2" charset="0"/>
                <a:ea typeface="Roboto" panose="02000000000000000000" pitchFamily="2" charset="0"/>
              </a:rPr>
              <a:t>14 prosjektledere</a:t>
            </a:r>
          </a:p>
          <a:p>
            <a:pPr marL="384048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endParaRPr lang="nb-NO" sz="15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84048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r>
              <a:rPr lang="nb-NO" sz="1500" dirty="0">
                <a:latin typeface="Roboto" panose="02000000000000000000" pitchFamily="2" charset="0"/>
                <a:ea typeface="Roboto" panose="02000000000000000000" pitchFamily="2" charset="0"/>
              </a:rPr>
              <a:t>6 fagansvarlige</a:t>
            </a:r>
          </a:p>
          <a:p>
            <a:pPr marL="841248" lvl="1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r>
              <a:rPr lang="nb-NO" sz="1500" dirty="0">
                <a:latin typeface="Roboto" panose="02000000000000000000" pitchFamily="2" charset="0"/>
                <a:ea typeface="Roboto" panose="02000000000000000000" pitchFamily="2" charset="0"/>
              </a:rPr>
              <a:t>Arkitektur og plan</a:t>
            </a:r>
          </a:p>
          <a:p>
            <a:pPr marL="841248" lvl="1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r>
              <a:rPr lang="nb-NO" sz="1500" dirty="0">
                <a:latin typeface="Roboto" panose="02000000000000000000" pitchFamily="2" charset="0"/>
                <a:ea typeface="Roboto" panose="02000000000000000000" pitchFamily="2" charset="0"/>
              </a:rPr>
              <a:t>Byggeteknikk</a:t>
            </a:r>
          </a:p>
          <a:p>
            <a:pPr marL="841248" lvl="1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r>
              <a:rPr lang="nb-NO" sz="1500" dirty="0">
                <a:latin typeface="Roboto" panose="02000000000000000000" pitchFamily="2" charset="0"/>
                <a:ea typeface="Roboto" panose="02000000000000000000" pitchFamily="2" charset="0"/>
              </a:rPr>
              <a:t>Elektro</a:t>
            </a:r>
          </a:p>
          <a:p>
            <a:pPr marL="841248" lvl="1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r>
              <a:rPr lang="nb-NO" sz="1500" dirty="0">
                <a:latin typeface="Roboto" panose="02000000000000000000" pitchFamily="2" charset="0"/>
                <a:ea typeface="Roboto" panose="02000000000000000000" pitchFamily="2" charset="0"/>
              </a:rPr>
              <a:t>VVS</a:t>
            </a:r>
          </a:p>
          <a:p>
            <a:pPr marL="841248" lvl="1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r>
              <a:rPr lang="nb-NO" sz="1500" dirty="0">
                <a:latin typeface="Roboto" panose="02000000000000000000" pitchFamily="2" charset="0"/>
                <a:ea typeface="Roboto" panose="02000000000000000000" pitchFamily="2" charset="0"/>
              </a:rPr>
              <a:t>Automasjon og ITB</a:t>
            </a:r>
          </a:p>
          <a:p>
            <a:pPr marL="841248" lvl="1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r>
              <a:rPr lang="nb-NO" sz="1500" dirty="0">
                <a:latin typeface="Roboto" panose="02000000000000000000" pitchFamily="2" charset="0"/>
                <a:ea typeface="Roboto" panose="02000000000000000000" pitchFamily="2" charset="0"/>
              </a:rPr>
              <a:t>Miljø</a:t>
            </a:r>
          </a:p>
          <a:p>
            <a:pPr marL="384048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endParaRPr lang="nb-NO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84048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endParaRPr lang="nb-NO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12617804-6017-D0C5-7940-F996A3ECB35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8A944D6-F834-72F4-B671-9DE2953A5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438" y="1554109"/>
            <a:ext cx="4514023" cy="252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47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9001B-C412-8C2C-F105-80F51E57F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6F3D2C89-CB40-885F-8D84-D8D0D1152E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1226" y="727549"/>
            <a:ext cx="6300787" cy="563231"/>
          </a:xfrm>
        </p:spPr>
        <p:txBody>
          <a:bodyPr wrap="square" anchor="t">
            <a:normAutofit/>
          </a:bodyPr>
          <a:lstStyle/>
          <a:p>
            <a:r>
              <a:rPr lang="en-US" dirty="0" err="1"/>
              <a:t>Utbyggingsstrategi</a:t>
            </a:r>
            <a:endParaRPr lang="en-US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EA7356B-4A39-A46F-7974-00F36869B298}"/>
              </a:ext>
            </a:extLst>
          </p:cNvPr>
          <p:cNvSpPr/>
          <p:nvPr/>
        </p:nvSpPr>
        <p:spPr>
          <a:xfrm>
            <a:off x="497306" y="1637071"/>
            <a:ext cx="6914148" cy="4493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84048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r>
              <a:rPr lang="nn-NO" sz="1500" dirty="0">
                <a:latin typeface="Roboto" panose="02000000000000000000" pitchFamily="2" charset="0"/>
                <a:ea typeface="Roboto" panose="02000000000000000000" pitchFamily="2" charset="0"/>
              </a:rPr>
              <a:t>3 </a:t>
            </a:r>
            <a:r>
              <a:rPr lang="nn-NO" sz="1500" dirty="0" err="1">
                <a:latin typeface="Roboto" panose="02000000000000000000" pitchFamily="2" charset="0"/>
                <a:ea typeface="Roboto" panose="02000000000000000000" pitchFamily="2" charset="0"/>
              </a:rPr>
              <a:t>strategier</a:t>
            </a:r>
            <a:endParaRPr lang="nn-NO" sz="15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41248" lvl="1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r>
              <a:rPr lang="nn-NO" sz="1500" dirty="0">
                <a:latin typeface="Roboto" panose="02000000000000000000" pitchFamily="2" charset="0"/>
                <a:ea typeface="Roboto" panose="02000000000000000000" pitchFamily="2" charset="0"/>
              </a:rPr>
              <a:t>Store prosjekt (over 250 MNOK), pris og design</a:t>
            </a:r>
          </a:p>
          <a:p>
            <a:pPr marL="1298448" lvl="2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r>
              <a:rPr lang="nn-NO" sz="1500" dirty="0">
                <a:latin typeface="Roboto" panose="02000000000000000000" pitchFamily="2" charset="0"/>
                <a:ea typeface="Roboto" panose="02000000000000000000" pitchFamily="2" charset="0"/>
              </a:rPr>
              <a:t>Godkjenning av RFP i FT</a:t>
            </a:r>
          </a:p>
          <a:p>
            <a:pPr marL="1298448" lvl="2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r>
              <a:rPr lang="nn-NO" sz="1500" dirty="0">
                <a:latin typeface="Roboto" panose="02000000000000000000" pitchFamily="2" charset="0"/>
                <a:ea typeface="Roboto" panose="02000000000000000000" pitchFamily="2" charset="0"/>
              </a:rPr>
              <a:t>Gjennomføre konkurranse etter prekvalifisering av 5</a:t>
            </a:r>
          </a:p>
          <a:p>
            <a:pPr marL="1298448" lvl="2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r>
              <a:rPr lang="nn-NO" sz="1500" dirty="0">
                <a:latin typeface="Roboto" panose="02000000000000000000" pitchFamily="2" charset="0"/>
                <a:ea typeface="Roboto" panose="02000000000000000000" pitchFamily="2" charset="0"/>
              </a:rPr>
              <a:t>Godkjenning av gjennomføringsvedtak i FT</a:t>
            </a:r>
          </a:p>
          <a:p>
            <a:pPr lvl="2" defTabSz="914400">
              <a:spcBef>
                <a:spcPts val="600"/>
              </a:spcBef>
              <a:buClr>
                <a:srgbClr val="7BADB6"/>
              </a:buClr>
            </a:pPr>
            <a:endParaRPr lang="nn-NO" sz="15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41248" lvl="1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r>
              <a:rPr lang="nn-NO" sz="1500" dirty="0">
                <a:latin typeface="Roboto" panose="02000000000000000000" pitchFamily="2" charset="0"/>
                <a:ea typeface="Roboto" panose="02000000000000000000" pitchFamily="2" charset="0"/>
              </a:rPr>
              <a:t>Mellomstore prosjekt (mellom 10-250 MNOK) </a:t>
            </a:r>
            <a:r>
              <a:rPr lang="nn-NO" sz="1500" dirty="0" err="1">
                <a:latin typeface="Roboto" panose="02000000000000000000" pitchFamily="2" charset="0"/>
                <a:ea typeface="Roboto" panose="02000000000000000000" pitchFamily="2" charset="0"/>
              </a:rPr>
              <a:t>totalentrepriser</a:t>
            </a:r>
            <a:endParaRPr lang="nn-NO" sz="15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298448" lvl="2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r>
              <a:rPr lang="nn-NO" sz="1500" dirty="0">
                <a:latin typeface="Roboto" panose="02000000000000000000" pitchFamily="2" charset="0"/>
                <a:ea typeface="Roboto" panose="02000000000000000000" pitchFamily="2" charset="0"/>
              </a:rPr>
              <a:t>Godkjenning av RFP, </a:t>
            </a:r>
            <a:r>
              <a:rPr lang="nn-NO" sz="1500" dirty="0" err="1">
                <a:latin typeface="Roboto" panose="02000000000000000000" pitchFamily="2" charset="0"/>
                <a:ea typeface="Roboto" panose="02000000000000000000" pitchFamily="2" charset="0"/>
              </a:rPr>
              <a:t>noen</a:t>
            </a:r>
            <a:r>
              <a:rPr lang="nn-NO" sz="15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n-NO" sz="1500" dirty="0" err="1">
                <a:latin typeface="Roboto" panose="02000000000000000000" pitchFamily="2" charset="0"/>
                <a:ea typeface="Roboto" panose="02000000000000000000" pitchFamily="2" charset="0"/>
              </a:rPr>
              <a:t>ganger</a:t>
            </a:r>
            <a:r>
              <a:rPr lang="nn-NO" sz="1500" dirty="0">
                <a:latin typeface="Roboto" panose="02000000000000000000" pitchFamily="2" charset="0"/>
                <a:ea typeface="Roboto" panose="02000000000000000000" pitchFamily="2" charset="0"/>
              </a:rPr>
              <a:t> til FT</a:t>
            </a:r>
          </a:p>
          <a:p>
            <a:pPr lvl="2" defTabSz="914400">
              <a:spcBef>
                <a:spcPts val="600"/>
              </a:spcBef>
              <a:buClr>
                <a:srgbClr val="7BADB6"/>
              </a:buClr>
            </a:pPr>
            <a:endParaRPr lang="nn-NO" sz="15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41248" lvl="1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r>
              <a:rPr lang="nn-NO" sz="1500" dirty="0">
                <a:latin typeface="Roboto" panose="02000000000000000000" pitchFamily="2" charset="0"/>
                <a:ea typeface="Roboto" panose="02000000000000000000" pitchFamily="2" charset="0"/>
              </a:rPr>
              <a:t>Rammeavtaler (opp til 10 MNOK) oppdelt i inntil 22 </a:t>
            </a:r>
            <a:r>
              <a:rPr lang="nn-NO" sz="1500" dirty="0" err="1">
                <a:latin typeface="Roboto" panose="02000000000000000000" pitchFamily="2" charset="0"/>
                <a:ea typeface="Roboto" panose="02000000000000000000" pitchFamily="2" charset="0"/>
              </a:rPr>
              <a:t>delområder</a:t>
            </a:r>
            <a:endParaRPr lang="nn-NO" sz="15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298448" lvl="2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r>
              <a:rPr lang="nn-NO" sz="1500" dirty="0">
                <a:latin typeface="Roboto" panose="02000000000000000000" pitchFamily="2" charset="0"/>
                <a:ea typeface="Roboto" panose="02000000000000000000" pitchFamily="2" charset="0"/>
              </a:rPr>
              <a:t>Rammeavtaler for tømmer, elektro, </a:t>
            </a:r>
            <a:r>
              <a:rPr lang="nn-NO" sz="1500" dirty="0" err="1">
                <a:latin typeface="Roboto" panose="02000000000000000000" pitchFamily="2" charset="0"/>
                <a:ea typeface="Roboto" panose="02000000000000000000" pitchFamily="2" charset="0"/>
              </a:rPr>
              <a:t>rørlegger</a:t>
            </a:r>
            <a:r>
              <a:rPr lang="nn-NO" sz="1500" dirty="0">
                <a:latin typeface="Roboto" panose="02000000000000000000" pitchFamily="2" charset="0"/>
                <a:ea typeface="Roboto" panose="02000000000000000000" pitchFamily="2" charset="0"/>
              </a:rPr>
              <a:t>, ventilasjon og </a:t>
            </a:r>
            <a:r>
              <a:rPr lang="nn-NO" sz="1500" dirty="0" err="1">
                <a:latin typeface="Roboto" panose="02000000000000000000" pitchFamily="2" charset="0"/>
                <a:ea typeface="Roboto" panose="02000000000000000000" pitchFamily="2" charset="0"/>
              </a:rPr>
              <a:t>maler</a:t>
            </a:r>
            <a:endParaRPr lang="nn-NO" sz="15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 defTabSz="914400">
              <a:spcBef>
                <a:spcPts val="600"/>
              </a:spcBef>
              <a:buClr>
                <a:srgbClr val="7BADB6"/>
              </a:buClr>
            </a:pPr>
            <a:endParaRPr lang="nn-NO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41248" lvl="1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endParaRPr lang="nn-NO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41248" lvl="1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endParaRPr lang="nn-NO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103F7BCD-7D85-95E2-11C9-9D8236CABE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179448C-8D93-94FC-4F3E-6502D3D32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096" y="1876875"/>
            <a:ext cx="4528903" cy="274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82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5347C-86CF-17C6-EE4B-5849CDC24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19DB3D0-9638-3FA3-B6DE-DA26A4E775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1226" y="727549"/>
            <a:ext cx="6300787" cy="563231"/>
          </a:xfrm>
        </p:spPr>
        <p:txBody>
          <a:bodyPr wrap="square" anchor="t">
            <a:normAutofit/>
          </a:bodyPr>
          <a:lstStyle/>
          <a:p>
            <a:r>
              <a:rPr lang="en-US" dirty="0" err="1"/>
              <a:t>Investeringsrammer</a:t>
            </a:r>
            <a:endParaRPr lang="en-US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0B397CE-8CC7-B569-3983-693D5205790E}"/>
              </a:ext>
            </a:extLst>
          </p:cNvPr>
          <p:cNvSpPr/>
          <p:nvPr/>
        </p:nvSpPr>
        <p:spPr>
          <a:xfrm>
            <a:off x="497306" y="1637071"/>
            <a:ext cx="6914148" cy="4493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84048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r>
              <a:rPr lang="nn-NO" dirty="0">
                <a:latin typeface="Roboto" panose="02000000000000000000" pitchFamily="2" charset="0"/>
                <a:ea typeface="Roboto" panose="02000000000000000000" pitchFamily="2" charset="0"/>
              </a:rPr>
              <a:t>Totalt  </a:t>
            </a:r>
            <a:r>
              <a:rPr lang="nn-NO" dirty="0" err="1">
                <a:latin typeface="Roboto" panose="02000000000000000000" pitchFamily="2" charset="0"/>
                <a:ea typeface="Roboto" panose="02000000000000000000" pitchFamily="2" charset="0"/>
              </a:rPr>
              <a:t>ca</a:t>
            </a:r>
            <a:r>
              <a:rPr lang="nn-NO" dirty="0">
                <a:latin typeface="Roboto" panose="02000000000000000000" pitchFamily="2" charset="0"/>
                <a:ea typeface="Roboto" panose="02000000000000000000" pitchFamily="2" charset="0"/>
              </a:rPr>
              <a:t> 1 MNOK </a:t>
            </a:r>
            <a:r>
              <a:rPr lang="nn-NO" dirty="0" err="1">
                <a:latin typeface="Roboto" panose="02000000000000000000" pitchFamily="2" charset="0"/>
                <a:ea typeface="Roboto" panose="02000000000000000000" pitchFamily="2" charset="0"/>
              </a:rPr>
              <a:t>årlig</a:t>
            </a:r>
            <a:r>
              <a:rPr lang="nn-NO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n-NO" dirty="0" err="1">
                <a:latin typeface="Roboto" panose="02000000000000000000" pitchFamily="2" charset="0"/>
                <a:ea typeface="Roboto" panose="02000000000000000000" pitchFamily="2" charset="0"/>
              </a:rPr>
              <a:t>fremover</a:t>
            </a:r>
            <a:endParaRPr lang="nn-NO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84048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endParaRPr lang="nn-NO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41248" lvl="1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r>
              <a:rPr lang="nn-NO" sz="1500" dirty="0">
                <a:latin typeface="Roboto" panose="02000000000000000000" pitchFamily="2" charset="0"/>
                <a:ea typeface="Roboto" panose="02000000000000000000" pitchFamily="2" charset="0"/>
              </a:rPr>
              <a:t>Store prosjekt </a:t>
            </a:r>
            <a:r>
              <a:rPr lang="nn-NO" sz="1500" dirty="0" err="1">
                <a:latin typeface="Roboto" panose="02000000000000000000" pitchFamily="2" charset="0"/>
                <a:ea typeface="Roboto" panose="02000000000000000000" pitchFamily="2" charset="0"/>
              </a:rPr>
              <a:t>utgjør</a:t>
            </a:r>
            <a:r>
              <a:rPr lang="nn-NO" sz="15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n-NO" sz="1500" dirty="0" err="1">
                <a:latin typeface="Roboto" panose="02000000000000000000" pitchFamily="2" charset="0"/>
                <a:ea typeface="Roboto" panose="02000000000000000000" pitchFamily="2" charset="0"/>
              </a:rPr>
              <a:t>ca</a:t>
            </a:r>
            <a:r>
              <a:rPr lang="nn-NO" sz="1500" dirty="0">
                <a:latin typeface="Roboto" panose="02000000000000000000" pitchFamily="2" charset="0"/>
                <a:ea typeface="Roboto" panose="02000000000000000000" pitchFamily="2" charset="0"/>
              </a:rPr>
              <a:t> 80% </a:t>
            </a:r>
          </a:p>
          <a:p>
            <a:pPr marL="841248" lvl="1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endParaRPr lang="nn-NO" sz="15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41248" lvl="1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r>
              <a:rPr lang="nn-NO" sz="1500" dirty="0">
                <a:latin typeface="Roboto" panose="02000000000000000000" pitchFamily="2" charset="0"/>
                <a:ea typeface="Roboto" panose="02000000000000000000" pitchFamily="2" charset="0"/>
              </a:rPr>
              <a:t>Mellomstore prosjekt </a:t>
            </a:r>
            <a:r>
              <a:rPr lang="nn-NO" sz="1500" dirty="0" err="1">
                <a:latin typeface="Roboto" panose="02000000000000000000" pitchFamily="2" charset="0"/>
                <a:ea typeface="Roboto" panose="02000000000000000000" pitchFamily="2" charset="0"/>
              </a:rPr>
              <a:t>utgjør</a:t>
            </a:r>
            <a:r>
              <a:rPr lang="nn-NO" sz="15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n-NO" sz="1500" dirty="0" err="1">
                <a:latin typeface="Roboto" panose="02000000000000000000" pitchFamily="2" charset="0"/>
                <a:ea typeface="Roboto" panose="02000000000000000000" pitchFamily="2" charset="0"/>
              </a:rPr>
              <a:t>ca</a:t>
            </a:r>
            <a:r>
              <a:rPr lang="nn-NO" sz="1500" dirty="0">
                <a:latin typeface="Roboto" panose="02000000000000000000" pitchFamily="2" charset="0"/>
                <a:ea typeface="Roboto" panose="02000000000000000000" pitchFamily="2" charset="0"/>
              </a:rPr>
              <a:t> 15%</a:t>
            </a:r>
          </a:p>
          <a:p>
            <a:pPr lvl="2" defTabSz="914400">
              <a:spcBef>
                <a:spcPts val="600"/>
              </a:spcBef>
              <a:buClr>
                <a:srgbClr val="7BADB6"/>
              </a:buClr>
            </a:pPr>
            <a:endParaRPr lang="nn-NO" sz="15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41248" lvl="1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r>
              <a:rPr lang="nn-NO" sz="1500" dirty="0">
                <a:latin typeface="Roboto" panose="02000000000000000000" pitchFamily="2" charset="0"/>
                <a:ea typeface="Roboto" panose="02000000000000000000" pitchFamily="2" charset="0"/>
              </a:rPr>
              <a:t>Ekstraordinært </a:t>
            </a:r>
            <a:r>
              <a:rPr lang="nn-NO" sz="1500" dirty="0" err="1">
                <a:latin typeface="Roboto" panose="02000000000000000000" pitchFamily="2" charset="0"/>
                <a:ea typeface="Roboto" panose="02000000000000000000" pitchFamily="2" charset="0"/>
              </a:rPr>
              <a:t>vedlikehold</a:t>
            </a:r>
            <a:r>
              <a:rPr lang="nn-NO" sz="15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n-NO" sz="1500" dirty="0" err="1">
                <a:latin typeface="Roboto" panose="02000000000000000000" pitchFamily="2" charset="0"/>
                <a:ea typeface="Roboto" panose="02000000000000000000" pitchFamily="2" charset="0"/>
              </a:rPr>
              <a:t>utgjør</a:t>
            </a:r>
            <a:r>
              <a:rPr lang="nn-NO" sz="15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n-NO" sz="1500" dirty="0" err="1">
                <a:latin typeface="Roboto" panose="02000000000000000000" pitchFamily="2" charset="0"/>
                <a:ea typeface="Roboto" panose="02000000000000000000" pitchFamily="2" charset="0"/>
              </a:rPr>
              <a:t>ca</a:t>
            </a:r>
            <a:r>
              <a:rPr lang="nn-NO" sz="1500" dirty="0">
                <a:latin typeface="Roboto" panose="02000000000000000000" pitchFamily="2" charset="0"/>
                <a:ea typeface="Roboto" panose="02000000000000000000" pitchFamily="2" charset="0"/>
              </a:rPr>
              <a:t> 5%</a:t>
            </a:r>
            <a:endParaRPr lang="nn-NO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7F7C21BB-2027-4A61-FC97-FFD1F61A5F7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BB9BC01-5C07-7F73-2CB6-77ABC7E4D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096" y="1876875"/>
            <a:ext cx="4528903" cy="274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73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A3A08-4810-492E-7E91-ED30E0044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286E474D-53E8-A7B0-9B9E-C6FF3FEE1E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1226" y="727549"/>
            <a:ext cx="6300787" cy="909522"/>
          </a:xfrm>
        </p:spPr>
        <p:txBody>
          <a:bodyPr wrap="square" anchor="t">
            <a:normAutofit/>
          </a:bodyPr>
          <a:lstStyle/>
          <a:p>
            <a:r>
              <a:rPr lang="en-US" dirty="0" err="1"/>
              <a:t>Ombruk</a:t>
            </a:r>
            <a:r>
              <a:rPr lang="en-US" dirty="0"/>
              <a:t> </a:t>
            </a:r>
            <a:r>
              <a:rPr lang="en-US" dirty="0" err="1"/>
              <a:t>idag</a:t>
            </a:r>
            <a:endParaRPr lang="en-US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2B7CC73-713E-9B36-91AB-CBB368F66074}"/>
              </a:ext>
            </a:extLst>
          </p:cNvPr>
          <p:cNvSpPr/>
          <p:nvPr/>
        </p:nvSpPr>
        <p:spPr>
          <a:xfrm>
            <a:off x="497306" y="1637071"/>
            <a:ext cx="6914148" cy="449338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84048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Ingen etablert systematikk som ivaretar helheten.</a:t>
            </a:r>
          </a:p>
          <a:p>
            <a:pPr marL="384048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endParaRPr lang="nb-NO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84048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Godkjenning av steg 1 i alle prosjekt inkluderer en vurdering knyttet til bruk av eksisterende bygningsmasse/tomt.</a:t>
            </a:r>
          </a:p>
          <a:p>
            <a:pPr marL="384048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endParaRPr lang="nb-NO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84048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Egne fagrådgivere gjennomfører kartlegging i alle ombyggingsprosjekt for å ivareta gode kvaliteter og sikre ombruk, dårlig dokumentert.</a:t>
            </a:r>
          </a:p>
          <a:p>
            <a:pPr lvl="1" defTabSz="914400">
              <a:spcBef>
                <a:spcPts val="600"/>
              </a:spcBef>
              <a:buClr>
                <a:srgbClr val="7BADB6"/>
              </a:buClr>
            </a:pPr>
            <a:endParaRPr lang="nb-NO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84048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Samarbeid internt om ombruk av møbler og utstyr for alle skolebygg er godt ivaretatt, dårlig dokumentert.</a:t>
            </a:r>
          </a:p>
          <a:p>
            <a:pPr marL="384048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endParaRPr lang="nb-NO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84048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Leietakertilpasninger i Vestlandshuset i Bergen hadde høy grad av ombruk, dårlig dokumentert.</a:t>
            </a:r>
          </a:p>
          <a:p>
            <a:pPr marL="384048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endParaRPr lang="nb-NO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84048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Ingen tildelingskriterier i konkurransegrunnlag pr dato, bruker unntaksregelen</a:t>
            </a:r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CD14B6D3-8E56-B316-AED5-80EEACEDFEC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E6695AC-F7E2-B781-DBD1-943B50873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861" y="1637071"/>
            <a:ext cx="4861917" cy="369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917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F4524-B21F-B00F-B78E-76B73C63C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AE3231F0-AAA6-B23A-8C04-68164E6369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1226" y="727549"/>
            <a:ext cx="6300787" cy="563231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Planer for </a:t>
            </a:r>
            <a:r>
              <a:rPr lang="en-US" dirty="0" err="1"/>
              <a:t>fremtiden</a:t>
            </a:r>
            <a:endParaRPr lang="en-US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EFACCDB-50F5-FA25-4A12-9194A048D3D9}"/>
              </a:ext>
            </a:extLst>
          </p:cNvPr>
          <p:cNvSpPr/>
          <p:nvPr/>
        </p:nvSpPr>
        <p:spPr>
          <a:xfrm>
            <a:off x="497306" y="1637071"/>
            <a:ext cx="6914148" cy="4493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84048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endParaRPr lang="nn-NO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2CB096F-0A57-7314-DE61-468700AF09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E66D88D0-9020-BA8A-D30C-4DEAA15A0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438" y="854760"/>
            <a:ext cx="4465050" cy="2321382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9B4F9047-AD3A-0BE1-222D-F3E3FF27907F}"/>
              </a:ext>
            </a:extLst>
          </p:cNvPr>
          <p:cNvSpPr txBox="1"/>
          <p:nvPr/>
        </p:nvSpPr>
        <p:spPr>
          <a:xfrm>
            <a:off x="900766" y="1488628"/>
            <a:ext cx="6107228" cy="5647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4048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Vi deltar i LUP-prosjektet ombruk</a:t>
            </a:r>
          </a:p>
          <a:p>
            <a:pPr marL="384048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endParaRPr lang="nb-NO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84048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Vi må etablere rutiner for å dokumentere ombruk i prosjekt</a:t>
            </a:r>
          </a:p>
          <a:p>
            <a:pPr marL="384048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endParaRPr lang="nb-NO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84048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Vi har opprettet tett dialog med andre offentlig instanser </a:t>
            </a:r>
            <a:r>
              <a:rPr lang="nb-NO" dirty="0" err="1">
                <a:latin typeface="Roboto" panose="02000000000000000000" pitchFamily="2" charset="0"/>
                <a:ea typeface="Roboto" panose="02000000000000000000" pitchFamily="2" charset="0"/>
              </a:rPr>
              <a:t>bl</a:t>
            </a: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 a Bergen kommune EFU omkring deres erfaringer</a:t>
            </a:r>
          </a:p>
          <a:p>
            <a:pPr marL="384048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endParaRPr lang="nb-NO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84048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Vi arbeider med en helhetlig plan for ombrukskartlegging og realisering i våre prosjekt. </a:t>
            </a:r>
          </a:p>
          <a:p>
            <a:pPr marL="384048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endParaRPr lang="nb-NO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84048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Vi har søkt klimasatsmidler til Slåtthaug </a:t>
            </a:r>
            <a:r>
              <a:rPr lang="nb-NO" dirty="0" err="1">
                <a:latin typeface="Roboto" panose="02000000000000000000" pitchFamily="2" charset="0"/>
                <a:ea typeface="Roboto" panose="02000000000000000000" pitchFamily="2" charset="0"/>
              </a:rPr>
              <a:t>vgs</a:t>
            </a: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 bygg AS, et </a:t>
            </a:r>
            <a:r>
              <a:rPr lang="nb-NO" dirty="0" err="1">
                <a:latin typeface="Roboto" panose="02000000000000000000" pitchFamily="2" charset="0"/>
                <a:ea typeface="Roboto" panose="02000000000000000000" pitchFamily="2" charset="0"/>
              </a:rPr>
              <a:t>rehab</a:t>
            </a: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-prosjekt.</a:t>
            </a:r>
          </a:p>
          <a:p>
            <a:pPr marL="384048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endParaRPr lang="nb-NO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84048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Vi må forbedre oss, prosjekt for prosjekt</a:t>
            </a:r>
          </a:p>
          <a:p>
            <a:pPr marL="384048" indent="-384048" defTabSz="914400">
              <a:spcBef>
                <a:spcPts val="600"/>
              </a:spcBef>
              <a:buClr>
                <a:srgbClr val="7BADB6"/>
              </a:buClr>
              <a:buFont typeface="Arial" panose="020B0604020202020204" pitchFamily="34" charset="0"/>
              <a:buChar char="•"/>
            </a:pPr>
            <a:endParaRPr lang="nb-NO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13A6F7E5-5900-1241-47C7-7173C92EE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6533" y="3681859"/>
            <a:ext cx="4555467" cy="247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19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F9B611F9-C4D4-4027-81D5-588B5C6A29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11993" y="3226044"/>
            <a:ext cx="5868987" cy="1446551"/>
          </a:xfrm>
        </p:spPr>
        <p:txBody>
          <a:bodyPr/>
          <a:lstStyle/>
          <a:p>
            <a:endParaRPr lang="nb-NO"/>
          </a:p>
          <a:p>
            <a:endParaRPr lang="nn-NO"/>
          </a:p>
          <a:p>
            <a:endParaRPr lang="nn-NO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8E45CC-CE1F-4873-9CEE-9D1D822E5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3191" y="4585345"/>
            <a:ext cx="35589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nn-NO" altLang="nb-NO" sz="20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</a:rPr>
              <a:t>Lars Christensen </a:t>
            </a:r>
            <a:r>
              <a:rPr lang="nn-NO" altLang="nb-NO" sz="2000" dirty="0">
                <a:solidFill>
                  <a:srgbClr val="1F497D"/>
                </a:solidFill>
                <a:latin typeface="Roboto" panose="02000000000000000000" pitchFamily="2" charset="0"/>
                <a:ea typeface="Calibri" panose="020F0502020204030204" pitchFamily="34" charset="0"/>
              </a:rPr>
              <a:t>Prosjektsjef</a:t>
            </a:r>
            <a:br>
              <a:rPr kumimoji="0" lang="nn-NO" altLang="nb-NO" sz="20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</a:rPr>
            </a:br>
            <a:r>
              <a:rPr kumimoji="0" lang="nn-NO" altLang="nb-NO" sz="20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</a:rPr>
              <a:t>Eigedom og utbygging</a:t>
            </a:r>
            <a:endParaRPr kumimoji="0" lang="nn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764172"/>
      </p:ext>
    </p:extLst>
  </p:cSld>
  <p:clrMapOvr>
    <a:masterClrMapping/>
  </p:clrMapOvr>
</p:sld>
</file>

<file path=ppt/theme/theme1.xml><?xml version="1.0" encoding="utf-8"?>
<a:theme xmlns:a="http://schemas.openxmlformats.org/drawingml/2006/main" name="VestlandPPT">
  <a:themeElements>
    <a:clrScheme name="Vestland">
      <a:dk1>
        <a:srgbClr val="000000"/>
      </a:dk1>
      <a:lt1>
        <a:srgbClr val="FEFFFF"/>
      </a:lt1>
      <a:dk2>
        <a:srgbClr val="0074A2"/>
      </a:dk2>
      <a:lt2>
        <a:srgbClr val="8EDDED"/>
      </a:lt2>
      <a:accent1>
        <a:srgbClr val="E2758F"/>
      </a:accent1>
      <a:accent2>
        <a:srgbClr val="CCA3D6"/>
      </a:accent2>
      <a:accent3>
        <a:srgbClr val="E0D268"/>
      </a:accent3>
      <a:accent4>
        <a:srgbClr val="00BEAD"/>
      </a:accent4>
      <a:accent5>
        <a:srgbClr val="B7DD79"/>
      </a:accent5>
      <a:accent6>
        <a:srgbClr val="FF674D"/>
      </a:accent6>
      <a:hlink>
        <a:srgbClr val="F8B5C3"/>
      </a:hlink>
      <a:folHlink>
        <a:srgbClr val="8CE2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estland_PPT-mal3" id="{4B9E58FA-5907-5948-BCB1-CD689114BD8C}" vid="{7184F2AE-CE9E-D746-B98E-EA936C6A8471}"/>
    </a:ext>
  </a:extLst>
</a:theme>
</file>

<file path=ppt/theme/theme2.xml><?xml version="1.0" encoding="utf-8"?>
<a:theme xmlns:a="http://schemas.openxmlformats.org/drawingml/2006/main" name="Vestland_PPT-mal5">
  <a:themeElements>
    <a:clrScheme name="Vestland">
      <a:dk1>
        <a:srgbClr val="000000"/>
      </a:dk1>
      <a:lt1>
        <a:srgbClr val="FEFFFF"/>
      </a:lt1>
      <a:dk2>
        <a:srgbClr val="0074A2"/>
      </a:dk2>
      <a:lt2>
        <a:srgbClr val="8EDDED"/>
      </a:lt2>
      <a:accent1>
        <a:srgbClr val="E2758F"/>
      </a:accent1>
      <a:accent2>
        <a:srgbClr val="CCA3D6"/>
      </a:accent2>
      <a:accent3>
        <a:srgbClr val="E0D268"/>
      </a:accent3>
      <a:accent4>
        <a:srgbClr val="00BEAD"/>
      </a:accent4>
      <a:accent5>
        <a:srgbClr val="B7DD79"/>
      </a:accent5>
      <a:accent6>
        <a:srgbClr val="FF674D"/>
      </a:accent6>
      <a:hlink>
        <a:srgbClr val="F8B5C3"/>
      </a:hlink>
      <a:folHlink>
        <a:srgbClr val="8CE2D0"/>
      </a:folHlink>
    </a:clrScheme>
    <a:fontScheme name="Vestland">
      <a:majorFont>
        <a:latin typeface="Roboto Slab"/>
        <a:ea typeface=""/>
        <a:cs typeface=""/>
      </a:majorFont>
      <a:minorFont>
        <a:latin typeface="Roboto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>
        <a:spAutoFit/>
      </a:bodyPr>
      <a:lstStyle>
        <a:defPPr>
          <a:defRPr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Vestland_PPT-mal_nyn.potx" id="{B512CC43-0276-4352-BE5D-31FF955789FD}" vid="{7FEC56B3-BD28-40E5-803A-C89963836E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05C204262D094B9DBE931EC479E5EA" ma:contentTypeVersion="5" ma:contentTypeDescription="Create a new document." ma:contentTypeScope="" ma:versionID="ea09e2782e557ef077adcdd58fa257b8">
  <xsd:schema xmlns:xsd="http://www.w3.org/2001/XMLSchema" xmlns:xs="http://www.w3.org/2001/XMLSchema" xmlns:p="http://schemas.microsoft.com/office/2006/metadata/properties" xmlns:ns2="b91526fe-3a8d-4d3d-944d-13002a5fb106" targetNamespace="http://schemas.microsoft.com/office/2006/metadata/properties" ma:root="true" ma:fieldsID="3b9c95e4fda56678c49aba5759a81508" ns2:_="">
    <xsd:import namespace="b91526fe-3a8d-4d3d-944d-13002a5fb1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1526fe-3a8d-4d3d-944d-13002a5fb1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9119b49b-2cc3-444e-b755-8692f4554da6" ContentTypeId="0x0101" PreviousValue="false"/>
</file>

<file path=customXml/itemProps1.xml><?xml version="1.0" encoding="utf-8"?>
<ds:datastoreItem xmlns:ds="http://schemas.openxmlformats.org/officeDocument/2006/customXml" ds:itemID="{398D7FE7-7C9C-41F4-A735-690B6808FB1A}">
  <ds:schemaRefs>
    <ds:schemaRef ds:uri="a3be91da-2c9c-4b39-9589-0e72280bcfde"/>
    <ds:schemaRef ds:uri="c5e2e9ed-a785-405f-92bf-ac9e26d83f2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3A80C5F-F1A9-4FEC-BE63-4EB31867BA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E375AE-D8B0-47CD-AFA8-C3C51322673A}"/>
</file>

<file path=customXml/itemProps4.xml><?xml version="1.0" encoding="utf-8"?>
<ds:datastoreItem xmlns:ds="http://schemas.openxmlformats.org/officeDocument/2006/customXml" ds:itemID="{4DF6D860-4601-43BD-BAB4-5058E39655B5}"/>
</file>

<file path=docMetadata/LabelInfo.xml><?xml version="1.0" encoding="utf-8"?>
<clbl:labelList xmlns:clbl="http://schemas.microsoft.com/office/2020/mipLabelMetadata">
  <clbl:label id="{5b14945b-0f87-40dd-acf3-5e5e21e6eb36}" enabled="0" method="" siteId="{5b14945b-0f87-40dd-acf3-5e5e21e6eb3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Vestland_PPT-mal</Template>
  <TotalTime>653</TotalTime>
  <Words>355</Words>
  <Application>Microsoft Office PowerPoint</Application>
  <PresentationFormat>Widescreen</PresentationFormat>
  <Paragraphs>79</Paragraphs>
  <Slides>8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8</vt:i4>
      </vt:variant>
    </vt:vector>
  </HeadingPairs>
  <TitlesOfParts>
    <vt:vector size="15" baseType="lpstr">
      <vt:lpstr>Arial</vt:lpstr>
      <vt:lpstr>Calibri</vt:lpstr>
      <vt:lpstr>Franklin Gothic Book</vt:lpstr>
      <vt:lpstr>Roboto</vt:lpstr>
      <vt:lpstr>Roboto Slab</vt:lpstr>
      <vt:lpstr>VestlandPPT</vt:lpstr>
      <vt:lpstr>Vestland_PPT-mal5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Hordaland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Toralf Rutledal</dc:creator>
  <cp:lastModifiedBy>Lars Christensen</cp:lastModifiedBy>
  <cp:revision>3</cp:revision>
  <cp:lastPrinted>2021-11-03T08:13:46Z</cp:lastPrinted>
  <dcterms:created xsi:type="dcterms:W3CDTF">2019-12-14T14:14:22Z</dcterms:created>
  <dcterms:modified xsi:type="dcterms:W3CDTF">2025-06-15T19:07:00Z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0x010100B805C204262D094B9DBE931EC479E5EA</vt:lpwstr>
  </property>
  <property fmtid="{D5CDD505-2E9C-101B-9397-08002B2CF9AE}" pid="3" name="_AdHocReviewCycleID">
    <vt:i4>576198748</vt:i4>
  </property>
  <property fmtid="{D5CDD505-2E9C-101B-9397-08002B2CF9AE}" pid="4" name="_NewReviewCycle">
    <vt:lpwstr/>
  </property>
  <property fmtid="{D5CDD505-2E9C-101B-9397-08002B2CF9AE}" pid="5" name="_EmailSubject">
    <vt:lpwstr>Presentasjon av egen virksomhet på dialogkonferansen 16.6</vt:lpwstr>
  </property>
  <property fmtid="{D5CDD505-2E9C-101B-9397-08002B2CF9AE}" pid="6" name="_AuthorEmail">
    <vt:lpwstr>Lars.Christensen@vlfk.no</vt:lpwstr>
  </property>
  <property fmtid="{D5CDD505-2E9C-101B-9397-08002B2CF9AE}" pid="7" name="_AuthorEmailDisplayName">
    <vt:lpwstr>Lars Christensen</vt:lpwstr>
  </property>
  <property fmtid="{D5CDD505-2E9C-101B-9397-08002B2CF9AE}" pid="8" name="_PreviousAdHocReviewCycleID">
    <vt:i4>-1340954323</vt:i4>
  </property>
</Properties>
</file>