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41" r:id="rId5"/>
    <p:sldMasterId id="2147484083" r:id="rId6"/>
    <p:sldMasterId id="2147483660" r:id="rId7"/>
    <p:sldMasterId id="2147483662" r:id="rId8"/>
    <p:sldMasterId id="2147483685" r:id="rId9"/>
  </p:sldMasterIdLst>
  <p:notesMasterIdLst>
    <p:notesMasterId r:id="rId66"/>
  </p:notesMasterIdLst>
  <p:sldIdLst>
    <p:sldId id="256" r:id="rId10"/>
    <p:sldId id="258" r:id="rId11"/>
    <p:sldId id="2147474727" r:id="rId12"/>
    <p:sldId id="2147474663" r:id="rId13"/>
    <p:sldId id="2147474664" r:id="rId14"/>
    <p:sldId id="260" r:id="rId15"/>
    <p:sldId id="2147474709" r:id="rId16"/>
    <p:sldId id="2147474710" r:id="rId17"/>
    <p:sldId id="2147474711" r:id="rId18"/>
    <p:sldId id="2147474712" r:id="rId19"/>
    <p:sldId id="259" r:id="rId20"/>
    <p:sldId id="2147474658" r:id="rId21"/>
    <p:sldId id="2147474700" r:id="rId22"/>
    <p:sldId id="2147474659" r:id="rId23"/>
    <p:sldId id="2147474728" r:id="rId24"/>
    <p:sldId id="2147474703" r:id="rId25"/>
    <p:sldId id="2147474701" r:id="rId26"/>
    <p:sldId id="2147474702" r:id="rId27"/>
    <p:sldId id="2147474698" r:id="rId28"/>
    <p:sldId id="2147474726" r:id="rId29"/>
    <p:sldId id="2147309156" r:id="rId30"/>
    <p:sldId id="2147474697" r:id="rId31"/>
    <p:sldId id="261" r:id="rId32"/>
    <p:sldId id="2147474713" r:id="rId33"/>
    <p:sldId id="2147474595" r:id="rId34"/>
    <p:sldId id="2147474714" r:id="rId35"/>
    <p:sldId id="2147474680" r:id="rId36"/>
    <p:sldId id="2147474681" r:id="rId37"/>
    <p:sldId id="2147474715" r:id="rId38"/>
    <p:sldId id="2147474708" r:id="rId39"/>
    <p:sldId id="2147474694" r:id="rId40"/>
    <p:sldId id="2147474665" r:id="rId41"/>
    <p:sldId id="2147474683" r:id="rId42"/>
    <p:sldId id="2147474684" r:id="rId43"/>
    <p:sldId id="2147474686" r:id="rId44"/>
    <p:sldId id="2147474704" r:id="rId45"/>
    <p:sldId id="2147474706" r:id="rId46"/>
    <p:sldId id="2147474716" r:id="rId47"/>
    <p:sldId id="2147474693" r:id="rId48"/>
    <p:sldId id="2147474685" r:id="rId49"/>
    <p:sldId id="2147474705" r:id="rId50"/>
    <p:sldId id="2147474692" r:id="rId51"/>
    <p:sldId id="2147474707" r:id="rId52"/>
    <p:sldId id="2147474717" r:id="rId53"/>
    <p:sldId id="2147474691" r:id="rId54"/>
    <p:sldId id="2147474689" r:id="rId55"/>
    <p:sldId id="2147474690" r:id="rId56"/>
    <p:sldId id="262" r:id="rId57"/>
    <p:sldId id="272" r:id="rId58"/>
    <p:sldId id="263" r:id="rId59"/>
    <p:sldId id="274" r:id="rId60"/>
    <p:sldId id="264" r:id="rId61"/>
    <p:sldId id="277" r:id="rId62"/>
    <p:sldId id="2147474729" r:id="rId63"/>
    <p:sldId id="279" r:id="rId64"/>
    <p:sldId id="2147474699" r:id="rId6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495207-7F03-F2FE-4141-8A0A188A5B83}" name="Maria Bergli" initials="MB" userId="S::maria.bergli@husbanken.no::61e4e5a7-c4ae-4cdf-8664-c923edef7e9e" providerId="AD"/>
  <p188:author id="{30502C2F-8D35-3612-31FF-0D8484E8D9D9}" name="Torunn Bøhler" initials="TB" userId="S::torunn.bohler@husbanken.no::e6630c1f-ec7d-4481-bb85-06977810ee8a" providerId="AD"/>
  <p188:author id="{4F283B3E-C930-2941-F9FD-EDD1215B5B5B}" name="Kjetil Espedokken" initials="KE" userId="S::Kjetil.Espedokken@husbanken.no::457e1a50-fb2f-41a1-b421-7582376323e1" providerId="AD"/>
  <p188:author id="{DE9D836D-ABAE-85FE-D042-C2AF85B7AD3F}" name="Victoria Utheim" initials="VU" userId="S::victoria.utheim@husbanken.no::6d8df1b1-2b40-4929-a527-7a15cba073b7" providerId="AD"/>
  <p188:author id="{D1730887-6470-A31E-4414-D2D8863CBAB4}" name="Kjetil Espedokken" initials="KE" userId="S::kjetil.espedokken@husbanken.no::457e1a50-fb2f-41a1-b421-7582376323e1" providerId="AD"/>
  <p188:author id="{A23A7F9E-F818-5A60-E5D4-40DCDD6CD2AE}" name="Torunn Bøhler" initials="TB" userId="S::Torunn.Bohler@husbanken.no::e6630c1f-ec7d-4481-bb85-06977810ee8a" providerId="AD"/>
  <p188:author id="{7C82F0AE-D765-AACB-FB89-6330621C4751}" name="Terje Molle" initials="TM" userId="S::terje.molle@husbanken.no::af96a7a9-e455-4e52-85ad-f34bb89b08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B1B8"/>
    <a:srgbClr val="F7F8F3"/>
    <a:srgbClr val="153E0E"/>
    <a:srgbClr val="F1F7EB"/>
    <a:srgbClr val="EEF7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34732-C874-4496-AED3-6CCAFFD89B14}" v="728" dt="2025-05-15T14:33:59.20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iddels stil 3 – uthev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emastil 1 – uthev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ys stil 1 – uthevin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ys stil 2 – uthev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ys stil 2 – uthev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iddels stil 4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iddels stil 1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iddels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8954" autoAdjust="0"/>
  </p:normalViewPr>
  <p:slideViewPr>
    <p:cSldViewPr snapToGrid="0">
      <p:cViewPr varScale="1">
        <p:scale>
          <a:sx n="62" d="100"/>
          <a:sy n="62" d="100"/>
        </p:scale>
        <p:origin x="40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153E0E"/>
                </a:solidFill>
                <a:latin typeface="+mn-lt"/>
                <a:ea typeface="+mn-ea"/>
                <a:cs typeface="+mn-cs"/>
              </a:defRPr>
            </a:pPr>
            <a:r>
              <a:rPr lang="en-US" sz="1800" b="0" err="1"/>
              <a:t>Kundegrupper</a:t>
            </a:r>
            <a:endParaRPr lang="en-US" sz="1800" b="0"/>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153E0E"/>
              </a:solidFill>
              <a:latin typeface="+mn-lt"/>
              <a:ea typeface="+mn-ea"/>
              <a:cs typeface="+mn-cs"/>
            </a:defRPr>
          </a:pPr>
          <a:endParaRPr lang="en-US"/>
        </a:p>
      </c:txPr>
    </c:title>
    <c:autoTitleDeleted val="0"/>
    <c:plotArea>
      <c:layout/>
      <c:pieChart>
        <c:varyColors val="1"/>
        <c:ser>
          <c:idx val="0"/>
          <c:order val="0"/>
          <c:tx>
            <c:strRef>
              <c:f>'Ark1'!$D$10</c:f>
              <c:strCache>
                <c:ptCount val="1"/>
                <c:pt idx="0">
                  <c:v>Andel av porteføljen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F9-437C-9F39-C39150BFCD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F9-437C-9F39-C39150BFCD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F9-437C-9F39-C39150BFCD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2F9-437C-9F39-C39150BFCD2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2F9-437C-9F39-C39150BFCD2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2F9-437C-9F39-C39150BFCD25}"/>
              </c:ext>
            </c:extLst>
          </c:dPt>
          <c:dLbls>
            <c:spPr>
              <a:noFill/>
              <a:ln>
                <a:noFill/>
              </a:ln>
              <a:effectLst/>
            </c:spPr>
            <c:txPr>
              <a:bodyPr rot="0" spcFirstLastPara="1" vertOverflow="ellipsis" vert="horz" wrap="square" anchor="ctr" anchorCtr="1"/>
              <a:lstStyle/>
              <a:p>
                <a:pPr>
                  <a:defRPr sz="1200" b="0" i="0" u="none" strike="noStrike" kern="1200" baseline="0">
                    <a:solidFill>
                      <a:srgbClr val="153E0E"/>
                    </a:solidFill>
                    <a:latin typeface="+mn-lt"/>
                    <a:ea typeface="+mn-ea"/>
                    <a:cs typeface="+mn-cs"/>
                  </a:defRPr>
                </a:pPr>
                <a:endParaRPr lang="nb-NO"/>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'Ark1'!$C$11:$C$16</c:f>
              <c:strCache>
                <c:ptCount val="6"/>
                <c:pt idx="0">
                  <c:v>Kommuner</c:v>
                </c:pt>
                <c:pt idx="1">
                  <c:v>Borettslag</c:v>
                </c:pt>
                <c:pt idx="2">
                  <c:v>Privatpersoner</c:v>
                </c:pt>
                <c:pt idx="3">
                  <c:v>Aksjeselskap</c:v>
                </c:pt>
                <c:pt idx="4">
                  <c:v>Student-samskipnader</c:v>
                </c:pt>
                <c:pt idx="5">
                  <c:v>Ideelle organisasjoner</c:v>
                </c:pt>
              </c:strCache>
            </c:strRef>
          </c:cat>
          <c:val>
            <c:numRef>
              <c:f>'Ark1'!$D$11:$D$16</c:f>
              <c:numCache>
                <c:formatCode>0.00%</c:formatCode>
                <c:ptCount val="6"/>
                <c:pt idx="0">
                  <c:v>0.61899999999999999</c:v>
                </c:pt>
                <c:pt idx="1">
                  <c:v>0.11</c:v>
                </c:pt>
                <c:pt idx="2">
                  <c:v>8.7999999999999995E-2</c:v>
                </c:pt>
                <c:pt idx="3">
                  <c:v>0.107</c:v>
                </c:pt>
                <c:pt idx="4">
                  <c:v>6.4000000000000001E-2</c:v>
                </c:pt>
                <c:pt idx="5">
                  <c:v>1.2E-2</c:v>
                </c:pt>
              </c:numCache>
            </c:numRef>
          </c:val>
          <c:extLst>
            <c:ext xmlns:c16="http://schemas.microsoft.com/office/drawing/2014/chart" uri="{C3380CC4-5D6E-409C-BE32-E72D297353CC}">
              <c16:uniqueId val="{0000000C-E2F9-437C-9F39-C39150BFCD2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rgbClr val="153E0E"/>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53E0E"/>
          </a:solidFill>
          <a:latin typeface="+mn-lt"/>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7A51CB-6FE6-403D-971E-5FC18CD17A53}" type="doc">
      <dgm:prSet loTypeId="urn:microsoft.com/office/officeart/2005/8/layout/chevron1" loCatId="process" qsTypeId="urn:microsoft.com/office/officeart/2005/8/quickstyle/simple4" qsCatId="simple" csTypeId="urn:microsoft.com/office/officeart/2005/8/colors/accent1_2" csCatId="accent1" phldr="1"/>
      <dgm:spPr/>
    </dgm:pt>
    <dgm:pt modelId="{D9A627AF-F677-4E74-9609-16E8300D65FD}">
      <dgm:prSet phldrT="[Tekst]" custT="1"/>
      <dgm:spPr/>
      <dgm:t>
        <a:bodyPr/>
        <a:lstStyle/>
        <a:p>
          <a:r>
            <a:rPr lang="nb-NO" sz="1600" b="1"/>
            <a:t>Hva er utfordringen?</a:t>
          </a:r>
        </a:p>
      </dgm:t>
    </dgm:pt>
    <dgm:pt modelId="{8EFAA5FA-B94E-4D99-B9DA-980CBB888410}" type="parTrans" cxnId="{1A61ACF7-468B-4903-B732-2DFDC75E904C}">
      <dgm:prSet/>
      <dgm:spPr/>
      <dgm:t>
        <a:bodyPr/>
        <a:lstStyle/>
        <a:p>
          <a:endParaRPr lang="nb-NO"/>
        </a:p>
      </dgm:t>
    </dgm:pt>
    <dgm:pt modelId="{BD3ABDB8-C3CC-47A6-A90D-27A408140160}" type="sibTrans" cxnId="{1A61ACF7-468B-4903-B732-2DFDC75E904C}">
      <dgm:prSet/>
      <dgm:spPr/>
      <dgm:t>
        <a:bodyPr/>
        <a:lstStyle/>
        <a:p>
          <a:endParaRPr lang="nb-NO"/>
        </a:p>
      </dgm:t>
    </dgm:pt>
    <dgm:pt modelId="{A10A5221-05F9-4ECB-8E86-07226644FA55}">
      <dgm:prSet phldrT="[Tekst]" custT="1"/>
      <dgm:spPr/>
      <dgm:t>
        <a:bodyPr/>
        <a:lstStyle/>
        <a:p>
          <a:r>
            <a:rPr lang="nb-NO" sz="1600" b="1"/>
            <a:t>Behov</a:t>
          </a:r>
        </a:p>
      </dgm:t>
    </dgm:pt>
    <dgm:pt modelId="{563CEAB6-C330-45F4-9F1C-1ECCC027F8DF}" type="parTrans" cxnId="{619D90F6-385F-49D4-B740-D65EE0E1CB1B}">
      <dgm:prSet/>
      <dgm:spPr/>
      <dgm:t>
        <a:bodyPr/>
        <a:lstStyle/>
        <a:p>
          <a:endParaRPr lang="nb-NO"/>
        </a:p>
      </dgm:t>
    </dgm:pt>
    <dgm:pt modelId="{59AF0AC4-ABAE-4F48-BDE9-164382A0B7B4}" type="sibTrans" cxnId="{619D90F6-385F-49D4-B740-D65EE0E1CB1B}">
      <dgm:prSet/>
      <dgm:spPr/>
      <dgm:t>
        <a:bodyPr/>
        <a:lstStyle/>
        <a:p>
          <a:endParaRPr lang="nb-NO"/>
        </a:p>
      </dgm:t>
    </dgm:pt>
    <dgm:pt modelId="{FCB2A817-64B9-4B4E-9B96-7FCA2DE828B8}">
      <dgm:prSet phldrT="[Tekst]" custT="1"/>
      <dgm:spPr/>
      <dgm:t>
        <a:bodyPr/>
        <a:lstStyle/>
        <a:p>
          <a:r>
            <a:rPr lang="nb-NO" sz="1600" b="1"/>
            <a:t>Markedsdialog</a:t>
          </a:r>
        </a:p>
      </dgm:t>
    </dgm:pt>
    <dgm:pt modelId="{8CC62901-54CF-4319-AF40-1C261CC2B017}" type="parTrans" cxnId="{A45E530C-D4C0-4E9B-996A-27A1DC6432E4}">
      <dgm:prSet/>
      <dgm:spPr/>
      <dgm:t>
        <a:bodyPr/>
        <a:lstStyle/>
        <a:p>
          <a:endParaRPr lang="nb-NO"/>
        </a:p>
      </dgm:t>
    </dgm:pt>
    <dgm:pt modelId="{8B65DB42-28F5-4344-A668-77283CB22FAF}" type="sibTrans" cxnId="{A45E530C-D4C0-4E9B-996A-27A1DC6432E4}">
      <dgm:prSet/>
      <dgm:spPr/>
      <dgm:t>
        <a:bodyPr/>
        <a:lstStyle/>
        <a:p>
          <a:endParaRPr lang="nb-NO"/>
        </a:p>
      </dgm:t>
    </dgm:pt>
    <dgm:pt modelId="{A5154979-A494-46D1-86DA-AC5E4911BCBD}">
      <dgm:prSet phldrT="[Tekst]" custT="1"/>
      <dgm:spPr/>
      <dgm:t>
        <a:bodyPr/>
        <a:lstStyle/>
        <a:p>
          <a:r>
            <a:rPr lang="nb-NO" sz="1600" b="1"/>
            <a:t>Konkurranse-gjennomføring</a:t>
          </a:r>
        </a:p>
      </dgm:t>
    </dgm:pt>
    <dgm:pt modelId="{61FBE72F-E9AE-4EDA-8234-A2C8799BB331}" type="parTrans" cxnId="{BC8CBDD0-7D58-46AD-A08C-EAB30941F10B}">
      <dgm:prSet/>
      <dgm:spPr/>
      <dgm:t>
        <a:bodyPr/>
        <a:lstStyle/>
        <a:p>
          <a:endParaRPr lang="nb-NO"/>
        </a:p>
      </dgm:t>
    </dgm:pt>
    <dgm:pt modelId="{C4323550-F641-4495-8ECB-ECF1FA35B500}" type="sibTrans" cxnId="{BC8CBDD0-7D58-46AD-A08C-EAB30941F10B}">
      <dgm:prSet/>
      <dgm:spPr/>
      <dgm:t>
        <a:bodyPr/>
        <a:lstStyle/>
        <a:p>
          <a:endParaRPr lang="nb-NO"/>
        </a:p>
      </dgm:t>
    </dgm:pt>
    <dgm:pt modelId="{CD290C49-6B84-4428-8E2A-B3F43EB4FEFF}">
      <dgm:prSet phldrT="[Tekst]" custT="1"/>
      <dgm:spPr/>
      <dgm:t>
        <a:bodyPr/>
        <a:lstStyle/>
        <a:p>
          <a:r>
            <a:rPr lang="nb-NO" sz="1600" b="1"/>
            <a:t>Leveranse</a:t>
          </a:r>
        </a:p>
      </dgm:t>
    </dgm:pt>
    <dgm:pt modelId="{9CA9092B-E3F2-417F-84DC-FCA7A072083C}" type="parTrans" cxnId="{F48B74CD-BA54-4B74-AED0-9E85F648C544}">
      <dgm:prSet/>
      <dgm:spPr/>
      <dgm:t>
        <a:bodyPr/>
        <a:lstStyle/>
        <a:p>
          <a:endParaRPr lang="nb-NO"/>
        </a:p>
      </dgm:t>
    </dgm:pt>
    <dgm:pt modelId="{D9682B6A-9110-42AE-B000-F9F51763DBD4}" type="sibTrans" cxnId="{F48B74CD-BA54-4B74-AED0-9E85F648C544}">
      <dgm:prSet/>
      <dgm:spPr/>
      <dgm:t>
        <a:bodyPr/>
        <a:lstStyle/>
        <a:p>
          <a:endParaRPr lang="nb-NO"/>
        </a:p>
      </dgm:t>
    </dgm:pt>
    <dgm:pt modelId="{1B5A6402-87E5-4929-948B-5524E4E65408}" type="pres">
      <dgm:prSet presAssocID="{5A7A51CB-6FE6-403D-971E-5FC18CD17A53}" presName="Name0" presStyleCnt="0">
        <dgm:presLayoutVars>
          <dgm:dir/>
          <dgm:animLvl val="lvl"/>
          <dgm:resizeHandles val="exact"/>
        </dgm:presLayoutVars>
      </dgm:prSet>
      <dgm:spPr/>
    </dgm:pt>
    <dgm:pt modelId="{949B60B5-E852-45F8-94F9-E607B6313855}" type="pres">
      <dgm:prSet presAssocID="{D9A627AF-F677-4E74-9609-16E8300D65FD}" presName="parTxOnly" presStyleLbl="node1" presStyleIdx="0" presStyleCnt="5">
        <dgm:presLayoutVars>
          <dgm:chMax val="0"/>
          <dgm:chPref val="0"/>
          <dgm:bulletEnabled val="1"/>
        </dgm:presLayoutVars>
      </dgm:prSet>
      <dgm:spPr/>
    </dgm:pt>
    <dgm:pt modelId="{EFB6A94F-4D27-4399-918D-1198759A1066}" type="pres">
      <dgm:prSet presAssocID="{BD3ABDB8-C3CC-47A6-A90D-27A408140160}" presName="parTxOnlySpace" presStyleCnt="0"/>
      <dgm:spPr/>
    </dgm:pt>
    <dgm:pt modelId="{73819985-7B63-488B-9329-1154E8F09EF4}" type="pres">
      <dgm:prSet presAssocID="{A10A5221-05F9-4ECB-8E86-07226644FA55}" presName="parTxOnly" presStyleLbl="node1" presStyleIdx="1" presStyleCnt="5">
        <dgm:presLayoutVars>
          <dgm:chMax val="0"/>
          <dgm:chPref val="0"/>
          <dgm:bulletEnabled val="1"/>
        </dgm:presLayoutVars>
      </dgm:prSet>
      <dgm:spPr/>
    </dgm:pt>
    <dgm:pt modelId="{E322CB20-2361-4546-B2B2-9326687DF2C1}" type="pres">
      <dgm:prSet presAssocID="{59AF0AC4-ABAE-4F48-BDE9-164382A0B7B4}" presName="parTxOnlySpace" presStyleCnt="0"/>
      <dgm:spPr/>
    </dgm:pt>
    <dgm:pt modelId="{8C9A3814-546C-4BF6-AC7C-9E705B490CDC}" type="pres">
      <dgm:prSet presAssocID="{FCB2A817-64B9-4B4E-9B96-7FCA2DE828B8}" presName="parTxOnly" presStyleLbl="node1" presStyleIdx="2" presStyleCnt="5">
        <dgm:presLayoutVars>
          <dgm:chMax val="0"/>
          <dgm:chPref val="0"/>
          <dgm:bulletEnabled val="1"/>
        </dgm:presLayoutVars>
      </dgm:prSet>
      <dgm:spPr/>
    </dgm:pt>
    <dgm:pt modelId="{B8435C1F-A5D1-4264-B0FF-248EF56F7209}" type="pres">
      <dgm:prSet presAssocID="{8B65DB42-28F5-4344-A668-77283CB22FAF}" presName="parTxOnlySpace" presStyleCnt="0"/>
      <dgm:spPr/>
    </dgm:pt>
    <dgm:pt modelId="{ED86776F-7471-493A-B3D5-966331960B93}" type="pres">
      <dgm:prSet presAssocID="{A5154979-A494-46D1-86DA-AC5E4911BCBD}" presName="parTxOnly" presStyleLbl="node1" presStyleIdx="3" presStyleCnt="5">
        <dgm:presLayoutVars>
          <dgm:chMax val="0"/>
          <dgm:chPref val="0"/>
          <dgm:bulletEnabled val="1"/>
        </dgm:presLayoutVars>
      </dgm:prSet>
      <dgm:spPr/>
    </dgm:pt>
    <dgm:pt modelId="{1A2358DE-66D3-4839-9286-FA448F36FB0C}" type="pres">
      <dgm:prSet presAssocID="{C4323550-F641-4495-8ECB-ECF1FA35B500}" presName="parTxOnlySpace" presStyleCnt="0"/>
      <dgm:spPr/>
    </dgm:pt>
    <dgm:pt modelId="{EA458482-33F8-40E7-96B9-87BEF67C135C}" type="pres">
      <dgm:prSet presAssocID="{CD290C49-6B84-4428-8E2A-B3F43EB4FEFF}" presName="parTxOnly" presStyleLbl="node1" presStyleIdx="4" presStyleCnt="5">
        <dgm:presLayoutVars>
          <dgm:chMax val="0"/>
          <dgm:chPref val="0"/>
          <dgm:bulletEnabled val="1"/>
        </dgm:presLayoutVars>
      </dgm:prSet>
      <dgm:spPr/>
    </dgm:pt>
  </dgm:ptLst>
  <dgm:cxnLst>
    <dgm:cxn modelId="{9CB91304-0439-4408-A9D2-9C96B5CAC472}" type="presOf" srcId="{FCB2A817-64B9-4B4E-9B96-7FCA2DE828B8}" destId="{8C9A3814-546C-4BF6-AC7C-9E705B490CDC}" srcOrd="0" destOrd="0" presId="urn:microsoft.com/office/officeart/2005/8/layout/chevron1"/>
    <dgm:cxn modelId="{A45E530C-D4C0-4E9B-996A-27A1DC6432E4}" srcId="{5A7A51CB-6FE6-403D-971E-5FC18CD17A53}" destId="{FCB2A817-64B9-4B4E-9B96-7FCA2DE828B8}" srcOrd="2" destOrd="0" parTransId="{8CC62901-54CF-4319-AF40-1C261CC2B017}" sibTransId="{8B65DB42-28F5-4344-A668-77283CB22FAF}"/>
    <dgm:cxn modelId="{CC48970D-5317-4FCA-97C8-4E705E19A5BE}" type="presOf" srcId="{A5154979-A494-46D1-86DA-AC5E4911BCBD}" destId="{ED86776F-7471-493A-B3D5-966331960B93}" srcOrd="0" destOrd="0" presId="urn:microsoft.com/office/officeart/2005/8/layout/chevron1"/>
    <dgm:cxn modelId="{A7E6BC2A-8730-48FB-986D-5274DBDA75AF}" type="presOf" srcId="{D9A627AF-F677-4E74-9609-16E8300D65FD}" destId="{949B60B5-E852-45F8-94F9-E607B6313855}" srcOrd="0" destOrd="0" presId="urn:microsoft.com/office/officeart/2005/8/layout/chevron1"/>
    <dgm:cxn modelId="{6807AC43-9699-4896-ADDC-B25E64CD6959}" type="presOf" srcId="{CD290C49-6B84-4428-8E2A-B3F43EB4FEFF}" destId="{EA458482-33F8-40E7-96B9-87BEF67C135C}" srcOrd="0" destOrd="0" presId="urn:microsoft.com/office/officeart/2005/8/layout/chevron1"/>
    <dgm:cxn modelId="{2D5755C1-79F1-445B-BFAB-F334B1543728}" type="presOf" srcId="{5A7A51CB-6FE6-403D-971E-5FC18CD17A53}" destId="{1B5A6402-87E5-4929-948B-5524E4E65408}" srcOrd="0" destOrd="0" presId="urn:microsoft.com/office/officeart/2005/8/layout/chevron1"/>
    <dgm:cxn modelId="{F48B74CD-BA54-4B74-AED0-9E85F648C544}" srcId="{5A7A51CB-6FE6-403D-971E-5FC18CD17A53}" destId="{CD290C49-6B84-4428-8E2A-B3F43EB4FEFF}" srcOrd="4" destOrd="0" parTransId="{9CA9092B-E3F2-417F-84DC-FCA7A072083C}" sibTransId="{D9682B6A-9110-42AE-B000-F9F51763DBD4}"/>
    <dgm:cxn modelId="{01CE4ACF-108E-4123-897B-86BF7ABC5790}" type="presOf" srcId="{A10A5221-05F9-4ECB-8E86-07226644FA55}" destId="{73819985-7B63-488B-9329-1154E8F09EF4}" srcOrd="0" destOrd="0" presId="urn:microsoft.com/office/officeart/2005/8/layout/chevron1"/>
    <dgm:cxn modelId="{BC8CBDD0-7D58-46AD-A08C-EAB30941F10B}" srcId="{5A7A51CB-6FE6-403D-971E-5FC18CD17A53}" destId="{A5154979-A494-46D1-86DA-AC5E4911BCBD}" srcOrd="3" destOrd="0" parTransId="{61FBE72F-E9AE-4EDA-8234-A2C8799BB331}" sibTransId="{C4323550-F641-4495-8ECB-ECF1FA35B500}"/>
    <dgm:cxn modelId="{619D90F6-385F-49D4-B740-D65EE0E1CB1B}" srcId="{5A7A51CB-6FE6-403D-971E-5FC18CD17A53}" destId="{A10A5221-05F9-4ECB-8E86-07226644FA55}" srcOrd="1" destOrd="0" parTransId="{563CEAB6-C330-45F4-9F1C-1ECCC027F8DF}" sibTransId="{59AF0AC4-ABAE-4F48-BDE9-164382A0B7B4}"/>
    <dgm:cxn modelId="{1A61ACF7-468B-4903-B732-2DFDC75E904C}" srcId="{5A7A51CB-6FE6-403D-971E-5FC18CD17A53}" destId="{D9A627AF-F677-4E74-9609-16E8300D65FD}" srcOrd="0" destOrd="0" parTransId="{8EFAA5FA-B94E-4D99-B9DA-980CBB888410}" sibTransId="{BD3ABDB8-C3CC-47A6-A90D-27A408140160}"/>
    <dgm:cxn modelId="{64E21681-3358-4EB7-B523-7181B880B7C3}" type="presParOf" srcId="{1B5A6402-87E5-4929-948B-5524E4E65408}" destId="{949B60B5-E852-45F8-94F9-E607B6313855}" srcOrd="0" destOrd="0" presId="urn:microsoft.com/office/officeart/2005/8/layout/chevron1"/>
    <dgm:cxn modelId="{EBD36D91-0E99-4F1A-B7F0-D4F1704E6F3F}" type="presParOf" srcId="{1B5A6402-87E5-4929-948B-5524E4E65408}" destId="{EFB6A94F-4D27-4399-918D-1198759A1066}" srcOrd="1" destOrd="0" presId="urn:microsoft.com/office/officeart/2005/8/layout/chevron1"/>
    <dgm:cxn modelId="{333C21B8-5996-4318-BB14-72CDDE8437A1}" type="presParOf" srcId="{1B5A6402-87E5-4929-948B-5524E4E65408}" destId="{73819985-7B63-488B-9329-1154E8F09EF4}" srcOrd="2" destOrd="0" presId="urn:microsoft.com/office/officeart/2005/8/layout/chevron1"/>
    <dgm:cxn modelId="{91D82197-16C0-447F-B9F2-9E082D2F193C}" type="presParOf" srcId="{1B5A6402-87E5-4929-948B-5524E4E65408}" destId="{E322CB20-2361-4546-B2B2-9326687DF2C1}" srcOrd="3" destOrd="0" presId="urn:microsoft.com/office/officeart/2005/8/layout/chevron1"/>
    <dgm:cxn modelId="{B33C011A-D2DD-463D-8DA0-F15021AD3614}" type="presParOf" srcId="{1B5A6402-87E5-4929-948B-5524E4E65408}" destId="{8C9A3814-546C-4BF6-AC7C-9E705B490CDC}" srcOrd="4" destOrd="0" presId="urn:microsoft.com/office/officeart/2005/8/layout/chevron1"/>
    <dgm:cxn modelId="{69ADED39-FE8C-4DD0-AC57-A86E7F5F17EC}" type="presParOf" srcId="{1B5A6402-87E5-4929-948B-5524E4E65408}" destId="{B8435C1F-A5D1-4264-B0FF-248EF56F7209}" srcOrd="5" destOrd="0" presId="urn:microsoft.com/office/officeart/2005/8/layout/chevron1"/>
    <dgm:cxn modelId="{BE42657B-1A9C-4136-B513-E17A65F9643A}" type="presParOf" srcId="{1B5A6402-87E5-4929-948B-5524E4E65408}" destId="{ED86776F-7471-493A-B3D5-966331960B93}" srcOrd="6" destOrd="0" presId="urn:microsoft.com/office/officeart/2005/8/layout/chevron1"/>
    <dgm:cxn modelId="{0EC00455-F8DD-4972-AEDD-4BD707B7CD46}" type="presParOf" srcId="{1B5A6402-87E5-4929-948B-5524E4E65408}" destId="{1A2358DE-66D3-4839-9286-FA448F36FB0C}" srcOrd="7" destOrd="0" presId="urn:microsoft.com/office/officeart/2005/8/layout/chevron1"/>
    <dgm:cxn modelId="{295E8DD1-2D05-43BD-B277-68438959B7A9}" type="presParOf" srcId="{1B5A6402-87E5-4929-948B-5524E4E65408}" destId="{EA458482-33F8-40E7-96B9-87BEF67C135C}"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24A435-BE5E-4119-AC32-6E640E9B4D1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E7F9C667-D18F-402F-B6D6-4CB109328B47}">
      <dgm:prSet phldrT="[Tekst]" custT="1"/>
      <dgm:spPr>
        <a:solidFill>
          <a:schemeClr val="tx2"/>
        </a:solidFill>
        <a:ln>
          <a:noFill/>
        </a:ln>
      </dgm:spPr>
      <dgm:t>
        <a:bodyPr/>
        <a:lstStyle/>
        <a:p>
          <a:r>
            <a:rPr lang="nb-NO" sz="1800"/>
            <a:t>Lån og tilskudd</a:t>
          </a:r>
        </a:p>
      </dgm:t>
    </dgm:pt>
    <dgm:pt modelId="{BD067F87-7232-4322-ABCE-400289FB7165}" type="parTrans" cxnId="{58A84270-2F73-4282-9F9E-654738A32244}">
      <dgm:prSet/>
      <dgm:spPr/>
      <dgm:t>
        <a:bodyPr/>
        <a:lstStyle/>
        <a:p>
          <a:endParaRPr lang="nb-NO" sz="1050"/>
        </a:p>
      </dgm:t>
    </dgm:pt>
    <dgm:pt modelId="{E08D79F7-77D5-4DED-8612-5497311407B3}" type="sibTrans" cxnId="{58A84270-2F73-4282-9F9E-654738A32244}">
      <dgm:prSet/>
      <dgm:spPr/>
      <dgm:t>
        <a:bodyPr/>
        <a:lstStyle/>
        <a:p>
          <a:endParaRPr lang="nb-NO" sz="1050"/>
        </a:p>
      </dgm:t>
    </dgm:pt>
    <dgm:pt modelId="{A6FAAA0F-81AF-4A5C-888C-CBFCE1635B72}">
      <dgm:prSet phldrT="[Tekst]" custT="1"/>
      <dgm:spPr>
        <a:solidFill>
          <a:schemeClr val="tx2"/>
        </a:solidFill>
        <a:ln w="38100">
          <a:noFill/>
        </a:ln>
      </dgm:spPr>
      <dgm:t>
        <a:bodyPr/>
        <a:lstStyle/>
        <a:p>
          <a:r>
            <a:rPr lang="nb-NO" sz="1800" b="0"/>
            <a:t>Forvaltning</a:t>
          </a:r>
        </a:p>
        <a:p>
          <a:r>
            <a:rPr lang="nb-NO" sz="1800" b="0"/>
            <a:t>(17 ansatte)</a:t>
          </a:r>
        </a:p>
      </dgm:t>
    </dgm:pt>
    <dgm:pt modelId="{211A8633-2D73-44B9-AAF0-99B4FA3186A1}" type="parTrans" cxnId="{1664087B-FE08-42D3-A479-23D312D975B4}">
      <dgm:prSet/>
      <dgm:spPr>
        <a:solidFill>
          <a:schemeClr val="tx2"/>
        </a:solidFill>
        <a:ln>
          <a:solidFill>
            <a:schemeClr val="tx2"/>
          </a:solidFill>
        </a:ln>
      </dgm:spPr>
      <dgm:t>
        <a:bodyPr/>
        <a:lstStyle/>
        <a:p>
          <a:endParaRPr lang="nb-NO" sz="1050"/>
        </a:p>
      </dgm:t>
    </dgm:pt>
    <dgm:pt modelId="{2F3B0408-9ADE-4120-9B12-63F46E80E42F}" type="sibTrans" cxnId="{1664087B-FE08-42D3-A479-23D312D975B4}">
      <dgm:prSet/>
      <dgm:spPr/>
      <dgm:t>
        <a:bodyPr/>
        <a:lstStyle/>
        <a:p>
          <a:endParaRPr lang="nb-NO" sz="1050"/>
        </a:p>
      </dgm:t>
    </dgm:pt>
    <dgm:pt modelId="{A76D9A0F-A486-4574-9B6F-AF060878DE0D}">
      <dgm:prSet phldrT="[Tekst]" custT="1"/>
      <dgm:spPr>
        <a:solidFill>
          <a:schemeClr val="tx2"/>
        </a:solidFill>
        <a:ln>
          <a:noFill/>
        </a:ln>
      </dgm:spPr>
      <dgm:t>
        <a:bodyPr/>
        <a:lstStyle/>
        <a:p>
          <a:r>
            <a:rPr lang="nb-NO" sz="1800"/>
            <a:t>Økonomiske virkemidler</a:t>
          </a:r>
        </a:p>
      </dgm:t>
    </dgm:pt>
    <dgm:pt modelId="{3EF63057-D7C6-4831-AB14-75C3EA664BAE}" type="parTrans" cxnId="{604D2F2F-B397-44A0-B249-2BF28C0833EA}">
      <dgm:prSet/>
      <dgm:spPr>
        <a:ln>
          <a:solidFill>
            <a:schemeClr val="tx2"/>
          </a:solidFill>
        </a:ln>
      </dgm:spPr>
      <dgm:t>
        <a:bodyPr/>
        <a:lstStyle/>
        <a:p>
          <a:endParaRPr lang="nb-NO" sz="1050"/>
        </a:p>
      </dgm:t>
    </dgm:pt>
    <dgm:pt modelId="{2AC25CA5-D260-4410-AACE-C1F5DC63A107}" type="sibTrans" cxnId="{604D2F2F-B397-44A0-B249-2BF28C0833EA}">
      <dgm:prSet/>
      <dgm:spPr/>
      <dgm:t>
        <a:bodyPr/>
        <a:lstStyle/>
        <a:p>
          <a:endParaRPr lang="nb-NO" sz="1050"/>
        </a:p>
      </dgm:t>
    </dgm:pt>
    <dgm:pt modelId="{2660BED5-DD20-411C-97F9-AB1DA4CDCE60}">
      <dgm:prSet phldrT="[Tekst]" custT="1"/>
      <dgm:spPr>
        <a:solidFill>
          <a:schemeClr val="tx2"/>
        </a:solidFill>
        <a:ln>
          <a:noFill/>
        </a:ln>
      </dgm:spPr>
      <dgm:t>
        <a:bodyPr/>
        <a:lstStyle/>
        <a:p>
          <a:r>
            <a:rPr lang="nb-NO" sz="1800"/>
            <a:t>Bostøtte</a:t>
          </a:r>
        </a:p>
      </dgm:t>
    </dgm:pt>
    <dgm:pt modelId="{C7A82EC9-FC47-4606-A9C0-F5E4E89FDBBC}" type="parTrans" cxnId="{CCBB3FEA-7F0B-4C8E-AD39-CD90D495B085}">
      <dgm:prSet/>
      <dgm:spPr>
        <a:solidFill>
          <a:schemeClr val="tx2"/>
        </a:solidFill>
        <a:ln>
          <a:solidFill>
            <a:schemeClr val="tx2"/>
          </a:solidFill>
        </a:ln>
      </dgm:spPr>
      <dgm:t>
        <a:bodyPr/>
        <a:lstStyle/>
        <a:p>
          <a:endParaRPr lang="nb-NO" sz="1050"/>
        </a:p>
      </dgm:t>
    </dgm:pt>
    <dgm:pt modelId="{5053934B-ADE5-45B3-93A4-6CB3244E819A}" type="sibTrans" cxnId="{CCBB3FEA-7F0B-4C8E-AD39-CD90D495B085}">
      <dgm:prSet/>
      <dgm:spPr/>
      <dgm:t>
        <a:bodyPr/>
        <a:lstStyle/>
        <a:p>
          <a:endParaRPr lang="nb-NO" sz="1050"/>
        </a:p>
      </dgm:t>
    </dgm:pt>
    <dgm:pt modelId="{BFEC31AF-07DE-4209-AD8D-17979376CEFD}" type="pres">
      <dgm:prSet presAssocID="{1924A435-BE5E-4119-AC32-6E640E9B4D1C}" presName="hierChild1" presStyleCnt="0">
        <dgm:presLayoutVars>
          <dgm:orgChart val="1"/>
          <dgm:chPref val="1"/>
          <dgm:dir/>
          <dgm:animOne val="branch"/>
          <dgm:animLvl val="lvl"/>
          <dgm:resizeHandles/>
        </dgm:presLayoutVars>
      </dgm:prSet>
      <dgm:spPr/>
    </dgm:pt>
    <dgm:pt modelId="{A4CD4FFB-4EC1-4174-9470-C700A4FAB5FE}" type="pres">
      <dgm:prSet presAssocID="{E7F9C667-D18F-402F-B6D6-4CB109328B47}" presName="hierRoot1" presStyleCnt="0">
        <dgm:presLayoutVars>
          <dgm:hierBranch val="init"/>
        </dgm:presLayoutVars>
      </dgm:prSet>
      <dgm:spPr/>
    </dgm:pt>
    <dgm:pt modelId="{9D357FB4-8AEF-41B3-82D1-CCBEF47697A8}" type="pres">
      <dgm:prSet presAssocID="{E7F9C667-D18F-402F-B6D6-4CB109328B47}" presName="rootComposite1" presStyleCnt="0"/>
      <dgm:spPr/>
    </dgm:pt>
    <dgm:pt modelId="{A21465BF-C33F-4F2B-9A27-C0905FB0AB97}" type="pres">
      <dgm:prSet presAssocID="{E7F9C667-D18F-402F-B6D6-4CB109328B47}" presName="rootText1" presStyleLbl="node0" presStyleIdx="0" presStyleCnt="1">
        <dgm:presLayoutVars>
          <dgm:chPref val="3"/>
        </dgm:presLayoutVars>
      </dgm:prSet>
      <dgm:spPr>
        <a:prstGeom prst="roundRect">
          <a:avLst/>
        </a:prstGeom>
      </dgm:spPr>
    </dgm:pt>
    <dgm:pt modelId="{06FB999A-F605-4ADF-8B02-63926D8AAD83}" type="pres">
      <dgm:prSet presAssocID="{E7F9C667-D18F-402F-B6D6-4CB109328B47}" presName="rootConnector1" presStyleLbl="node1" presStyleIdx="0" presStyleCnt="0"/>
      <dgm:spPr/>
    </dgm:pt>
    <dgm:pt modelId="{7FCBD3B2-14E4-467F-8B9D-53F702796AC1}" type="pres">
      <dgm:prSet presAssocID="{E7F9C667-D18F-402F-B6D6-4CB109328B47}" presName="hierChild2" presStyleCnt="0"/>
      <dgm:spPr/>
    </dgm:pt>
    <dgm:pt modelId="{BBBF6250-275A-4D9C-A496-8F8DA721946A}" type="pres">
      <dgm:prSet presAssocID="{211A8633-2D73-44B9-AAF0-99B4FA3186A1}" presName="Name37" presStyleLbl="parChTrans1D2" presStyleIdx="0" presStyleCnt="3"/>
      <dgm:spPr/>
    </dgm:pt>
    <dgm:pt modelId="{FCDC2471-27FC-4B33-960D-FEFD95550953}" type="pres">
      <dgm:prSet presAssocID="{A6FAAA0F-81AF-4A5C-888C-CBFCE1635B72}" presName="hierRoot2" presStyleCnt="0">
        <dgm:presLayoutVars>
          <dgm:hierBranch val="init"/>
        </dgm:presLayoutVars>
      </dgm:prSet>
      <dgm:spPr/>
    </dgm:pt>
    <dgm:pt modelId="{E74E08DB-4596-4A19-B5F5-67D5A2AB5491}" type="pres">
      <dgm:prSet presAssocID="{A6FAAA0F-81AF-4A5C-888C-CBFCE1635B72}" presName="rootComposite" presStyleCnt="0"/>
      <dgm:spPr/>
    </dgm:pt>
    <dgm:pt modelId="{50EE7316-6232-4C2E-98A1-55B5992D8321}" type="pres">
      <dgm:prSet presAssocID="{A6FAAA0F-81AF-4A5C-888C-CBFCE1635B72}" presName="rootText" presStyleLbl="node2" presStyleIdx="0" presStyleCnt="3">
        <dgm:presLayoutVars>
          <dgm:chPref val="3"/>
        </dgm:presLayoutVars>
      </dgm:prSet>
      <dgm:spPr>
        <a:prstGeom prst="roundRect">
          <a:avLst/>
        </a:prstGeom>
      </dgm:spPr>
    </dgm:pt>
    <dgm:pt modelId="{5DB6C72A-D745-449C-87BE-9E190D7FF839}" type="pres">
      <dgm:prSet presAssocID="{A6FAAA0F-81AF-4A5C-888C-CBFCE1635B72}" presName="rootConnector" presStyleLbl="node2" presStyleIdx="0" presStyleCnt="3"/>
      <dgm:spPr/>
    </dgm:pt>
    <dgm:pt modelId="{E6DB12A8-4DD6-43AB-BA29-27C8F72C6E02}" type="pres">
      <dgm:prSet presAssocID="{A6FAAA0F-81AF-4A5C-888C-CBFCE1635B72}" presName="hierChild4" presStyleCnt="0"/>
      <dgm:spPr/>
    </dgm:pt>
    <dgm:pt modelId="{08A83BC6-1223-49EA-BD28-5293E038072A}" type="pres">
      <dgm:prSet presAssocID="{A6FAAA0F-81AF-4A5C-888C-CBFCE1635B72}" presName="hierChild5" presStyleCnt="0"/>
      <dgm:spPr/>
    </dgm:pt>
    <dgm:pt modelId="{8AF7E777-FFE1-4055-B300-06C36B2FD998}" type="pres">
      <dgm:prSet presAssocID="{3EF63057-D7C6-4831-AB14-75C3EA664BAE}" presName="Name37" presStyleLbl="parChTrans1D2" presStyleIdx="1" presStyleCnt="3"/>
      <dgm:spPr/>
    </dgm:pt>
    <dgm:pt modelId="{8F40F980-9D2B-44E8-A5B7-37EEF2DDF66B}" type="pres">
      <dgm:prSet presAssocID="{A76D9A0F-A486-4574-9B6F-AF060878DE0D}" presName="hierRoot2" presStyleCnt="0">
        <dgm:presLayoutVars>
          <dgm:hierBranch val="init"/>
        </dgm:presLayoutVars>
      </dgm:prSet>
      <dgm:spPr/>
    </dgm:pt>
    <dgm:pt modelId="{412FA702-27C5-4714-AC56-1575AECC7F6A}" type="pres">
      <dgm:prSet presAssocID="{A76D9A0F-A486-4574-9B6F-AF060878DE0D}" presName="rootComposite" presStyleCnt="0"/>
      <dgm:spPr/>
    </dgm:pt>
    <dgm:pt modelId="{FAA68BB6-B41C-42AA-AEF8-E66B69A86AE9}" type="pres">
      <dgm:prSet presAssocID="{A76D9A0F-A486-4574-9B6F-AF060878DE0D}" presName="rootText" presStyleLbl="node2" presStyleIdx="1" presStyleCnt="3">
        <dgm:presLayoutVars>
          <dgm:chPref val="3"/>
        </dgm:presLayoutVars>
      </dgm:prSet>
      <dgm:spPr>
        <a:prstGeom prst="roundRect">
          <a:avLst/>
        </a:prstGeom>
      </dgm:spPr>
    </dgm:pt>
    <dgm:pt modelId="{223DCE5F-3525-491F-A158-936407BA0981}" type="pres">
      <dgm:prSet presAssocID="{A76D9A0F-A486-4574-9B6F-AF060878DE0D}" presName="rootConnector" presStyleLbl="node2" presStyleIdx="1" presStyleCnt="3"/>
      <dgm:spPr/>
    </dgm:pt>
    <dgm:pt modelId="{04670FEC-C16B-4395-9912-0D6EB0B68D5F}" type="pres">
      <dgm:prSet presAssocID="{A76D9A0F-A486-4574-9B6F-AF060878DE0D}" presName="hierChild4" presStyleCnt="0"/>
      <dgm:spPr/>
    </dgm:pt>
    <dgm:pt modelId="{3F39D87B-0833-45A2-8476-7A6BBB3BFE12}" type="pres">
      <dgm:prSet presAssocID="{A76D9A0F-A486-4574-9B6F-AF060878DE0D}" presName="hierChild5" presStyleCnt="0"/>
      <dgm:spPr/>
    </dgm:pt>
    <dgm:pt modelId="{3C9D9A99-CE54-4E23-B3D3-021A04DD6490}" type="pres">
      <dgm:prSet presAssocID="{C7A82EC9-FC47-4606-A9C0-F5E4E89FDBBC}" presName="Name37" presStyleLbl="parChTrans1D2" presStyleIdx="2" presStyleCnt="3"/>
      <dgm:spPr/>
    </dgm:pt>
    <dgm:pt modelId="{715B1121-C7CE-45AB-BC67-4F549E699B63}" type="pres">
      <dgm:prSet presAssocID="{2660BED5-DD20-411C-97F9-AB1DA4CDCE60}" presName="hierRoot2" presStyleCnt="0">
        <dgm:presLayoutVars>
          <dgm:hierBranch val="init"/>
        </dgm:presLayoutVars>
      </dgm:prSet>
      <dgm:spPr/>
    </dgm:pt>
    <dgm:pt modelId="{02032FA4-0CAB-434E-95C3-528FD88D2FDA}" type="pres">
      <dgm:prSet presAssocID="{2660BED5-DD20-411C-97F9-AB1DA4CDCE60}" presName="rootComposite" presStyleCnt="0"/>
      <dgm:spPr/>
    </dgm:pt>
    <dgm:pt modelId="{9660E7C8-A6C2-4916-93A1-E1445F9166BD}" type="pres">
      <dgm:prSet presAssocID="{2660BED5-DD20-411C-97F9-AB1DA4CDCE60}" presName="rootText" presStyleLbl="node2" presStyleIdx="2" presStyleCnt="3">
        <dgm:presLayoutVars>
          <dgm:chPref val="3"/>
        </dgm:presLayoutVars>
      </dgm:prSet>
      <dgm:spPr>
        <a:prstGeom prst="roundRect">
          <a:avLst/>
        </a:prstGeom>
      </dgm:spPr>
    </dgm:pt>
    <dgm:pt modelId="{6871673D-8886-4079-9CAA-263EE5DEFD3F}" type="pres">
      <dgm:prSet presAssocID="{2660BED5-DD20-411C-97F9-AB1DA4CDCE60}" presName="rootConnector" presStyleLbl="node2" presStyleIdx="2" presStyleCnt="3"/>
      <dgm:spPr/>
    </dgm:pt>
    <dgm:pt modelId="{FC28FE4F-E9BD-4F33-AC2E-13D7F0A0F23D}" type="pres">
      <dgm:prSet presAssocID="{2660BED5-DD20-411C-97F9-AB1DA4CDCE60}" presName="hierChild4" presStyleCnt="0"/>
      <dgm:spPr/>
    </dgm:pt>
    <dgm:pt modelId="{A188A413-0288-41A1-90BA-2CE542E9AD0E}" type="pres">
      <dgm:prSet presAssocID="{2660BED5-DD20-411C-97F9-AB1DA4CDCE60}" presName="hierChild5" presStyleCnt="0"/>
      <dgm:spPr/>
    </dgm:pt>
    <dgm:pt modelId="{F5248FB3-1DD0-4D5D-8687-AA44376BC1AB}" type="pres">
      <dgm:prSet presAssocID="{E7F9C667-D18F-402F-B6D6-4CB109328B47}" presName="hierChild3" presStyleCnt="0"/>
      <dgm:spPr/>
    </dgm:pt>
  </dgm:ptLst>
  <dgm:cxnLst>
    <dgm:cxn modelId="{1C74AE12-B441-4639-BDE2-F96E1EA49C1C}" type="presOf" srcId="{A6FAAA0F-81AF-4A5C-888C-CBFCE1635B72}" destId="{50EE7316-6232-4C2E-98A1-55B5992D8321}" srcOrd="0" destOrd="0" presId="urn:microsoft.com/office/officeart/2005/8/layout/orgChart1"/>
    <dgm:cxn modelId="{6EA4A313-6C20-4692-B244-91FFED3D3D98}" type="presOf" srcId="{3EF63057-D7C6-4831-AB14-75C3EA664BAE}" destId="{8AF7E777-FFE1-4055-B300-06C36B2FD998}" srcOrd="0" destOrd="0" presId="urn:microsoft.com/office/officeart/2005/8/layout/orgChart1"/>
    <dgm:cxn modelId="{604D2F2F-B397-44A0-B249-2BF28C0833EA}" srcId="{E7F9C667-D18F-402F-B6D6-4CB109328B47}" destId="{A76D9A0F-A486-4574-9B6F-AF060878DE0D}" srcOrd="1" destOrd="0" parTransId="{3EF63057-D7C6-4831-AB14-75C3EA664BAE}" sibTransId="{2AC25CA5-D260-4410-AACE-C1F5DC63A107}"/>
    <dgm:cxn modelId="{A7236137-4C0C-4966-94F7-571AAABFC1A5}" type="presOf" srcId="{211A8633-2D73-44B9-AAF0-99B4FA3186A1}" destId="{BBBF6250-275A-4D9C-A496-8F8DA721946A}" srcOrd="0" destOrd="0" presId="urn:microsoft.com/office/officeart/2005/8/layout/orgChart1"/>
    <dgm:cxn modelId="{8AC2915B-9CA2-451B-BE36-F8DA920A1A69}" type="presOf" srcId="{1924A435-BE5E-4119-AC32-6E640E9B4D1C}" destId="{BFEC31AF-07DE-4209-AD8D-17979376CEFD}" srcOrd="0" destOrd="0" presId="urn:microsoft.com/office/officeart/2005/8/layout/orgChart1"/>
    <dgm:cxn modelId="{CA9C2069-A234-4F72-BB26-B0294662779C}" type="presOf" srcId="{2660BED5-DD20-411C-97F9-AB1DA4CDCE60}" destId="{6871673D-8886-4079-9CAA-263EE5DEFD3F}" srcOrd="1" destOrd="0" presId="urn:microsoft.com/office/officeart/2005/8/layout/orgChart1"/>
    <dgm:cxn modelId="{58A84270-2F73-4282-9F9E-654738A32244}" srcId="{1924A435-BE5E-4119-AC32-6E640E9B4D1C}" destId="{E7F9C667-D18F-402F-B6D6-4CB109328B47}" srcOrd="0" destOrd="0" parTransId="{BD067F87-7232-4322-ABCE-400289FB7165}" sibTransId="{E08D79F7-77D5-4DED-8612-5497311407B3}"/>
    <dgm:cxn modelId="{8D274D57-02B0-4D46-8977-495E28705D67}" type="presOf" srcId="{E7F9C667-D18F-402F-B6D6-4CB109328B47}" destId="{06FB999A-F605-4ADF-8B02-63926D8AAD83}" srcOrd="1" destOrd="0" presId="urn:microsoft.com/office/officeart/2005/8/layout/orgChart1"/>
    <dgm:cxn modelId="{1664087B-FE08-42D3-A479-23D312D975B4}" srcId="{E7F9C667-D18F-402F-B6D6-4CB109328B47}" destId="{A6FAAA0F-81AF-4A5C-888C-CBFCE1635B72}" srcOrd="0" destOrd="0" parTransId="{211A8633-2D73-44B9-AAF0-99B4FA3186A1}" sibTransId="{2F3B0408-9ADE-4120-9B12-63F46E80E42F}"/>
    <dgm:cxn modelId="{8449E199-52DE-4E7D-B308-EF97F1C25965}" type="presOf" srcId="{C7A82EC9-FC47-4606-A9C0-F5E4E89FDBBC}" destId="{3C9D9A99-CE54-4E23-B3D3-021A04DD6490}" srcOrd="0" destOrd="0" presId="urn:microsoft.com/office/officeart/2005/8/layout/orgChart1"/>
    <dgm:cxn modelId="{41E49E9F-32D6-485E-807C-85570DF29FF3}" type="presOf" srcId="{2660BED5-DD20-411C-97F9-AB1DA4CDCE60}" destId="{9660E7C8-A6C2-4916-93A1-E1445F9166BD}" srcOrd="0" destOrd="0" presId="urn:microsoft.com/office/officeart/2005/8/layout/orgChart1"/>
    <dgm:cxn modelId="{E6FF97BE-D4B9-4C39-8CAE-2562FF11BE9C}" type="presOf" srcId="{A76D9A0F-A486-4574-9B6F-AF060878DE0D}" destId="{223DCE5F-3525-491F-A158-936407BA0981}" srcOrd="1" destOrd="0" presId="urn:microsoft.com/office/officeart/2005/8/layout/orgChart1"/>
    <dgm:cxn modelId="{BE2EBDCF-7B40-49D4-90DA-DF869184EF8F}" type="presOf" srcId="{A6FAAA0F-81AF-4A5C-888C-CBFCE1635B72}" destId="{5DB6C72A-D745-449C-87BE-9E190D7FF839}" srcOrd="1" destOrd="0" presId="urn:microsoft.com/office/officeart/2005/8/layout/orgChart1"/>
    <dgm:cxn modelId="{C1F64DDD-B088-4742-89E0-15A8BAD7EE80}" type="presOf" srcId="{A76D9A0F-A486-4574-9B6F-AF060878DE0D}" destId="{FAA68BB6-B41C-42AA-AEF8-E66B69A86AE9}" srcOrd="0" destOrd="0" presId="urn:microsoft.com/office/officeart/2005/8/layout/orgChart1"/>
    <dgm:cxn modelId="{CCBB3FEA-7F0B-4C8E-AD39-CD90D495B085}" srcId="{E7F9C667-D18F-402F-B6D6-4CB109328B47}" destId="{2660BED5-DD20-411C-97F9-AB1DA4CDCE60}" srcOrd="2" destOrd="0" parTransId="{C7A82EC9-FC47-4606-A9C0-F5E4E89FDBBC}" sibTransId="{5053934B-ADE5-45B3-93A4-6CB3244E819A}"/>
    <dgm:cxn modelId="{9896D3F3-B2F7-48D2-99ED-0C0BC4E9BFFD}" type="presOf" srcId="{E7F9C667-D18F-402F-B6D6-4CB109328B47}" destId="{A21465BF-C33F-4F2B-9A27-C0905FB0AB97}" srcOrd="0" destOrd="0" presId="urn:microsoft.com/office/officeart/2005/8/layout/orgChart1"/>
    <dgm:cxn modelId="{D53EE0DE-BBE3-4AD9-A0A2-3C7DBA1DAFE0}" type="presParOf" srcId="{BFEC31AF-07DE-4209-AD8D-17979376CEFD}" destId="{A4CD4FFB-4EC1-4174-9470-C700A4FAB5FE}" srcOrd="0" destOrd="0" presId="urn:microsoft.com/office/officeart/2005/8/layout/orgChart1"/>
    <dgm:cxn modelId="{55CF9EF2-3374-4735-9859-2DF6951C782A}" type="presParOf" srcId="{A4CD4FFB-4EC1-4174-9470-C700A4FAB5FE}" destId="{9D357FB4-8AEF-41B3-82D1-CCBEF47697A8}" srcOrd="0" destOrd="0" presId="urn:microsoft.com/office/officeart/2005/8/layout/orgChart1"/>
    <dgm:cxn modelId="{A804CEC3-06B9-438E-965A-14A3AD8E6CE9}" type="presParOf" srcId="{9D357FB4-8AEF-41B3-82D1-CCBEF47697A8}" destId="{A21465BF-C33F-4F2B-9A27-C0905FB0AB97}" srcOrd="0" destOrd="0" presId="urn:microsoft.com/office/officeart/2005/8/layout/orgChart1"/>
    <dgm:cxn modelId="{EF1D6BAA-AED8-494B-BB8F-D4367A3B9030}" type="presParOf" srcId="{9D357FB4-8AEF-41B3-82D1-CCBEF47697A8}" destId="{06FB999A-F605-4ADF-8B02-63926D8AAD83}" srcOrd="1" destOrd="0" presId="urn:microsoft.com/office/officeart/2005/8/layout/orgChart1"/>
    <dgm:cxn modelId="{DC7CDD4A-D2EC-4F40-8DDF-6D82C9873745}" type="presParOf" srcId="{A4CD4FFB-4EC1-4174-9470-C700A4FAB5FE}" destId="{7FCBD3B2-14E4-467F-8B9D-53F702796AC1}" srcOrd="1" destOrd="0" presId="urn:microsoft.com/office/officeart/2005/8/layout/orgChart1"/>
    <dgm:cxn modelId="{1C872AC6-DC40-4114-994B-833654BC953B}" type="presParOf" srcId="{7FCBD3B2-14E4-467F-8B9D-53F702796AC1}" destId="{BBBF6250-275A-4D9C-A496-8F8DA721946A}" srcOrd="0" destOrd="0" presId="urn:microsoft.com/office/officeart/2005/8/layout/orgChart1"/>
    <dgm:cxn modelId="{7E64BC4C-029C-443F-9321-88F29C1C3DA6}" type="presParOf" srcId="{7FCBD3B2-14E4-467F-8B9D-53F702796AC1}" destId="{FCDC2471-27FC-4B33-960D-FEFD95550953}" srcOrd="1" destOrd="0" presId="urn:microsoft.com/office/officeart/2005/8/layout/orgChart1"/>
    <dgm:cxn modelId="{CC37994E-3910-46A7-B0B8-2F350C54CAB9}" type="presParOf" srcId="{FCDC2471-27FC-4B33-960D-FEFD95550953}" destId="{E74E08DB-4596-4A19-B5F5-67D5A2AB5491}" srcOrd="0" destOrd="0" presId="urn:microsoft.com/office/officeart/2005/8/layout/orgChart1"/>
    <dgm:cxn modelId="{D28A2A99-BA79-406B-AA67-5375634B911F}" type="presParOf" srcId="{E74E08DB-4596-4A19-B5F5-67D5A2AB5491}" destId="{50EE7316-6232-4C2E-98A1-55B5992D8321}" srcOrd="0" destOrd="0" presId="urn:microsoft.com/office/officeart/2005/8/layout/orgChart1"/>
    <dgm:cxn modelId="{1AED5854-D363-4003-B2D8-A108ECB883F5}" type="presParOf" srcId="{E74E08DB-4596-4A19-B5F5-67D5A2AB5491}" destId="{5DB6C72A-D745-449C-87BE-9E190D7FF839}" srcOrd="1" destOrd="0" presId="urn:microsoft.com/office/officeart/2005/8/layout/orgChart1"/>
    <dgm:cxn modelId="{4649F3AA-9BB7-48D1-819B-B423793DC3D4}" type="presParOf" srcId="{FCDC2471-27FC-4B33-960D-FEFD95550953}" destId="{E6DB12A8-4DD6-43AB-BA29-27C8F72C6E02}" srcOrd="1" destOrd="0" presId="urn:microsoft.com/office/officeart/2005/8/layout/orgChart1"/>
    <dgm:cxn modelId="{C59CF571-06E4-4747-BDCC-E74D2E99EE25}" type="presParOf" srcId="{FCDC2471-27FC-4B33-960D-FEFD95550953}" destId="{08A83BC6-1223-49EA-BD28-5293E038072A}" srcOrd="2" destOrd="0" presId="urn:microsoft.com/office/officeart/2005/8/layout/orgChart1"/>
    <dgm:cxn modelId="{F084365B-AB4A-4792-833B-E53C359FAFE7}" type="presParOf" srcId="{7FCBD3B2-14E4-467F-8B9D-53F702796AC1}" destId="{8AF7E777-FFE1-4055-B300-06C36B2FD998}" srcOrd="2" destOrd="0" presId="urn:microsoft.com/office/officeart/2005/8/layout/orgChart1"/>
    <dgm:cxn modelId="{13C2C73F-3299-47C4-9507-3F21CC2BF7AD}" type="presParOf" srcId="{7FCBD3B2-14E4-467F-8B9D-53F702796AC1}" destId="{8F40F980-9D2B-44E8-A5B7-37EEF2DDF66B}" srcOrd="3" destOrd="0" presId="urn:microsoft.com/office/officeart/2005/8/layout/orgChart1"/>
    <dgm:cxn modelId="{1CBB181B-5AED-4C0B-AA15-3AF6C725CD4C}" type="presParOf" srcId="{8F40F980-9D2B-44E8-A5B7-37EEF2DDF66B}" destId="{412FA702-27C5-4714-AC56-1575AECC7F6A}" srcOrd="0" destOrd="0" presId="urn:microsoft.com/office/officeart/2005/8/layout/orgChart1"/>
    <dgm:cxn modelId="{2A947537-BA7F-4F53-ABC2-110A7598C35E}" type="presParOf" srcId="{412FA702-27C5-4714-AC56-1575AECC7F6A}" destId="{FAA68BB6-B41C-42AA-AEF8-E66B69A86AE9}" srcOrd="0" destOrd="0" presId="urn:microsoft.com/office/officeart/2005/8/layout/orgChart1"/>
    <dgm:cxn modelId="{4B0CCDE6-2508-4256-96D8-A4D70EBC9315}" type="presParOf" srcId="{412FA702-27C5-4714-AC56-1575AECC7F6A}" destId="{223DCE5F-3525-491F-A158-936407BA0981}" srcOrd="1" destOrd="0" presId="urn:microsoft.com/office/officeart/2005/8/layout/orgChart1"/>
    <dgm:cxn modelId="{063E5616-E0DB-4374-8105-3A3BED59BDFF}" type="presParOf" srcId="{8F40F980-9D2B-44E8-A5B7-37EEF2DDF66B}" destId="{04670FEC-C16B-4395-9912-0D6EB0B68D5F}" srcOrd="1" destOrd="0" presId="urn:microsoft.com/office/officeart/2005/8/layout/orgChart1"/>
    <dgm:cxn modelId="{D6BBFBB2-4FFF-412A-985B-BFCA4ED6BA33}" type="presParOf" srcId="{8F40F980-9D2B-44E8-A5B7-37EEF2DDF66B}" destId="{3F39D87B-0833-45A2-8476-7A6BBB3BFE12}" srcOrd="2" destOrd="0" presId="urn:microsoft.com/office/officeart/2005/8/layout/orgChart1"/>
    <dgm:cxn modelId="{FAFC7CAA-B366-4255-A5E2-8B3111F5892E}" type="presParOf" srcId="{7FCBD3B2-14E4-467F-8B9D-53F702796AC1}" destId="{3C9D9A99-CE54-4E23-B3D3-021A04DD6490}" srcOrd="4" destOrd="0" presId="urn:microsoft.com/office/officeart/2005/8/layout/orgChart1"/>
    <dgm:cxn modelId="{F3890E5E-B3B1-4909-9E83-9782C871B8C2}" type="presParOf" srcId="{7FCBD3B2-14E4-467F-8B9D-53F702796AC1}" destId="{715B1121-C7CE-45AB-BC67-4F549E699B63}" srcOrd="5" destOrd="0" presId="urn:microsoft.com/office/officeart/2005/8/layout/orgChart1"/>
    <dgm:cxn modelId="{40C20F15-2854-43ED-B33B-B47BB129BBBA}" type="presParOf" srcId="{715B1121-C7CE-45AB-BC67-4F549E699B63}" destId="{02032FA4-0CAB-434E-95C3-528FD88D2FDA}" srcOrd="0" destOrd="0" presId="urn:microsoft.com/office/officeart/2005/8/layout/orgChart1"/>
    <dgm:cxn modelId="{43220B26-0542-4378-AEC1-D9CEFC662F99}" type="presParOf" srcId="{02032FA4-0CAB-434E-95C3-528FD88D2FDA}" destId="{9660E7C8-A6C2-4916-93A1-E1445F9166BD}" srcOrd="0" destOrd="0" presId="urn:microsoft.com/office/officeart/2005/8/layout/orgChart1"/>
    <dgm:cxn modelId="{93011F17-0991-4019-B7B6-CB514A3D1DBC}" type="presParOf" srcId="{02032FA4-0CAB-434E-95C3-528FD88D2FDA}" destId="{6871673D-8886-4079-9CAA-263EE5DEFD3F}" srcOrd="1" destOrd="0" presId="urn:microsoft.com/office/officeart/2005/8/layout/orgChart1"/>
    <dgm:cxn modelId="{FC523E40-23D4-40C3-A564-3C13A3BC535E}" type="presParOf" srcId="{715B1121-C7CE-45AB-BC67-4F549E699B63}" destId="{FC28FE4F-E9BD-4F33-AC2E-13D7F0A0F23D}" srcOrd="1" destOrd="0" presId="urn:microsoft.com/office/officeart/2005/8/layout/orgChart1"/>
    <dgm:cxn modelId="{39E8E263-B281-4BE0-9D9B-A999B18EF367}" type="presParOf" srcId="{715B1121-C7CE-45AB-BC67-4F549E699B63}" destId="{A188A413-0288-41A1-90BA-2CE542E9AD0E}" srcOrd="2" destOrd="0" presId="urn:microsoft.com/office/officeart/2005/8/layout/orgChart1"/>
    <dgm:cxn modelId="{6B6CD146-B122-4D2B-BE63-8EDCF2F84AFC}" type="presParOf" srcId="{A4CD4FFB-4EC1-4174-9470-C700A4FAB5FE}" destId="{F5248FB3-1DD0-4D5D-8687-AA44376BC1A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B60B5-E852-45F8-94F9-E607B6313855}">
      <dsp:nvSpPr>
        <dsp:cNvPr id="0" name=""/>
        <dsp:cNvSpPr/>
      </dsp:nvSpPr>
      <dsp:spPr>
        <a:xfrm>
          <a:off x="2799" y="2367211"/>
          <a:ext cx="2491244" cy="99649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b="1" kern="1200"/>
            <a:t>Hva er utfordringen?</a:t>
          </a:r>
        </a:p>
      </dsp:txBody>
      <dsp:txXfrm>
        <a:off x="501048" y="2367211"/>
        <a:ext cx="1494747" cy="996497"/>
      </dsp:txXfrm>
    </dsp:sp>
    <dsp:sp modelId="{73819985-7B63-488B-9329-1154E8F09EF4}">
      <dsp:nvSpPr>
        <dsp:cNvPr id="0" name=""/>
        <dsp:cNvSpPr/>
      </dsp:nvSpPr>
      <dsp:spPr>
        <a:xfrm>
          <a:off x="2244919" y="2367211"/>
          <a:ext cx="2491244" cy="99649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b="1" kern="1200"/>
            <a:t>Behov</a:t>
          </a:r>
        </a:p>
      </dsp:txBody>
      <dsp:txXfrm>
        <a:off x="2743168" y="2367211"/>
        <a:ext cx="1494747" cy="996497"/>
      </dsp:txXfrm>
    </dsp:sp>
    <dsp:sp modelId="{8C9A3814-546C-4BF6-AC7C-9E705B490CDC}">
      <dsp:nvSpPr>
        <dsp:cNvPr id="0" name=""/>
        <dsp:cNvSpPr/>
      </dsp:nvSpPr>
      <dsp:spPr>
        <a:xfrm>
          <a:off x="4487038" y="2367211"/>
          <a:ext cx="2491244" cy="99649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b="1" kern="1200"/>
            <a:t>Markedsdialog</a:t>
          </a:r>
        </a:p>
      </dsp:txBody>
      <dsp:txXfrm>
        <a:off x="4985287" y="2367211"/>
        <a:ext cx="1494747" cy="996497"/>
      </dsp:txXfrm>
    </dsp:sp>
    <dsp:sp modelId="{ED86776F-7471-493A-B3D5-966331960B93}">
      <dsp:nvSpPr>
        <dsp:cNvPr id="0" name=""/>
        <dsp:cNvSpPr/>
      </dsp:nvSpPr>
      <dsp:spPr>
        <a:xfrm>
          <a:off x="6729158" y="2367211"/>
          <a:ext cx="2491244" cy="99649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b="1" kern="1200"/>
            <a:t>Konkurranse-gjennomføring</a:t>
          </a:r>
        </a:p>
      </dsp:txBody>
      <dsp:txXfrm>
        <a:off x="7227407" y="2367211"/>
        <a:ext cx="1494747" cy="996497"/>
      </dsp:txXfrm>
    </dsp:sp>
    <dsp:sp modelId="{EA458482-33F8-40E7-96B9-87BEF67C135C}">
      <dsp:nvSpPr>
        <dsp:cNvPr id="0" name=""/>
        <dsp:cNvSpPr/>
      </dsp:nvSpPr>
      <dsp:spPr>
        <a:xfrm>
          <a:off x="8971278" y="2367211"/>
          <a:ext cx="2491244" cy="996497"/>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nb-NO" sz="1600" b="1" kern="1200"/>
            <a:t>Leveranse</a:t>
          </a:r>
        </a:p>
      </dsp:txBody>
      <dsp:txXfrm>
        <a:off x="9469527" y="2367211"/>
        <a:ext cx="1494747" cy="996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D9A99-CE54-4E23-B3D3-021A04DD6490}">
      <dsp:nvSpPr>
        <dsp:cNvPr id="0" name=""/>
        <dsp:cNvSpPr/>
      </dsp:nvSpPr>
      <dsp:spPr>
        <a:xfrm>
          <a:off x="2489760" y="1506980"/>
          <a:ext cx="1761523" cy="305719"/>
        </a:xfrm>
        <a:custGeom>
          <a:avLst/>
          <a:gdLst/>
          <a:ahLst/>
          <a:cxnLst/>
          <a:rect l="0" t="0" r="0" b="0"/>
          <a:pathLst>
            <a:path>
              <a:moveTo>
                <a:pt x="0" y="0"/>
              </a:moveTo>
              <a:lnTo>
                <a:pt x="0" y="152859"/>
              </a:lnTo>
              <a:lnTo>
                <a:pt x="1761523" y="152859"/>
              </a:lnTo>
              <a:lnTo>
                <a:pt x="1761523" y="305719"/>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8AF7E777-FFE1-4055-B300-06C36B2FD998}">
      <dsp:nvSpPr>
        <dsp:cNvPr id="0" name=""/>
        <dsp:cNvSpPr/>
      </dsp:nvSpPr>
      <dsp:spPr>
        <a:xfrm>
          <a:off x="2444040" y="1506980"/>
          <a:ext cx="91440" cy="305719"/>
        </a:xfrm>
        <a:custGeom>
          <a:avLst/>
          <a:gdLst/>
          <a:ahLst/>
          <a:cxnLst/>
          <a:rect l="0" t="0" r="0" b="0"/>
          <a:pathLst>
            <a:path>
              <a:moveTo>
                <a:pt x="45720" y="0"/>
              </a:moveTo>
              <a:lnTo>
                <a:pt x="45720" y="305719"/>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BBBF6250-275A-4D9C-A496-8F8DA721946A}">
      <dsp:nvSpPr>
        <dsp:cNvPr id="0" name=""/>
        <dsp:cNvSpPr/>
      </dsp:nvSpPr>
      <dsp:spPr>
        <a:xfrm>
          <a:off x="728236" y="1506980"/>
          <a:ext cx="1761523" cy="305719"/>
        </a:xfrm>
        <a:custGeom>
          <a:avLst/>
          <a:gdLst/>
          <a:ahLst/>
          <a:cxnLst/>
          <a:rect l="0" t="0" r="0" b="0"/>
          <a:pathLst>
            <a:path>
              <a:moveTo>
                <a:pt x="1761523" y="0"/>
              </a:moveTo>
              <a:lnTo>
                <a:pt x="1761523" y="152859"/>
              </a:lnTo>
              <a:lnTo>
                <a:pt x="0" y="152859"/>
              </a:lnTo>
              <a:lnTo>
                <a:pt x="0" y="305719"/>
              </a:lnTo>
            </a:path>
          </a:pathLst>
        </a:custGeom>
        <a:noFill/>
        <a:ln w="12700" cap="flat" cmpd="sng" algn="ctr">
          <a:solidFill>
            <a:schemeClr val="tx2"/>
          </a:solidFill>
          <a:prstDash val="solid"/>
          <a:miter lim="800000"/>
        </a:ln>
        <a:effectLst/>
      </dsp:spPr>
      <dsp:style>
        <a:lnRef idx="2">
          <a:scrgbClr r="0" g="0" b="0"/>
        </a:lnRef>
        <a:fillRef idx="0">
          <a:scrgbClr r="0" g="0" b="0"/>
        </a:fillRef>
        <a:effectRef idx="0">
          <a:scrgbClr r="0" g="0" b="0"/>
        </a:effectRef>
        <a:fontRef idx="minor"/>
      </dsp:style>
    </dsp:sp>
    <dsp:sp modelId="{A21465BF-C33F-4F2B-9A27-C0905FB0AB97}">
      <dsp:nvSpPr>
        <dsp:cNvPr id="0" name=""/>
        <dsp:cNvSpPr/>
      </dsp:nvSpPr>
      <dsp:spPr>
        <a:xfrm>
          <a:off x="1761858" y="779078"/>
          <a:ext cx="1455804" cy="727902"/>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Lån og tilskudd</a:t>
          </a:r>
        </a:p>
      </dsp:txBody>
      <dsp:txXfrm>
        <a:off x="1797391" y="814611"/>
        <a:ext cx="1384738" cy="656836"/>
      </dsp:txXfrm>
    </dsp:sp>
    <dsp:sp modelId="{50EE7316-6232-4C2E-98A1-55B5992D8321}">
      <dsp:nvSpPr>
        <dsp:cNvPr id="0" name=""/>
        <dsp:cNvSpPr/>
      </dsp:nvSpPr>
      <dsp:spPr>
        <a:xfrm>
          <a:off x="334" y="1812700"/>
          <a:ext cx="1455804" cy="727902"/>
        </a:xfrm>
        <a:prstGeom prst="roundRect">
          <a:avLst/>
        </a:prstGeom>
        <a:solidFill>
          <a:schemeClr val="tx2"/>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b="0" kern="1200"/>
            <a:t>Forvaltning</a:t>
          </a:r>
        </a:p>
        <a:p>
          <a:pPr marL="0" lvl="0" indent="0" algn="ctr" defTabSz="800100">
            <a:lnSpc>
              <a:spcPct val="90000"/>
            </a:lnSpc>
            <a:spcBef>
              <a:spcPct val="0"/>
            </a:spcBef>
            <a:spcAft>
              <a:spcPct val="35000"/>
            </a:spcAft>
            <a:buNone/>
          </a:pPr>
          <a:r>
            <a:rPr lang="nb-NO" sz="1800" b="0" kern="1200"/>
            <a:t>(17 ansatte)</a:t>
          </a:r>
        </a:p>
      </dsp:txBody>
      <dsp:txXfrm>
        <a:off x="35867" y="1848233"/>
        <a:ext cx="1384738" cy="656836"/>
      </dsp:txXfrm>
    </dsp:sp>
    <dsp:sp modelId="{FAA68BB6-B41C-42AA-AEF8-E66B69A86AE9}">
      <dsp:nvSpPr>
        <dsp:cNvPr id="0" name=""/>
        <dsp:cNvSpPr/>
      </dsp:nvSpPr>
      <dsp:spPr>
        <a:xfrm>
          <a:off x="1761858" y="1812700"/>
          <a:ext cx="1455804" cy="727902"/>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Økonomiske virkemidler</a:t>
          </a:r>
        </a:p>
      </dsp:txBody>
      <dsp:txXfrm>
        <a:off x="1797391" y="1848233"/>
        <a:ext cx="1384738" cy="656836"/>
      </dsp:txXfrm>
    </dsp:sp>
    <dsp:sp modelId="{9660E7C8-A6C2-4916-93A1-E1445F9166BD}">
      <dsp:nvSpPr>
        <dsp:cNvPr id="0" name=""/>
        <dsp:cNvSpPr/>
      </dsp:nvSpPr>
      <dsp:spPr>
        <a:xfrm>
          <a:off x="3523381" y="1812700"/>
          <a:ext cx="1455804" cy="727902"/>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b-NO" sz="1800" kern="1200"/>
            <a:t>Bostøtte</a:t>
          </a:r>
        </a:p>
      </dsp:txBody>
      <dsp:txXfrm>
        <a:off x="3558914" y="1848233"/>
        <a:ext cx="1384738" cy="6568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BA78A-F430-4E08-822A-FE6596D909C3}" type="datetimeFigureOut">
              <a:rPr lang="nb-NO" smtClean="0"/>
              <a:t>16.05.2025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755BB-5EF4-4ADE-AAB8-C3B2C47B9208}" type="slidenum">
              <a:rPr lang="nb-NO" smtClean="0"/>
              <a:t>‹#›</a:t>
            </a:fld>
            <a:endParaRPr lang="nb-NO"/>
          </a:p>
        </p:txBody>
      </p:sp>
    </p:spTree>
    <p:extLst>
      <p:ext uri="{BB962C8B-B14F-4D97-AF65-F5344CB8AC3E}">
        <p14:creationId xmlns:p14="http://schemas.microsoft.com/office/powerpoint/2010/main" val="123930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AA755BB-5EF4-4ADE-AAB8-C3B2C47B9208}" type="slidenum">
              <a:rPr lang="nb-NO" smtClean="0"/>
              <a:t>1</a:t>
            </a:fld>
            <a:endParaRPr lang="nb-NO"/>
          </a:p>
        </p:txBody>
      </p:sp>
    </p:spTree>
    <p:extLst>
      <p:ext uri="{BB962C8B-B14F-4D97-AF65-F5344CB8AC3E}">
        <p14:creationId xmlns:p14="http://schemas.microsoft.com/office/powerpoint/2010/main" val="21709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E8D1-7721-5A1D-46AD-D6E5EB28C95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1428E19-0DB9-9832-8D26-0CA25F13403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011AE97-6B0F-11A3-49A7-0D4C28401490}"/>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805CE1CE-ACA2-14BB-1398-0D1C504E48FF}"/>
              </a:ext>
            </a:extLst>
          </p:cNvPr>
          <p:cNvSpPr>
            <a:spLocks noGrp="1"/>
          </p:cNvSpPr>
          <p:nvPr>
            <p:ph type="sldNum" sz="quarter" idx="5"/>
          </p:nvPr>
        </p:nvSpPr>
        <p:spPr/>
        <p:txBody>
          <a:bodyPr/>
          <a:lstStyle/>
          <a:p>
            <a:fld id="{2AA755BB-5EF4-4ADE-AAB8-C3B2C47B9208}" type="slidenum">
              <a:rPr lang="nb-NO" smtClean="0"/>
              <a:t>13</a:t>
            </a:fld>
            <a:endParaRPr lang="nb-NO"/>
          </a:p>
        </p:txBody>
      </p:sp>
    </p:spTree>
    <p:extLst>
      <p:ext uri="{BB962C8B-B14F-4D97-AF65-F5344CB8AC3E}">
        <p14:creationId xmlns:p14="http://schemas.microsoft.com/office/powerpoint/2010/main" val="2991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14</a:t>
            </a:fld>
            <a:endParaRPr lang="nb-NO"/>
          </a:p>
        </p:txBody>
      </p:sp>
    </p:spTree>
    <p:extLst>
      <p:ext uri="{BB962C8B-B14F-4D97-AF65-F5344CB8AC3E}">
        <p14:creationId xmlns:p14="http://schemas.microsoft.com/office/powerpoint/2010/main" val="311056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755BB-5EF4-4ADE-AAB8-C3B2C47B920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3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16</a:t>
            </a:fld>
            <a:endParaRPr lang="nb-NO"/>
          </a:p>
        </p:txBody>
      </p:sp>
    </p:spTree>
    <p:extLst>
      <p:ext uri="{BB962C8B-B14F-4D97-AF65-F5344CB8AC3E}">
        <p14:creationId xmlns:p14="http://schemas.microsoft.com/office/powerpoint/2010/main" val="305518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17</a:t>
            </a:fld>
            <a:endParaRPr lang="nb-NO"/>
          </a:p>
        </p:txBody>
      </p:sp>
    </p:spTree>
    <p:extLst>
      <p:ext uri="{BB962C8B-B14F-4D97-AF65-F5344CB8AC3E}">
        <p14:creationId xmlns:p14="http://schemas.microsoft.com/office/powerpoint/2010/main" val="3439920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18</a:t>
            </a:fld>
            <a:endParaRPr lang="nb-NO"/>
          </a:p>
        </p:txBody>
      </p:sp>
    </p:spTree>
    <p:extLst>
      <p:ext uri="{BB962C8B-B14F-4D97-AF65-F5344CB8AC3E}">
        <p14:creationId xmlns:p14="http://schemas.microsoft.com/office/powerpoint/2010/main" val="2669101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19</a:t>
            </a:fld>
            <a:endParaRPr lang="nb-NO"/>
          </a:p>
        </p:txBody>
      </p:sp>
    </p:spTree>
    <p:extLst>
      <p:ext uri="{BB962C8B-B14F-4D97-AF65-F5344CB8AC3E}">
        <p14:creationId xmlns:p14="http://schemas.microsoft.com/office/powerpoint/2010/main" val="356615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20</a:t>
            </a:fld>
            <a:endParaRPr lang="nb-NO"/>
          </a:p>
        </p:txBody>
      </p:sp>
    </p:spTree>
    <p:extLst>
      <p:ext uri="{BB962C8B-B14F-4D97-AF65-F5344CB8AC3E}">
        <p14:creationId xmlns:p14="http://schemas.microsoft.com/office/powerpoint/2010/main" val="133502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endParaRPr lang="nb-NO" sz="18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2AA755BB-5EF4-4ADE-AAB8-C3B2C47B9208}" type="slidenum">
              <a:rPr lang="nb-NO" smtClean="0"/>
              <a:t>21</a:t>
            </a:fld>
            <a:endParaRPr lang="nb-NO"/>
          </a:p>
        </p:txBody>
      </p:sp>
    </p:spTree>
    <p:extLst>
      <p:ext uri="{BB962C8B-B14F-4D97-AF65-F5344CB8AC3E}">
        <p14:creationId xmlns:p14="http://schemas.microsoft.com/office/powerpoint/2010/main" val="3889576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22</a:t>
            </a:fld>
            <a:endParaRPr lang="nb-NO"/>
          </a:p>
        </p:txBody>
      </p:sp>
    </p:spTree>
    <p:extLst>
      <p:ext uri="{BB962C8B-B14F-4D97-AF65-F5344CB8AC3E}">
        <p14:creationId xmlns:p14="http://schemas.microsoft.com/office/powerpoint/2010/main" val="426394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2</a:t>
            </a:fld>
            <a:endParaRPr lang="nb-NO"/>
          </a:p>
        </p:txBody>
      </p:sp>
    </p:spTree>
    <p:extLst>
      <p:ext uri="{BB962C8B-B14F-4D97-AF65-F5344CB8AC3E}">
        <p14:creationId xmlns:p14="http://schemas.microsoft.com/office/powerpoint/2010/main" val="3406378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456EA-3CF0-0E78-5F5C-19A5DE6E579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EF29DA8-DBCA-EF45-CF04-3DB65C45860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A0145C1-5650-A1F1-79D2-E28B10AA092E}"/>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B2EC336A-FF4B-4ED2-455E-9BF6B3667FB0}"/>
              </a:ext>
            </a:extLst>
          </p:cNvPr>
          <p:cNvSpPr>
            <a:spLocks noGrp="1"/>
          </p:cNvSpPr>
          <p:nvPr>
            <p:ph type="sldNum" sz="quarter" idx="5"/>
          </p:nvPr>
        </p:nvSpPr>
        <p:spPr/>
        <p:txBody>
          <a:bodyPr/>
          <a:lstStyle/>
          <a:p>
            <a:fld id="{2AA755BB-5EF4-4ADE-AAB8-C3B2C47B9208}" type="slidenum">
              <a:rPr lang="nb-NO" smtClean="0"/>
              <a:t>23</a:t>
            </a:fld>
            <a:endParaRPr lang="nb-NO"/>
          </a:p>
        </p:txBody>
      </p:sp>
    </p:spTree>
    <p:extLst>
      <p:ext uri="{BB962C8B-B14F-4D97-AF65-F5344CB8AC3E}">
        <p14:creationId xmlns:p14="http://schemas.microsoft.com/office/powerpoint/2010/main" val="1759083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25</a:t>
            </a:fld>
            <a:endParaRPr lang="nb-NO"/>
          </a:p>
        </p:txBody>
      </p:sp>
    </p:spTree>
    <p:extLst>
      <p:ext uri="{BB962C8B-B14F-4D97-AF65-F5344CB8AC3E}">
        <p14:creationId xmlns:p14="http://schemas.microsoft.com/office/powerpoint/2010/main" val="174581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Skape forståelse for hva som er viktig for oss.</a:t>
            </a:r>
          </a:p>
        </p:txBody>
      </p:sp>
      <p:sp>
        <p:nvSpPr>
          <p:cNvPr id="4" name="Plassholder for lysbildenummer 3"/>
          <p:cNvSpPr>
            <a:spLocks noGrp="1"/>
          </p:cNvSpPr>
          <p:nvPr>
            <p:ph type="sldNum" sz="quarter" idx="5"/>
          </p:nvPr>
        </p:nvSpPr>
        <p:spPr/>
        <p:txBody>
          <a:bodyPr/>
          <a:lstStyle/>
          <a:p>
            <a:fld id="{2AA755BB-5EF4-4ADE-AAB8-C3B2C47B9208}" type="slidenum">
              <a:rPr lang="nb-NO" smtClean="0"/>
              <a:t>26</a:t>
            </a:fld>
            <a:endParaRPr lang="nb-NO"/>
          </a:p>
        </p:txBody>
      </p:sp>
    </p:spTree>
    <p:extLst>
      <p:ext uri="{BB962C8B-B14F-4D97-AF65-F5344CB8AC3E}">
        <p14:creationId xmlns:p14="http://schemas.microsoft.com/office/powerpoint/2010/main" val="500758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28</a:t>
            </a:fld>
            <a:endParaRPr lang="nb-NO"/>
          </a:p>
        </p:txBody>
      </p:sp>
    </p:spTree>
    <p:extLst>
      <p:ext uri="{BB962C8B-B14F-4D97-AF65-F5344CB8AC3E}">
        <p14:creationId xmlns:p14="http://schemas.microsoft.com/office/powerpoint/2010/main" val="3948488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32</a:t>
            </a:fld>
            <a:endParaRPr lang="nb-NO"/>
          </a:p>
        </p:txBody>
      </p:sp>
    </p:spTree>
    <p:extLst>
      <p:ext uri="{BB962C8B-B14F-4D97-AF65-F5344CB8AC3E}">
        <p14:creationId xmlns:p14="http://schemas.microsoft.com/office/powerpoint/2010/main" val="4147562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19F97-779E-1536-A8B6-01CB2388CD3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8E2452B-5750-5D68-1287-B72F5AAF1BB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BC55AE8-5C44-C8C8-361F-E1DC018499FD}"/>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47178E9D-CF80-E6EE-6774-0AB9EAB5215C}"/>
              </a:ext>
            </a:extLst>
          </p:cNvPr>
          <p:cNvSpPr>
            <a:spLocks noGrp="1"/>
          </p:cNvSpPr>
          <p:nvPr>
            <p:ph type="sldNum" sz="quarter" idx="5"/>
          </p:nvPr>
        </p:nvSpPr>
        <p:spPr/>
        <p:txBody>
          <a:bodyPr/>
          <a:lstStyle/>
          <a:p>
            <a:fld id="{2AA755BB-5EF4-4ADE-AAB8-C3B2C47B9208}" type="slidenum">
              <a:rPr lang="nb-NO" smtClean="0"/>
              <a:t>48</a:t>
            </a:fld>
            <a:endParaRPr lang="nb-NO"/>
          </a:p>
        </p:txBody>
      </p:sp>
    </p:spTree>
    <p:extLst>
      <p:ext uri="{BB962C8B-B14F-4D97-AF65-F5344CB8AC3E}">
        <p14:creationId xmlns:p14="http://schemas.microsoft.com/office/powerpoint/2010/main" val="1645783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49</a:t>
            </a:fld>
            <a:endParaRPr lang="nb-NO"/>
          </a:p>
        </p:txBody>
      </p:sp>
    </p:spTree>
    <p:extLst>
      <p:ext uri="{BB962C8B-B14F-4D97-AF65-F5344CB8AC3E}">
        <p14:creationId xmlns:p14="http://schemas.microsoft.com/office/powerpoint/2010/main" val="1827623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F4A0-9BA3-4A9B-14F7-561B7F5F43E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8CCDF51-E2F0-4DA7-AF04-07EB86DBF5B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7FF3966-07F6-5B67-9A0F-7DA8BF098CD0}"/>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7D29BDB3-27B7-FDB4-1FB8-ACE875593C8C}"/>
              </a:ext>
            </a:extLst>
          </p:cNvPr>
          <p:cNvSpPr>
            <a:spLocks noGrp="1"/>
          </p:cNvSpPr>
          <p:nvPr>
            <p:ph type="sldNum" sz="quarter" idx="5"/>
          </p:nvPr>
        </p:nvSpPr>
        <p:spPr/>
        <p:txBody>
          <a:bodyPr/>
          <a:lstStyle/>
          <a:p>
            <a:fld id="{2AA755BB-5EF4-4ADE-AAB8-C3B2C47B9208}" type="slidenum">
              <a:rPr lang="nb-NO" smtClean="0"/>
              <a:t>50</a:t>
            </a:fld>
            <a:endParaRPr lang="nb-NO"/>
          </a:p>
        </p:txBody>
      </p:sp>
    </p:spTree>
    <p:extLst>
      <p:ext uri="{BB962C8B-B14F-4D97-AF65-F5344CB8AC3E}">
        <p14:creationId xmlns:p14="http://schemas.microsoft.com/office/powerpoint/2010/main" val="3404064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D1923-8C80-3C14-F5DC-8D2F0796F52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E9AD421-9699-AC18-059D-3E76B20382E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31E7B21-48A6-78F8-9202-1C5B27988337}"/>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DE18A649-ED7E-6A8E-0319-82077CE99338}"/>
              </a:ext>
            </a:extLst>
          </p:cNvPr>
          <p:cNvSpPr>
            <a:spLocks noGrp="1"/>
          </p:cNvSpPr>
          <p:nvPr>
            <p:ph type="sldNum" sz="quarter" idx="5"/>
          </p:nvPr>
        </p:nvSpPr>
        <p:spPr/>
        <p:txBody>
          <a:bodyPr/>
          <a:lstStyle/>
          <a:p>
            <a:fld id="{2AA755BB-5EF4-4ADE-AAB8-C3B2C47B9208}" type="slidenum">
              <a:rPr lang="nb-NO" smtClean="0"/>
              <a:t>52</a:t>
            </a:fld>
            <a:endParaRPr lang="nb-NO"/>
          </a:p>
        </p:txBody>
      </p:sp>
    </p:spTree>
    <p:extLst>
      <p:ext uri="{BB962C8B-B14F-4D97-AF65-F5344CB8AC3E}">
        <p14:creationId xmlns:p14="http://schemas.microsoft.com/office/powerpoint/2010/main" val="76786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3</a:t>
            </a:fld>
            <a:endParaRPr lang="nb-NO"/>
          </a:p>
        </p:txBody>
      </p:sp>
    </p:spTree>
    <p:extLst>
      <p:ext uri="{BB962C8B-B14F-4D97-AF65-F5344CB8AC3E}">
        <p14:creationId xmlns:p14="http://schemas.microsoft.com/office/powerpoint/2010/main" val="267097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4</a:t>
            </a:fld>
            <a:endParaRPr lang="nb-NO"/>
          </a:p>
        </p:txBody>
      </p:sp>
    </p:spTree>
    <p:extLst>
      <p:ext uri="{BB962C8B-B14F-4D97-AF65-F5344CB8AC3E}">
        <p14:creationId xmlns:p14="http://schemas.microsoft.com/office/powerpoint/2010/main" val="399519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AA755BB-5EF4-4ADE-AAB8-C3B2C47B9208}" type="slidenum">
              <a:rPr lang="nb-NO" smtClean="0"/>
              <a:t>5</a:t>
            </a:fld>
            <a:endParaRPr lang="nb-NO"/>
          </a:p>
        </p:txBody>
      </p:sp>
    </p:spTree>
    <p:extLst>
      <p:ext uri="{BB962C8B-B14F-4D97-AF65-F5344CB8AC3E}">
        <p14:creationId xmlns:p14="http://schemas.microsoft.com/office/powerpoint/2010/main" val="78024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E7F34-B91E-527C-B5E8-64B07362B5F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587C0D1-34C2-2E54-B580-7976D0D2B9A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60D52BE-97C7-8E59-3FF3-25742F0BF24E}"/>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D535CC29-2E09-97D1-0861-6391C93B2DF6}"/>
              </a:ext>
            </a:extLst>
          </p:cNvPr>
          <p:cNvSpPr>
            <a:spLocks noGrp="1"/>
          </p:cNvSpPr>
          <p:nvPr>
            <p:ph type="sldNum" sz="quarter" idx="5"/>
          </p:nvPr>
        </p:nvSpPr>
        <p:spPr/>
        <p:txBody>
          <a:bodyPr/>
          <a:lstStyle/>
          <a:p>
            <a:fld id="{2AA755BB-5EF4-4ADE-AAB8-C3B2C47B9208}" type="slidenum">
              <a:rPr lang="nb-NO" smtClean="0"/>
              <a:t>6</a:t>
            </a:fld>
            <a:endParaRPr lang="nb-NO"/>
          </a:p>
        </p:txBody>
      </p:sp>
    </p:spTree>
    <p:extLst>
      <p:ext uri="{BB962C8B-B14F-4D97-AF65-F5344CB8AC3E}">
        <p14:creationId xmlns:p14="http://schemas.microsoft.com/office/powerpoint/2010/main" val="188607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DA977-0269-5E71-5B83-C4C823880BE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E861F6F-6D8B-D441-35DF-B5B8E8E91E6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C4E2DF0-27E4-EF83-E5BE-A0315F1A87BD}"/>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C17E2AF0-7389-9376-405E-3BC2EA5C60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23E6F-CDBD-4A8F-A0C9-41459C88380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8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4EAA2-09DE-3D62-58C9-B9D0964F4F2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ACDF5AD-3B7B-9A9A-4E5F-73A0FCA1D79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04BFFA7-40D8-5082-84D5-C2A38FB48175}"/>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008B17EE-E23C-683C-6469-DDC5258A9110}"/>
              </a:ext>
            </a:extLst>
          </p:cNvPr>
          <p:cNvSpPr>
            <a:spLocks noGrp="1"/>
          </p:cNvSpPr>
          <p:nvPr>
            <p:ph type="sldNum" sz="quarter" idx="5"/>
          </p:nvPr>
        </p:nvSpPr>
        <p:spPr/>
        <p:txBody>
          <a:bodyPr/>
          <a:lstStyle/>
          <a:p>
            <a:fld id="{2AA755BB-5EF4-4ADE-AAB8-C3B2C47B9208}" type="slidenum">
              <a:rPr lang="nb-NO" smtClean="0"/>
              <a:t>11</a:t>
            </a:fld>
            <a:endParaRPr lang="nb-NO"/>
          </a:p>
        </p:txBody>
      </p:sp>
    </p:spTree>
    <p:extLst>
      <p:ext uri="{BB962C8B-B14F-4D97-AF65-F5344CB8AC3E}">
        <p14:creationId xmlns:p14="http://schemas.microsoft.com/office/powerpoint/2010/main" val="166608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800" b="0" i="0" u="none" strike="noStrike" baseline="0" dirty="0">
              <a:latin typeface="Inter Light"/>
            </a:endParaRPr>
          </a:p>
        </p:txBody>
      </p:sp>
      <p:sp>
        <p:nvSpPr>
          <p:cNvPr id="4" name="Plassholder for lysbildenummer 3"/>
          <p:cNvSpPr>
            <a:spLocks noGrp="1"/>
          </p:cNvSpPr>
          <p:nvPr>
            <p:ph type="sldNum" sz="quarter" idx="5"/>
          </p:nvPr>
        </p:nvSpPr>
        <p:spPr/>
        <p:txBody>
          <a:bodyPr/>
          <a:lstStyle/>
          <a:p>
            <a:fld id="{2AA755BB-5EF4-4ADE-AAB8-C3B2C47B9208}" type="slidenum">
              <a:rPr lang="nb-NO" smtClean="0"/>
              <a:t>12</a:t>
            </a:fld>
            <a:endParaRPr lang="nb-NO"/>
          </a:p>
        </p:txBody>
      </p:sp>
    </p:spTree>
    <p:extLst>
      <p:ext uri="{BB962C8B-B14F-4D97-AF65-F5344CB8AC3E}">
        <p14:creationId xmlns:p14="http://schemas.microsoft.com/office/powerpoint/2010/main" val="3797771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591A1EB9-A07A-5DD0-DC64-FAAB04824B32}"/>
              </a:ext>
              <a:ext uri="{C183D7F6-B498-43B3-948B-1728B52AA6E4}">
                <adec:decorative xmlns:adec="http://schemas.microsoft.com/office/drawing/2017/decorative" val="1"/>
              </a:ext>
            </a:extLst>
          </p:cNvPr>
          <p:cNvGrpSpPr/>
          <p:nvPr userDrawn="1"/>
        </p:nvGrpSpPr>
        <p:grpSpPr>
          <a:xfrm>
            <a:off x="2279412" y="1"/>
            <a:ext cx="9912588" cy="6845438"/>
            <a:chOff x="2279412" y="1"/>
            <a:chExt cx="9912588" cy="6845438"/>
          </a:xfrm>
        </p:grpSpPr>
        <p:sp>
          <p:nvSpPr>
            <p:cNvPr id="21" name="Frihåndsform: figur 20">
              <a:extLst>
                <a:ext uri="{FF2B5EF4-FFF2-40B4-BE49-F238E27FC236}">
                  <a16:creationId xmlns:a16="http://schemas.microsoft.com/office/drawing/2014/main" id="{A0E90342-FCDC-3DB9-68DB-6ED2CEE5D58E}"/>
                </a:ext>
              </a:extLst>
            </p:cNvPr>
            <p:cNvSpPr/>
            <p:nvPr/>
          </p:nvSpPr>
          <p:spPr>
            <a:xfrm>
              <a:off x="4174909" y="1144004"/>
              <a:ext cx="8017091" cy="5701435"/>
            </a:xfrm>
            <a:custGeom>
              <a:avLst/>
              <a:gdLst>
                <a:gd name="connsiteX0" fmla="*/ 5479844 w 8017091"/>
                <a:gd name="connsiteY0" fmla="*/ 0 h 5701435"/>
                <a:gd name="connsiteX1" fmla="*/ 7366515 w 8017091"/>
                <a:gd name="connsiteY1" fmla="*/ 1886201 h 5701435"/>
                <a:gd name="connsiteX2" fmla="*/ 6829664 w 8017091"/>
                <a:gd name="connsiteY2" fmla="*/ 3202535 h 5701435"/>
                <a:gd name="connsiteX3" fmla="*/ 6536274 w 8017091"/>
                <a:gd name="connsiteY3" fmla="*/ 3522701 h 5701435"/>
                <a:gd name="connsiteX4" fmla="*/ 6339336 w 8017091"/>
                <a:gd name="connsiteY4" fmla="*/ 4432831 h 5701435"/>
                <a:gd name="connsiteX5" fmla="*/ 6814912 w 8017091"/>
                <a:gd name="connsiteY5" fmla="*/ 4611943 h 5701435"/>
                <a:gd name="connsiteX6" fmla="*/ 7021684 w 8017091"/>
                <a:gd name="connsiteY6" fmla="*/ 4469381 h 5701435"/>
                <a:gd name="connsiteX7" fmla="*/ 7232996 w 8017091"/>
                <a:gd name="connsiteY7" fmla="*/ 4256231 h 5701435"/>
                <a:gd name="connsiteX8" fmla="*/ 7233878 w 8017091"/>
                <a:gd name="connsiteY8" fmla="*/ 4256984 h 5701435"/>
                <a:gd name="connsiteX9" fmla="*/ 7730636 w 8017091"/>
                <a:gd name="connsiteY9" fmla="*/ 3965331 h 5701435"/>
                <a:gd name="connsiteX10" fmla="*/ 7887480 w 8017091"/>
                <a:gd name="connsiteY10" fmla="*/ 3932925 h 5701435"/>
                <a:gd name="connsiteX11" fmla="*/ 8017091 w 8017091"/>
                <a:gd name="connsiteY11" fmla="*/ 3923153 h 5701435"/>
                <a:gd name="connsiteX12" fmla="*/ 8017091 w 8017091"/>
                <a:gd name="connsiteY12" fmla="*/ 5701435 h 5701435"/>
                <a:gd name="connsiteX13" fmla="*/ 462086 w 8017091"/>
                <a:gd name="connsiteY13" fmla="*/ 5701435 h 5701435"/>
                <a:gd name="connsiteX14" fmla="*/ 462086 w 8017091"/>
                <a:gd name="connsiteY14" fmla="*/ 5701183 h 5701435"/>
                <a:gd name="connsiteX15" fmla="*/ 147640 w 8017091"/>
                <a:gd name="connsiteY15" fmla="*/ 5136843 h 5701435"/>
                <a:gd name="connsiteX16" fmla="*/ 0 w 8017091"/>
                <a:gd name="connsiteY16" fmla="*/ 4406454 h 5701435"/>
                <a:gd name="connsiteX17" fmla="*/ 1875576 w 8017091"/>
                <a:gd name="connsiteY17" fmla="*/ 2531431 h 5701435"/>
                <a:gd name="connsiteX18" fmla="*/ 2680727 w 8017091"/>
                <a:gd name="connsiteY18" fmla="*/ 2715190 h 5701435"/>
                <a:gd name="connsiteX19" fmla="*/ 2998577 w 8017091"/>
                <a:gd name="connsiteY19" fmla="*/ 2914022 h 5701435"/>
                <a:gd name="connsiteX20" fmla="*/ 2999459 w 8017091"/>
                <a:gd name="connsiteY20" fmla="*/ 2911761 h 5701435"/>
                <a:gd name="connsiteX21" fmla="*/ 3026314 w 8017091"/>
                <a:gd name="connsiteY21" fmla="*/ 2928215 h 5701435"/>
                <a:gd name="connsiteX22" fmla="*/ 3030980 w 8017091"/>
                <a:gd name="connsiteY22" fmla="*/ 2931607 h 5701435"/>
                <a:gd name="connsiteX23" fmla="*/ 3032492 w 8017091"/>
                <a:gd name="connsiteY23" fmla="*/ 2931607 h 5701435"/>
                <a:gd name="connsiteX24" fmla="*/ 3208123 w 8017091"/>
                <a:gd name="connsiteY24" fmla="*/ 2975192 h 5701435"/>
                <a:gd name="connsiteX25" fmla="*/ 3597460 w 8017091"/>
                <a:gd name="connsiteY25" fmla="*/ 2585943 h 5701435"/>
                <a:gd name="connsiteX26" fmla="*/ 3593173 w 8017091"/>
                <a:gd name="connsiteY26" fmla="*/ 1870249 h 5701435"/>
                <a:gd name="connsiteX27" fmla="*/ 3594055 w 8017091"/>
                <a:gd name="connsiteY27" fmla="*/ 1868617 h 5701435"/>
                <a:gd name="connsiteX28" fmla="*/ 5479844 w 8017091"/>
                <a:gd name="connsiteY28" fmla="*/ 0 h 570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17091" h="5701435">
                  <a:moveTo>
                    <a:pt x="5479844" y="0"/>
                  </a:moveTo>
                  <a:cubicBezTo>
                    <a:pt x="6521775" y="0"/>
                    <a:pt x="7366515" y="844438"/>
                    <a:pt x="7366515" y="1886201"/>
                  </a:cubicBezTo>
                  <a:cubicBezTo>
                    <a:pt x="7366515" y="2398542"/>
                    <a:pt x="7161382" y="2862650"/>
                    <a:pt x="6829664" y="3202535"/>
                  </a:cubicBezTo>
                  <a:cubicBezTo>
                    <a:pt x="6695010" y="3358159"/>
                    <a:pt x="6630834" y="3407019"/>
                    <a:pt x="6536274" y="3522701"/>
                  </a:cubicBezTo>
                  <a:cubicBezTo>
                    <a:pt x="6400611" y="3685484"/>
                    <a:pt x="6171775" y="4109399"/>
                    <a:pt x="6339336" y="4432831"/>
                  </a:cubicBezTo>
                  <a:cubicBezTo>
                    <a:pt x="6425197" y="4598629"/>
                    <a:pt x="6634995" y="4653643"/>
                    <a:pt x="6814912" y="4611943"/>
                  </a:cubicBezTo>
                  <a:cubicBezTo>
                    <a:pt x="6857906" y="4598754"/>
                    <a:pt x="6935950" y="4563711"/>
                    <a:pt x="7021684" y="4469381"/>
                  </a:cubicBezTo>
                  <a:lnTo>
                    <a:pt x="7232996" y="4256231"/>
                  </a:lnTo>
                  <a:lnTo>
                    <a:pt x="7233878" y="4256984"/>
                  </a:lnTo>
                  <a:cubicBezTo>
                    <a:pt x="7370549" y="4121457"/>
                    <a:pt x="7540002" y="4019090"/>
                    <a:pt x="7730636" y="3965331"/>
                  </a:cubicBezTo>
                  <a:cubicBezTo>
                    <a:pt x="7785355" y="3946113"/>
                    <a:pt x="7835409" y="3937196"/>
                    <a:pt x="7887480" y="3932925"/>
                  </a:cubicBezTo>
                  <a:lnTo>
                    <a:pt x="8017091" y="3923153"/>
                  </a:lnTo>
                  <a:lnTo>
                    <a:pt x="8017091" y="5701435"/>
                  </a:lnTo>
                  <a:lnTo>
                    <a:pt x="462086" y="5701435"/>
                  </a:lnTo>
                  <a:lnTo>
                    <a:pt x="462086" y="5701183"/>
                  </a:lnTo>
                  <a:cubicBezTo>
                    <a:pt x="327053" y="5534004"/>
                    <a:pt x="220263" y="5343588"/>
                    <a:pt x="147640" y="5136843"/>
                  </a:cubicBezTo>
                  <a:cubicBezTo>
                    <a:pt x="52575" y="4912388"/>
                    <a:pt x="0" y="4665575"/>
                    <a:pt x="0" y="4406454"/>
                  </a:cubicBezTo>
                  <a:cubicBezTo>
                    <a:pt x="0" y="3370971"/>
                    <a:pt x="839697" y="2531431"/>
                    <a:pt x="1875576" y="2531431"/>
                  </a:cubicBezTo>
                  <a:cubicBezTo>
                    <a:pt x="2164301" y="2531431"/>
                    <a:pt x="2436887" y="2598002"/>
                    <a:pt x="2680727" y="2715190"/>
                  </a:cubicBezTo>
                  <a:lnTo>
                    <a:pt x="2998577" y="2914022"/>
                  </a:lnTo>
                  <a:lnTo>
                    <a:pt x="2999459" y="2911761"/>
                  </a:lnTo>
                  <a:cubicBezTo>
                    <a:pt x="3008411" y="2917288"/>
                    <a:pt x="3016984" y="2923191"/>
                    <a:pt x="3026314" y="2928215"/>
                  </a:cubicBezTo>
                  <a:cubicBezTo>
                    <a:pt x="3027828" y="2929471"/>
                    <a:pt x="3029466" y="2930476"/>
                    <a:pt x="3030980" y="2931607"/>
                  </a:cubicBezTo>
                  <a:lnTo>
                    <a:pt x="3032492" y="2931607"/>
                  </a:lnTo>
                  <a:cubicBezTo>
                    <a:pt x="3085446" y="2958486"/>
                    <a:pt x="3144578" y="2975192"/>
                    <a:pt x="3208123" y="2975192"/>
                  </a:cubicBezTo>
                  <a:cubicBezTo>
                    <a:pt x="3423090" y="2975192"/>
                    <a:pt x="3597460" y="2800853"/>
                    <a:pt x="3597460" y="2585943"/>
                  </a:cubicBezTo>
                  <a:lnTo>
                    <a:pt x="3593173" y="1870249"/>
                  </a:lnTo>
                  <a:cubicBezTo>
                    <a:pt x="3593425" y="1869747"/>
                    <a:pt x="3593803" y="1869245"/>
                    <a:pt x="3594055" y="1868617"/>
                  </a:cubicBezTo>
                  <a:cubicBezTo>
                    <a:pt x="3603638" y="835144"/>
                    <a:pt x="4437913" y="0"/>
                    <a:pt x="5479844" y="0"/>
                  </a:cubicBezTo>
                  <a:close/>
                </a:path>
              </a:pathLst>
            </a:custGeom>
            <a:solidFill>
              <a:srgbClr val="B7D89B"/>
            </a:solidFill>
            <a:ln w="12608"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F1D1FD16-3690-ACDE-ABBB-B82F6538C891}"/>
                </a:ext>
              </a:extLst>
            </p:cNvPr>
            <p:cNvSpPr/>
            <p:nvPr/>
          </p:nvSpPr>
          <p:spPr>
            <a:xfrm>
              <a:off x="2279412" y="1"/>
              <a:ext cx="5861596" cy="2244909"/>
            </a:xfrm>
            <a:custGeom>
              <a:avLst/>
              <a:gdLst>
                <a:gd name="connsiteX0" fmla="*/ 645283 w 5861596"/>
                <a:gd name="connsiteY0" fmla="*/ 0 h 2244909"/>
                <a:gd name="connsiteX1" fmla="*/ 5861596 w 5861596"/>
                <a:gd name="connsiteY1" fmla="*/ 0 h 2244909"/>
                <a:gd name="connsiteX2" fmla="*/ 5856782 w 5861596"/>
                <a:gd name="connsiteY2" fmla="*/ 47573 h 2244909"/>
                <a:gd name="connsiteX3" fmla="*/ 4815021 w 5861596"/>
                <a:gd name="connsiteY3" fmla="*/ 893424 h 2244909"/>
                <a:gd name="connsiteX4" fmla="*/ 4349152 w 5861596"/>
                <a:gd name="connsiteY4" fmla="*/ 782139 h 2244909"/>
                <a:gd name="connsiteX5" fmla="*/ 4045676 w 5861596"/>
                <a:gd name="connsiteY5" fmla="*/ 562206 h 2244909"/>
                <a:gd name="connsiteX6" fmla="*/ 3506807 w 5861596"/>
                <a:gd name="connsiteY6" fmla="*/ 414620 h 2244909"/>
                <a:gd name="connsiteX7" fmla="*/ 3483230 w 5861596"/>
                <a:gd name="connsiteY7" fmla="*/ 808013 h 2244909"/>
                <a:gd name="connsiteX8" fmla="*/ 3647513 w 5861596"/>
                <a:gd name="connsiteY8" fmla="*/ 978459 h 2244909"/>
                <a:gd name="connsiteX9" fmla="*/ 3811040 w 5861596"/>
                <a:gd name="connsiteY9" fmla="*/ 1440808 h 2244909"/>
                <a:gd name="connsiteX10" fmla="*/ 3227413 w 5861596"/>
                <a:gd name="connsiteY10" fmla="*/ 2107894 h 2244909"/>
                <a:gd name="connsiteX11" fmla="*/ 2763436 w 5861596"/>
                <a:gd name="connsiteY11" fmla="*/ 1844375 h 2244909"/>
                <a:gd name="connsiteX12" fmla="*/ 2563346 w 5861596"/>
                <a:gd name="connsiteY12" fmla="*/ 1483012 h 2244909"/>
                <a:gd name="connsiteX13" fmla="*/ 2128620 w 5861596"/>
                <a:gd name="connsiteY13" fmla="*/ 1184324 h 2244909"/>
                <a:gd name="connsiteX14" fmla="*/ 2128620 w 5861596"/>
                <a:gd name="connsiteY14" fmla="*/ 1184199 h 2244909"/>
                <a:gd name="connsiteX15" fmla="*/ 1785302 w 5861596"/>
                <a:gd name="connsiteY15" fmla="*/ 1680211 h 2244909"/>
                <a:gd name="connsiteX16" fmla="*/ 1047100 w 5861596"/>
                <a:gd name="connsiteY16" fmla="*/ 2244551 h 2244909"/>
                <a:gd name="connsiteX17" fmla="*/ 402323 w 5861596"/>
                <a:gd name="connsiteY17" fmla="*/ 1977642 h 2244909"/>
                <a:gd name="connsiteX18" fmla="*/ 179917 w 5861596"/>
                <a:gd name="connsiteY18" fmla="*/ 1709979 h 2244909"/>
                <a:gd name="connsiteX19" fmla="*/ 47658 w 5861596"/>
                <a:gd name="connsiteY19" fmla="*/ 1390064 h 2244909"/>
                <a:gd name="connsiteX20" fmla="*/ 25846 w 5861596"/>
                <a:gd name="connsiteY20" fmla="*/ 1274759 h 2244909"/>
                <a:gd name="connsiteX21" fmla="*/ 0 w 5861596"/>
                <a:gd name="connsiteY21" fmla="*/ 1030208 h 2244909"/>
                <a:gd name="connsiteX22" fmla="*/ 514157 w 5861596"/>
                <a:gd name="connsiteY22" fmla="*/ 105759 h 2244909"/>
                <a:gd name="connsiteX23" fmla="*/ 600172 w 5861596"/>
                <a:gd name="connsiteY23" fmla="*/ 44768 h 22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61596" h="2244909">
                  <a:moveTo>
                    <a:pt x="645283" y="0"/>
                  </a:moveTo>
                  <a:lnTo>
                    <a:pt x="5861596" y="0"/>
                  </a:lnTo>
                  <a:lnTo>
                    <a:pt x="5856782" y="47573"/>
                  </a:lnTo>
                  <a:cubicBezTo>
                    <a:pt x="5757628" y="530302"/>
                    <a:pt x="5328895" y="893424"/>
                    <a:pt x="4815021" y="893424"/>
                  </a:cubicBezTo>
                  <a:cubicBezTo>
                    <a:pt x="4647081" y="893424"/>
                    <a:pt x="4490363" y="851221"/>
                    <a:pt x="4349152" y="782139"/>
                  </a:cubicBezTo>
                  <a:lnTo>
                    <a:pt x="4045676" y="562206"/>
                  </a:lnTo>
                  <a:cubicBezTo>
                    <a:pt x="3891228" y="453307"/>
                    <a:pt x="3693155" y="334862"/>
                    <a:pt x="3506807" y="414620"/>
                  </a:cubicBezTo>
                  <a:cubicBezTo>
                    <a:pt x="3330799" y="490109"/>
                    <a:pt x="3369506" y="687810"/>
                    <a:pt x="3483230" y="808013"/>
                  </a:cubicBezTo>
                  <a:cubicBezTo>
                    <a:pt x="3545136" y="873328"/>
                    <a:pt x="3597838" y="907869"/>
                    <a:pt x="3647513" y="978459"/>
                  </a:cubicBezTo>
                  <a:cubicBezTo>
                    <a:pt x="3748630" y="1098411"/>
                    <a:pt x="3811040" y="1261194"/>
                    <a:pt x="3811040" y="1440808"/>
                  </a:cubicBezTo>
                  <a:cubicBezTo>
                    <a:pt x="3811040" y="1809206"/>
                    <a:pt x="3549801" y="2107894"/>
                    <a:pt x="3227413" y="2107894"/>
                  </a:cubicBezTo>
                  <a:cubicBezTo>
                    <a:pt x="3037913" y="2107894"/>
                    <a:pt x="2870100" y="2004270"/>
                    <a:pt x="2763436" y="1844375"/>
                  </a:cubicBezTo>
                  <a:lnTo>
                    <a:pt x="2563346" y="1483012"/>
                  </a:lnTo>
                  <a:cubicBezTo>
                    <a:pt x="2414319" y="1165986"/>
                    <a:pt x="2128620" y="1184324"/>
                    <a:pt x="2128620" y="1184324"/>
                  </a:cubicBezTo>
                  <a:lnTo>
                    <a:pt x="2128620" y="1184199"/>
                  </a:lnTo>
                  <a:cubicBezTo>
                    <a:pt x="1751008" y="1252653"/>
                    <a:pt x="1785302" y="1680211"/>
                    <a:pt x="1785302" y="1680211"/>
                  </a:cubicBezTo>
                  <a:cubicBezTo>
                    <a:pt x="1819722" y="2278715"/>
                    <a:pt x="1047100" y="2244551"/>
                    <a:pt x="1047100" y="2244551"/>
                  </a:cubicBezTo>
                  <a:cubicBezTo>
                    <a:pt x="795191" y="2244551"/>
                    <a:pt x="567111" y="2142560"/>
                    <a:pt x="402323" y="1977642"/>
                  </a:cubicBezTo>
                  <a:cubicBezTo>
                    <a:pt x="308519" y="1898134"/>
                    <a:pt x="233879" y="1806443"/>
                    <a:pt x="179917" y="1709979"/>
                  </a:cubicBezTo>
                  <a:cubicBezTo>
                    <a:pt x="122424" y="1617283"/>
                    <a:pt x="76531" y="1509012"/>
                    <a:pt x="47658" y="1390064"/>
                  </a:cubicBezTo>
                  <a:cubicBezTo>
                    <a:pt x="38328" y="1351378"/>
                    <a:pt x="31142" y="1312818"/>
                    <a:pt x="25846" y="1274759"/>
                  </a:cubicBezTo>
                  <a:cubicBezTo>
                    <a:pt x="9330" y="1196382"/>
                    <a:pt x="0" y="1114614"/>
                    <a:pt x="0" y="1030208"/>
                  </a:cubicBezTo>
                  <a:cubicBezTo>
                    <a:pt x="0" y="616844"/>
                    <a:pt x="211563" y="261760"/>
                    <a:pt x="514157" y="105759"/>
                  </a:cubicBezTo>
                  <a:cubicBezTo>
                    <a:pt x="548703" y="84563"/>
                    <a:pt x="576859" y="64294"/>
                    <a:pt x="600172" y="44768"/>
                  </a:cubicBezTo>
                  <a:close/>
                </a:path>
              </a:pathLst>
            </a:custGeom>
            <a:solidFill>
              <a:srgbClr val="B7D89B"/>
            </a:solidFill>
            <a:ln w="12608" cap="flat">
              <a:noFill/>
              <a:prstDash val="solid"/>
              <a:miter/>
            </a:ln>
          </p:spPr>
          <p:txBody>
            <a:bodyPr rtlCol="0" anchor="ctr"/>
            <a:lstStyle/>
            <a:p>
              <a:endParaRPr lang="nb-NO"/>
            </a:p>
          </p:txBody>
        </p:sp>
      </p:grpSp>
      <p:pic>
        <p:nvPicPr>
          <p:cNvPr id="10" name="Logo" descr="Husbanken. Logo.">
            <a:extLst>
              <a:ext uri="{FF2B5EF4-FFF2-40B4-BE49-F238E27FC236}">
                <a16:creationId xmlns:a16="http://schemas.microsoft.com/office/drawing/2014/main" id="{EA7BC013-B0AA-77D9-142D-95EA1132F05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050" y="2258713"/>
            <a:ext cx="2745182" cy="656456"/>
          </a:xfrm>
          <a:prstGeom prst="rect">
            <a:avLst/>
          </a:prstGeom>
        </p:spPr>
      </p:pic>
      <p:sp>
        <p:nvSpPr>
          <p:cNvPr id="2" name="Tittel 1">
            <a:extLst>
              <a:ext uri="{FF2B5EF4-FFF2-40B4-BE49-F238E27FC236}">
                <a16:creationId xmlns:a16="http://schemas.microsoft.com/office/drawing/2014/main" id="{604FDA07-C462-60F3-60C6-B95BD61B35CC}"/>
              </a:ext>
            </a:extLst>
          </p:cNvPr>
          <p:cNvSpPr>
            <a:spLocks noGrp="1"/>
          </p:cNvSpPr>
          <p:nvPr>
            <p:ph type="ctrTitle"/>
          </p:nvPr>
        </p:nvSpPr>
        <p:spPr>
          <a:xfrm>
            <a:off x="536718" y="3381671"/>
            <a:ext cx="8394038" cy="1655762"/>
          </a:xfrm>
        </p:spPr>
        <p:txBody>
          <a:bodyPr anchor="t" anchorCtr="0"/>
          <a:lstStyle>
            <a:lvl1pPr algn="l">
              <a:lnSpc>
                <a:spcPct val="100000"/>
              </a:lnSpc>
              <a:defRPr sz="3765">
                <a:solidFill>
                  <a:schemeClr val="tx2"/>
                </a:solidFill>
                <a:latin typeface="+mn-lt"/>
              </a:defRPr>
            </a:lvl1pPr>
          </a:lstStyle>
          <a:p>
            <a:r>
              <a:rPr lang="nb-NO"/>
              <a:t>Klikk for å redigere tittelstil</a:t>
            </a:r>
          </a:p>
        </p:txBody>
      </p:sp>
      <p:sp>
        <p:nvSpPr>
          <p:cNvPr id="7" name="Dato">
            <a:extLst>
              <a:ext uri="{FF2B5EF4-FFF2-40B4-BE49-F238E27FC236}">
                <a16:creationId xmlns:a16="http://schemas.microsoft.com/office/drawing/2014/main" id="{C07F1CAE-3934-CED9-DBE7-074183BD6C04}"/>
              </a:ext>
            </a:extLst>
          </p:cNvPr>
          <p:cNvSpPr>
            <a:spLocks noGrp="1"/>
          </p:cNvSpPr>
          <p:nvPr>
            <p:ph type="body" sz="quarter" idx="10" hasCustomPrompt="1"/>
          </p:nvPr>
        </p:nvSpPr>
        <p:spPr>
          <a:xfrm>
            <a:off x="536575" y="5307941"/>
            <a:ext cx="1651000" cy="556261"/>
          </a:xfrm>
        </p:spPr>
        <p:txBody>
          <a:bodyPr/>
          <a:lstStyle>
            <a:lvl1pPr marL="0" indent="0">
              <a:buNone/>
              <a:defRPr sz="1400"/>
            </a:lvl1pPr>
          </a:lstStyle>
          <a:p>
            <a:pPr lvl="0"/>
            <a:r>
              <a:rPr lang="nb-NO"/>
              <a:t>Dato</a:t>
            </a:r>
          </a:p>
          <a:p>
            <a:pPr lvl="1"/>
            <a:endParaRPr lang="nb-NO"/>
          </a:p>
        </p:txBody>
      </p:sp>
      <p:sp>
        <p:nvSpPr>
          <p:cNvPr id="3" name="Undertittel">
            <a:extLst>
              <a:ext uri="{FF2B5EF4-FFF2-40B4-BE49-F238E27FC236}">
                <a16:creationId xmlns:a16="http://schemas.microsoft.com/office/drawing/2014/main" id="{C72B7677-CDAC-C02D-C36D-05A7ADF822DA}"/>
              </a:ext>
            </a:extLst>
          </p:cNvPr>
          <p:cNvSpPr>
            <a:spLocks noGrp="1"/>
          </p:cNvSpPr>
          <p:nvPr>
            <p:ph type="subTitle" idx="1" hasCustomPrompt="1"/>
          </p:nvPr>
        </p:nvSpPr>
        <p:spPr>
          <a:xfrm>
            <a:off x="2391952" y="5307942"/>
            <a:ext cx="6538804" cy="556261"/>
          </a:xfrm>
        </p:spPr>
        <p:txBody>
          <a:bodyPr>
            <a:normAutofit/>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Klikk</a:t>
            </a:r>
            <a:r>
              <a:rPr lang="nb-NO"/>
              <a:t> for å </a:t>
            </a:r>
            <a:r>
              <a:rPr lang="nb-NO" err="1"/>
              <a:t>skrive</a:t>
            </a:r>
            <a:r>
              <a:rPr lang="nb-NO"/>
              <a:t> </a:t>
            </a:r>
            <a:r>
              <a:rPr lang="nb-NO" err="1"/>
              <a:t>navn</a:t>
            </a:r>
            <a:endParaRPr lang="nb-NO"/>
          </a:p>
        </p:txBody>
      </p:sp>
    </p:spTree>
    <p:extLst>
      <p:ext uri="{BB962C8B-B14F-4D97-AF65-F5344CB8AC3E}">
        <p14:creationId xmlns:p14="http://schemas.microsoft.com/office/powerpoint/2010/main" val="542021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loverskrift A">
    <p:bg>
      <p:bgPr>
        <a:solidFill>
          <a:schemeClr val="bg2"/>
        </a:solidFill>
        <a:effectLst/>
      </p:bgPr>
    </p:bg>
    <p:spTree>
      <p:nvGrpSpPr>
        <p:cNvPr id="1" name=""/>
        <p:cNvGrpSpPr/>
        <p:nvPr/>
      </p:nvGrpSpPr>
      <p:grpSpPr>
        <a:xfrm>
          <a:off x="0" y="0"/>
          <a:ext cx="0" cy="0"/>
          <a:chOff x="0" y="0"/>
          <a:chExt cx="0" cy="0"/>
        </a:xfrm>
      </p:grpSpPr>
      <p:grpSp>
        <p:nvGrpSpPr>
          <p:cNvPr id="29" name="Grafikk">
            <a:extLst>
              <a:ext uri="{FF2B5EF4-FFF2-40B4-BE49-F238E27FC236}">
                <a16:creationId xmlns:a16="http://schemas.microsoft.com/office/drawing/2014/main" id="{08010EB6-1329-0D80-3E4B-D6D741CAD9FA}"/>
              </a:ext>
              <a:ext uri="{C183D7F6-B498-43B3-948B-1728B52AA6E4}">
                <adec:decorative xmlns:adec="http://schemas.microsoft.com/office/drawing/2017/decorative" val="1"/>
              </a:ext>
            </a:extLst>
          </p:cNvPr>
          <p:cNvGrpSpPr>
            <a:grpSpLocks noGrp="1" noUngrp="1" noRot="1" noMove="1" noResize="1"/>
          </p:cNvGrpSpPr>
          <p:nvPr userDrawn="1"/>
        </p:nvGrpSpPr>
        <p:grpSpPr>
          <a:xfrm>
            <a:off x="2931296" y="-8077"/>
            <a:ext cx="9260704" cy="6899367"/>
            <a:chOff x="2931296" y="-8077"/>
            <a:chExt cx="9260704" cy="6899367"/>
          </a:xfrm>
        </p:grpSpPr>
        <p:sp>
          <p:nvSpPr>
            <p:cNvPr id="28" name="Frihåndsform: figur 27">
              <a:extLst>
                <a:ext uri="{FF2B5EF4-FFF2-40B4-BE49-F238E27FC236}">
                  <a16:creationId xmlns:a16="http://schemas.microsoft.com/office/drawing/2014/main" id="{FA740F52-D0F0-9156-53A3-46AEF2347AA0}"/>
                </a:ext>
              </a:extLst>
            </p:cNvPr>
            <p:cNvSpPr>
              <a:spLocks noGrp="1" noRot="1" noMove="1" noResize="1" noEditPoints="1" noAdjustHandles="1" noChangeArrowheads="1" noChangeShapeType="1"/>
            </p:cNvSpPr>
            <p:nvPr userDrawn="1"/>
          </p:nvSpPr>
          <p:spPr>
            <a:xfrm>
              <a:off x="7438380" y="0"/>
              <a:ext cx="4753620" cy="6891290"/>
            </a:xfrm>
            <a:custGeom>
              <a:avLst/>
              <a:gdLst>
                <a:gd name="connsiteX0" fmla="*/ 3458939 w 4753620"/>
                <a:gd name="connsiteY0" fmla="*/ 0 h 6891290"/>
                <a:gd name="connsiteX1" fmla="*/ 4753620 w 4753620"/>
                <a:gd name="connsiteY1" fmla="*/ 0 h 6891290"/>
                <a:gd name="connsiteX2" fmla="*/ 4753620 w 4753620"/>
                <a:gd name="connsiteY2" fmla="*/ 6885669 h 6891290"/>
                <a:gd name="connsiteX3" fmla="*/ 4742395 w 4753620"/>
                <a:gd name="connsiteY3" fmla="*/ 6891290 h 6891290"/>
                <a:gd name="connsiteX4" fmla="*/ 3051295 w 4753620"/>
                <a:gd name="connsiteY4" fmla="*/ 6891290 h 6891290"/>
                <a:gd name="connsiteX5" fmla="*/ 2958242 w 4753620"/>
                <a:gd name="connsiteY5" fmla="*/ 6835021 h 6891290"/>
                <a:gd name="connsiteX6" fmla="*/ 2230025 w 4753620"/>
                <a:gd name="connsiteY6" fmla="*/ 5471777 h 6891290"/>
                <a:gd name="connsiteX7" fmla="*/ 2391955 w 4753620"/>
                <a:gd name="connsiteY7" fmla="*/ 4765932 h 6891290"/>
                <a:gd name="connsiteX8" fmla="*/ 2567136 w 4753620"/>
                <a:gd name="connsiteY8" fmla="*/ 4487327 h 6891290"/>
                <a:gd name="connsiteX9" fmla="*/ 2565116 w 4753620"/>
                <a:gd name="connsiteY9" fmla="*/ 4486570 h 6891290"/>
                <a:gd name="connsiteX10" fmla="*/ 2579631 w 4753620"/>
                <a:gd name="connsiteY10" fmla="*/ 4462995 h 6891290"/>
                <a:gd name="connsiteX11" fmla="*/ 2582533 w 4753620"/>
                <a:gd name="connsiteY11" fmla="*/ 4458962 h 6891290"/>
                <a:gd name="connsiteX12" fmla="*/ 2582533 w 4753620"/>
                <a:gd name="connsiteY12" fmla="*/ 4457575 h 6891290"/>
                <a:gd name="connsiteX13" fmla="*/ 2621028 w 4753620"/>
                <a:gd name="connsiteY13" fmla="*/ 4303648 h 6891290"/>
                <a:gd name="connsiteX14" fmla="*/ 2278112 w 4753620"/>
                <a:gd name="connsiteY14" fmla="*/ 3962387 h 6891290"/>
                <a:gd name="connsiteX15" fmla="*/ 1647561 w 4753620"/>
                <a:gd name="connsiteY15" fmla="*/ 3966169 h 6891290"/>
                <a:gd name="connsiteX16" fmla="*/ 1646047 w 4753620"/>
                <a:gd name="connsiteY16" fmla="*/ 3965412 h 6891290"/>
                <a:gd name="connsiteX17" fmla="*/ 0 w 4753620"/>
                <a:gd name="connsiteY17" fmla="*/ 2312433 h 6891290"/>
                <a:gd name="connsiteX18" fmla="*/ 1661571 w 4753620"/>
                <a:gd name="connsiteY18" fmla="*/ 658570 h 6891290"/>
                <a:gd name="connsiteX19" fmla="*/ 2821199 w 4753620"/>
                <a:gd name="connsiteY19" fmla="*/ 1129175 h 6891290"/>
                <a:gd name="connsiteX20" fmla="*/ 3103154 w 4753620"/>
                <a:gd name="connsiteY20" fmla="*/ 1386350 h 6891290"/>
                <a:gd name="connsiteX21" fmla="*/ 3904848 w 4753620"/>
                <a:gd name="connsiteY21" fmla="*/ 1559061 h 6891290"/>
                <a:gd name="connsiteX22" fmla="*/ 4062612 w 4753620"/>
                <a:gd name="connsiteY22" fmla="*/ 1142160 h 6891290"/>
                <a:gd name="connsiteX23" fmla="*/ 3937032 w 4753620"/>
                <a:gd name="connsiteY23" fmla="*/ 960877 h 6891290"/>
                <a:gd name="connsiteX24" fmla="*/ 3749229 w 4753620"/>
                <a:gd name="connsiteY24" fmla="*/ 775560 h 6891290"/>
                <a:gd name="connsiteX25" fmla="*/ 3749860 w 4753620"/>
                <a:gd name="connsiteY25" fmla="*/ 774803 h 6891290"/>
                <a:gd name="connsiteX26" fmla="*/ 3492895 w 4753620"/>
                <a:gd name="connsiteY26" fmla="*/ 339371 h 6891290"/>
                <a:gd name="connsiteX27" fmla="*/ 3464371 w 4753620"/>
                <a:gd name="connsiteY27" fmla="*/ 201833 h 6891290"/>
                <a:gd name="connsiteX28" fmla="*/ 3453896 w 4753620"/>
                <a:gd name="connsiteY28" fmla="*/ 64547 h 68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3620" h="6891290">
                  <a:moveTo>
                    <a:pt x="3458939" y="0"/>
                  </a:moveTo>
                  <a:lnTo>
                    <a:pt x="4753620" y="0"/>
                  </a:lnTo>
                  <a:lnTo>
                    <a:pt x="4753620" y="6885669"/>
                  </a:lnTo>
                  <a:lnTo>
                    <a:pt x="4742395" y="6891290"/>
                  </a:lnTo>
                  <a:lnTo>
                    <a:pt x="3051295" y="6891290"/>
                  </a:lnTo>
                  <a:lnTo>
                    <a:pt x="2958242" y="6835021"/>
                  </a:lnTo>
                  <a:cubicBezTo>
                    <a:pt x="2518881" y="6539568"/>
                    <a:pt x="2230025" y="6039233"/>
                    <a:pt x="2230025" y="5471777"/>
                  </a:cubicBezTo>
                  <a:cubicBezTo>
                    <a:pt x="2230025" y="5218636"/>
                    <a:pt x="2288714" y="4979741"/>
                    <a:pt x="2391955" y="4765932"/>
                  </a:cubicBezTo>
                  <a:lnTo>
                    <a:pt x="2567136" y="4487327"/>
                  </a:lnTo>
                  <a:lnTo>
                    <a:pt x="2565116" y="4486570"/>
                  </a:lnTo>
                  <a:cubicBezTo>
                    <a:pt x="2569912" y="4478754"/>
                    <a:pt x="2575214" y="4471190"/>
                    <a:pt x="2579631" y="4462995"/>
                  </a:cubicBezTo>
                  <a:cubicBezTo>
                    <a:pt x="2580641" y="4461735"/>
                    <a:pt x="2581524" y="4460222"/>
                    <a:pt x="2582533" y="4458962"/>
                  </a:cubicBezTo>
                  <a:lnTo>
                    <a:pt x="2582533" y="4457575"/>
                  </a:lnTo>
                  <a:cubicBezTo>
                    <a:pt x="2606387" y="4411182"/>
                    <a:pt x="2621028" y="4359369"/>
                    <a:pt x="2621028" y="4303648"/>
                  </a:cubicBezTo>
                  <a:cubicBezTo>
                    <a:pt x="2621028" y="4115179"/>
                    <a:pt x="2467429" y="3962387"/>
                    <a:pt x="2278112" y="3962387"/>
                  </a:cubicBezTo>
                  <a:lnTo>
                    <a:pt x="1647561" y="3966169"/>
                  </a:lnTo>
                  <a:cubicBezTo>
                    <a:pt x="1647056" y="3965917"/>
                    <a:pt x="1646551" y="3965665"/>
                    <a:pt x="1646047" y="3965412"/>
                  </a:cubicBezTo>
                  <a:cubicBezTo>
                    <a:pt x="735685" y="3957092"/>
                    <a:pt x="0" y="3225908"/>
                    <a:pt x="0" y="2312433"/>
                  </a:cubicBezTo>
                  <a:cubicBezTo>
                    <a:pt x="0" y="1398957"/>
                    <a:pt x="743889" y="658570"/>
                    <a:pt x="1661571" y="658570"/>
                  </a:cubicBezTo>
                  <a:cubicBezTo>
                    <a:pt x="2113028" y="658570"/>
                    <a:pt x="2521826" y="838341"/>
                    <a:pt x="2821199" y="1129175"/>
                  </a:cubicBezTo>
                  <a:cubicBezTo>
                    <a:pt x="2958264" y="1247173"/>
                    <a:pt x="3001176" y="1303399"/>
                    <a:pt x="3103154" y="1386350"/>
                  </a:cubicBezTo>
                  <a:cubicBezTo>
                    <a:pt x="3246531" y="1505357"/>
                    <a:pt x="3619989" y="1705928"/>
                    <a:pt x="3904848" y="1559061"/>
                  </a:cubicBezTo>
                  <a:cubicBezTo>
                    <a:pt x="4050874" y="1483674"/>
                    <a:pt x="4099339" y="1299869"/>
                    <a:pt x="4062612" y="1142160"/>
                  </a:cubicBezTo>
                  <a:cubicBezTo>
                    <a:pt x="4051001" y="1104466"/>
                    <a:pt x="4020205" y="1036013"/>
                    <a:pt x="3937032" y="960877"/>
                  </a:cubicBezTo>
                  <a:lnTo>
                    <a:pt x="3749229" y="775560"/>
                  </a:lnTo>
                  <a:lnTo>
                    <a:pt x="3749860" y="774803"/>
                  </a:lnTo>
                  <a:cubicBezTo>
                    <a:pt x="3630465" y="655041"/>
                    <a:pt x="3540224" y="506535"/>
                    <a:pt x="3492895" y="339371"/>
                  </a:cubicBezTo>
                  <a:cubicBezTo>
                    <a:pt x="3475983" y="291340"/>
                    <a:pt x="3468158" y="247469"/>
                    <a:pt x="3464371" y="201833"/>
                  </a:cubicBezTo>
                  <a:cubicBezTo>
                    <a:pt x="3458186" y="156827"/>
                    <a:pt x="3453896" y="111191"/>
                    <a:pt x="3453896" y="64547"/>
                  </a:cubicBezTo>
                  <a:close/>
                </a:path>
              </a:pathLst>
            </a:custGeom>
            <a:solidFill>
              <a:srgbClr val="B7D89B"/>
            </a:solidFill>
            <a:ln w="12621" cap="flat">
              <a:noFill/>
              <a:prstDash val="solid"/>
              <a:miter/>
            </a:ln>
          </p:spPr>
          <p:txBody>
            <a:bodyPr rtlCol="0" anchor="ctr"/>
            <a:lstStyle/>
            <a:p>
              <a:endParaRPr lang="nb-NO"/>
            </a:p>
          </p:txBody>
        </p:sp>
        <p:sp>
          <p:nvSpPr>
            <p:cNvPr id="23" name="Frihåndsform: figur 22">
              <a:extLst>
                <a:ext uri="{FF2B5EF4-FFF2-40B4-BE49-F238E27FC236}">
                  <a16:creationId xmlns:a16="http://schemas.microsoft.com/office/drawing/2014/main" id="{5DD2DE89-07F5-1BDB-95EB-C0CF104836EC}"/>
                </a:ext>
              </a:extLst>
            </p:cNvPr>
            <p:cNvSpPr>
              <a:spLocks noGrp="1" noRot="1" noMove="1" noResize="1" noEditPoints="1" noAdjustHandles="1" noChangeArrowheads="1" noChangeShapeType="1"/>
            </p:cNvSpPr>
            <p:nvPr userDrawn="1"/>
          </p:nvSpPr>
          <p:spPr>
            <a:xfrm>
              <a:off x="2931296" y="3951796"/>
              <a:ext cx="4915250" cy="2939494"/>
            </a:xfrm>
            <a:custGeom>
              <a:avLst/>
              <a:gdLst>
                <a:gd name="connsiteX0" fmla="*/ 3966902 w 4915250"/>
                <a:gd name="connsiteY0" fmla="*/ 0 h 2939494"/>
                <a:gd name="connsiteX1" fmla="*/ 4770867 w 4915250"/>
                <a:gd name="connsiteY1" fmla="*/ 803042 h 2939494"/>
                <a:gd name="connsiteX2" fmla="*/ 4417980 w 4915250"/>
                <a:gd name="connsiteY2" fmla="*/ 1467663 h 2939494"/>
                <a:gd name="connsiteX3" fmla="*/ 4141199 w 4915250"/>
                <a:gd name="connsiteY3" fmla="*/ 1659787 h 2939494"/>
                <a:gd name="connsiteX4" fmla="*/ 4162151 w 4915250"/>
                <a:gd name="connsiteY4" fmla="*/ 2131905 h 2939494"/>
                <a:gd name="connsiteX5" fmla="*/ 4476038 w 4915250"/>
                <a:gd name="connsiteY5" fmla="*/ 2434716 h 2939494"/>
                <a:gd name="connsiteX6" fmla="*/ 4550502 w 4915250"/>
                <a:gd name="connsiteY6" fmla="*/ 2498884 h 2939494"/>
                <a:gd name="connsiteX7" fmla="*/ 4872799 w 4915250"/>
                <a:gd name="connsiteY7" fmla="*/ 2849490 h 2939494"/>
                <a:gd name="connsiteX8" fmla="*/ 4915250 w 4915250"/>
                <a:gd name="connsiteY8" fmla="*/ 2939494 h 2939494"/>
                <a:gd name="connsiteX9" fmla="*/ 161411 w 4915250"/>
                <a:gd name="connsiteY9" fmla="*/ 2939494 h 2939494"/>
                <a:gd name="connsiteX10" fmla="*/ 196469 w 4915250"/>
                <a:gd name="connsiteY10" fmla="*/ 2856991 h 2939494"/>
                <a:gd name="connsiteX11" fmla="*/ 376320 w 4915250"/>
                <a:gd name="connsiteY11" fmla="*/ 2669326 h 2939494"/>
                <a:gd name="connsiteX12" fmla="*/ 715449 w 4915250"/>
                <a:gd name="connsiteY12" fmla="*/ 2482495 h 2939494"/>
                <a:gd name="connsiteX13" fmla="*/ 995764 w 4915250"/>
                <a:gd name="connsiteY13" fmla="*/ 2076562 h 2939494"/>
                <a:gd name="connsiteX14" fmla="*/ 995385 w 4915250"/>
                <a:gd name="connsiteY14" fmla="*/ 2076562 h 2939494"/>
                <a:gd name="connsiteX15" fmla="*/ 529919 w 4915250"/>
                <a:gd name="connsiteY15" fmla="*/ 1755976 h 2939494"/>
                <a:gd name="connsiteX16" fmla="*/ 337 w 4915250"/>
                <a:gd name="connsiteY16" fmla="*/ 1066646 h 2939494"/>
                <a:gd name="connsiteX17" fmla="*/ 250866 w 4915250"/>
                <a:gd name="connsiteY17" fmla="*/ 464554 h 2939494"/>
                <a:gd name="connsiteX18" fmla="*/ 502026 w 4915250"/>
                <a:gd name="connsiteY18" fmla="*/ 256923 h 2939494"/>
                <a:gd name="connsiteX19" fmla="*/ 802283 w 4915250"/>
                <a:gd name="connsiteY19" fmla="*/ 133378 h 2939494"/>
                <a:gd name="connsiteX20" fmla="*/ 910446 w 4915250"/>
                <a:gd name="connsiteY20" fmla="*/ 112955 h 2939494"/>
                <a:gd name="connsiteX21" fmla="*/ 1139897 w 4915250"/>
                <a:gd name="connsiteY21" fmla="*/ 88751 h 2939494"/>
                <a:gd name="connsiteX22" fmla="*/ 2007347 w 4915250"/>
                <a:gd name="connsiteY22" fmla="*/ 568811 h 2939494"/>
                <a:gd name="connsiteX23" fmla="*/ 2215217 w 4915250"/>
                <a:gd name="connsiteY23" fmla="*/ 762070 h 2939494"/>
                <a:gd name="connsiteX24" fmla="*/ 3354651 w 4915250"/>
                <a:gd name="connsiteY24" fmla="*/ 287935 h 2939494"/>
                <a:gd name="connsiteX25" fmla="*/ 3966902 w 4915250"/>
                <a:gd name="connsiteY25" fmla="*/ 0 h 293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5250" h="2939494">
                  <a:moveTo>
                    <a:pt x="3966902" y="0"/>
                  </a:moveTo>
                  <a:cubicBezTo>
                    <a:pt x="4410913" y="0"/>
                    <a:pt x="4770867" y="359541"/>
                    <a:pt x="4770867" y="803042"/>
                  </a:cubicBezTo>
                  <a:cubicBezTo>
                    <a:pt x="4770867" y="1079505"/>
                    <a:pt x="4718995" y="1275033"/>
                    <a:pt x="4417980" y="1467663"/>
                  </a:cubicBezTo>
                  <a:cubicBezTo>
                    <a:pt x="4352350" y="1509643"/>
                    <a:pt x="4205189" y="1598015"/>
                    <a:pt x="4141199" y="1659787"/>
                  </a:cubicBezTo>
                  <a:cubicBezTo>
                    <a:pt x="4015745" y="1780937"/>
                    <a:pt x="4044900" y="2012394"/>
                    <a:pt x="4162151" y="2131905"/>
                  </a:cubicBezTo>
                  <a:cubicBezTo>
                    <a:pt x="4266527" y="2238305"/>
                    <a:pt x="4370525" y="2340167"/>
                    <a:pt x="4476038" y="2434716"/>
                  </a:cubicBezTo>
                  <a:cubicBezTo>
                    <a:pt x="4499891" y="2456147"/>
                    <a:pt x="4525134" y="2477452"/>
                    <a:pt x="4550502" y="2498884"/>
                  </a:cubicBezTo>
                  <a:cubicBezTo>
                    <a:pt x="4684223" y="2587824"/>
                    <a:pt x="4795226" y="2708217"/>
                    <a:pt x="4872799" y="2849490"/>
                  </a:cubicBezTo>
                  <a:lnTo>
                    <a:pt x="4915250" y="2939494"/>
                  </a:lnTo>
                  <a:lnTo>
                    <a:pt x="161411" y="2939494"/>
                  </a:lnTo>
                  <a:lnTo>
                    <a:pt x="196469" y="2856991"/>
                  </a:lnTo>
                  <a:cubicBezTo>
                    <a:pt x="239539" y="2783226"/>
                    <a:pt x="301351" y="2719122"/>
                    <a:pt x="376320" y="2669326"/>
                  </a:cubicBezTo>
                  <a:lnTo>
                    <a:pt x="715449" y="2482495"/>
                  </a:lnTo>
                  <a:cubicBezTo>
                    <a:pt x="1012929" y="2343318"/>
                    <a:pt x="995764" y="2076562"/>
                    <a:pt x="995764" y="2076562"/>
                  </a:cubicBezTo>
                  <a:lnTo>
                    <a:pt x="995385" y="2076562"/>
                  </a:lnTo>
                  <a:cubicBezTo>
                    <a:pt x="931144" y="1723955"/>
                    <a:pt x="529919" y="1755976"/>
                    <a:pt x="529919" y="1755976"/>
                  </a:cubicBezTo>
                  <a:cubicBezTo>
                    <a:pt x="-31721" y="1787996"/>
                    <a:pt x="337" y="1066646"/>
                    <a:pt x="337" y="1066646"/>
                  </a:cubicBezTo>
                  <a:cubicBezTo>
                    <a:pt x="337" y="831407"/>
                    <a:pt x="96131" y="618481"/>
                    <a:pt x="250866" y="464554"/>
                  </a:cubicBezTo>
                  <a:cubicBezTo>
                    <a:pt x="325457" y="377064"/>
                    <a:pt x="411532" y="307223"/>
                    <a:pt x="502026" y="256923"/>
                  </a:cubicBezTo>
                  <a:cubicBezTo>
                    <a:pt x="589112" y="203219"/>
                    <a:pt x="690586" y="160356"/>
                    <a:pt x="802283" y="133378"/>
                  </a:cubicBezTo>
                  <a:cubicBezTo>
                    <a:pt x="838505" y="124553"/>
                    <a:pt x="874728" y="117872"/>
                    <a:pt x="910446" y="112955"/>
                  </a:cubicBezTo>
                  <a:cubicBezTo>
                    <a:pt x="984027" y="97449"/>
                    <a:pt x="1060637" y="88751"/>
                    <a:pt x="1139897" y="88751"/>
                  </a:cubicBezTo>
                  <a:cubicBezTo>
                    <a:pt x="1527744" y="88751"/>
                    <a:pt x="1860942" y="286296"/>
                    <a:pt x="2007347" y="568811"/>
                  </a:cubicBezTo>
                  <a:cubicBezTo>
                    <a:pt x="2086860" y="697902"/>
                    <a:pt x="2152490" y="731436"/>
                    <a:pt x="2215217" y="762070"/>
                  </a:cubicBezTo>
                  <a:cubicBezTo>
                    <a:pt x="2641306" y="969575"/>
                    <a:pt x="3017667" y="569693"/>
                    <a:pt x="3354651" y="287935"/>
                  </a:cubicBezTo>
                  <a:cubicBezTo>
                    <a:pt x="3530085" y="141320"/>
                    <a:pt x="3720159" y="0"/>
                    <a:pt x="3966902" y="0"/>
                  </a:cubicBezTo>
                  <a:close/>
                </a:path>
              </a:pathLst>
            </a:custGeom>
            <a:solidFill>
              <a:srgbClr val="B7D89B"/>
            </a:solidFill>
            <a:ln w="12621" cap="flat">
              <a:noFill/>
              <a:prstDash val="solid"/>
              <a:miter/>
            </a:ln>
          </p:spPr>
          <p:txBody>
            <a:bodyPr rtlCol="0" anchor="ctr"/>
            <a:lstStyle/>
            <a:p>
              <a:endParaRPr lang="nb-NO"/>
            </a:p>
          </p:txBody>
        </p:sp>
        <p:sp>
          <p:nvSpPr>
            <p:cNvPr id="17" name="Frihåndsform: figur 16">
              <a:extLst>
                <a:ext uri="{FF2B5EF4-FFF2-40B4-BE49-F238E27FC236}">
                  <a16:creationId xmlns:a16="http://schemas.microsoft.com/office/drawing/2014/main" id="{3BFDF461-0D89-CACE-1DF2-359A268A0B29}"/>
                </a:ext>
              </a:extLst>
            </p:cNvPr>
            <p:cNvSpPr>
              <a:spLocks noGrp="1" noRot="1" noMove="1" noResize="1" noEditPoints="1" noAdjustHandles="1" noChangeArrowheads="1" noChangeShapeType="1"/>
            </p:cNvSpPr>
            <p:nvPr/>
          </p:nvSpPr>
          <p:spPr>
            <a:xfrm>
              <a:off x="3406485" y="-8077"/>
              <a:ext cx="4019654" cy="1239999"/>
            </a:xfrm>
            <a:custGeom>
              <a:avLst/>
              <a:gdLst>
                <a:gd name="connsiteX0" fmla="*/ 0 w 4019654"/>
                <a:gd name="connsiteY0" fmla="*/ 0 h 1239999"/>
                <a:gd name="connsiteX1" fmla="*/ 3916905 w 4019654"/>
                <a:gd name="connsiteY1" fmla="*/ 0 h 1239999"/>
                <a:gd name="connsiteX2" fmla="*/ 3919074 w 4019654"/>
                <a:gd name="connsiteY2" fmla="*/ 3111 h 1239999"/>
                <a:gd name="connsiteX3" fmla="*/ 4019654 w 4019654"/>
                <a:gd name="connsiteY3" fmla="*/ 389051 h 1239999"/>
                <a:gd name="connsiteX4" fmla="*/ 3403618 w 4019654"/>
                <a:gd name="connsiteY4" fmla="*/ 1094895 h 1239999"/>
                <a:gd name="connsiteX5" fmla="*/ 2913918 w 4019654"/>
                <a:gd name="connsiteY5" fmla="*/ 816037 h 1239999"/>
                <a:gd name="connsiteX6" fmla="*/ 2702767 w 4019654"/>
                <a:gd name="connsiteY6" fmla="*/ 433678 h 1239999"/>
                <a:gd name="connsiteX7" fmla="*/ 2243989 w 4019654"/>
                <a:gd name="connsiteY7" fmla="*/ 117630 h 1239999"/>
                <a:gd name="connsiteX8" fmla="*/ 2244241 w 4019654"/>
                <a:gd name="connsiteY8" fmla="*/ 117630 h 1239999"/>
                <a:gd name="connsiteX9" fmla="*/ 1881889 w 4019654"/>
                <a:gd name="connsiteY9" fmla="*/ 642444 h 1239999"/>
                <a:gd name="connsiteX10" fmla="*/ 1102787 w 4019654"/>
                <a:gd name="connsiteY10" fmla="*/ 1239619 h 1239999"/>
                <a:gd name="connsiteX11" fmla="*/ 422257 w 4019654"/>
                <a:gd name="connsiteY11" fmla="*/ 957105 h 1239999"/>
                <a:gd name="connsiteX12" fmla="*/ 187630 w 4019654"/>
                <a:gd name="connsiteY12" fmla="*/ 673960 h 1239999"/>
                <a:gd name="connsiteX13" fmla="*/ 47915 w 4019654"/>
                <a:gd name="connsiteY13" fmla="*/ 335473 h 1239999"/>
                <a:gd name="connsiteX14" fmla="*/ 24944 w 4019654"/>
                <a:gd name="connsiteY14" fmla="*/ 213441 h 1239999"/>
                <a:gd name="connsiteX15" fmla="*/ 4671 w 4019654"/>
                <a:gd name="connsiteY15" fmla="*/ 86508 h 1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9654" h="1239999">
                  <a:moveTo>
                    <a:pt x="0" y="0"/>
                  </a:moveTo>
                  <a:lnTo>
                    <a:pt x="3916905" y="0"/>
                  </a:lnTo>
                  <a:lnTo>
                    <a:pt x="3919074" y="3111"/>
                  </a:lnTo>
                  <a:cubicBezTo>
                    <a:pt x="3982596" y="113959"/>
                    <a:pt x="4019654" y="246470"/>
                    <a:pt x="4019654" y="389051"/>
                  </a:cubicBezTo>
                  <a:cubicBezTo>
                    <a:pt x="4019654" y="778847"/>
                    <a:pt x="3743882" y="1094895"/>
                    <a:pt x="3403618" y="1094895"/>
                  </a:cubicBezTo>
                  <a:cubicBezTo>
                    <a:pt x="3203699" y="1094895"/>
                    <a:pt x="3026498" y="985218"/>
                    <a:pt x="2913918" y="816037"/>
                  </a:cubicBezTo>
                  <a:lnTo>
                    <a:pt x="2702767" y="433678"/>
                  </a:lnTo>
                  <a:cubicBezTo>
                    <a:pt x="2545507" y="98216"/>
                    <a:pt x="2243989" y="117630"/>
                    <a:pt x="2243989" y="117630"/>
                  </a:cubicBezTo>
                  <a:lnTo>
                    <a:pt x="2244241" y="117630"/>
                  </a:lnTo>
                  <a:cubicBezTo>
                    <a:pt x="1845667" y="189992"/>
                    <a:pt x="1881889" y="642444"/>
                    <a:pt x="1881889" y="642444"/>
                  </a:cubicBezTo>
                  <a:cubicBezTo>
                    <a:pt x="1918112" y="1275800"/>
                    <a:pt x="1102787" y="1239619"/>
                    <a:pt x="1102787" y="1239619"/>
                  </a:cubicBezTo>
                  <a:cubicBezTo>
                    <a:pt x="836861" y="1239619"/>
                    <a:pt x="596176" y="1131581"/>
                    <a:pt x="422257" y="957105"/>
                  </a:cubicBezTo>
                  <a:cubicBezTo>
                    <a:pt x="323307" y="873019"/>
                    <a:pt x="244551" y="775948"/>
                    <a:pt x="187630" y="673960"/>
                  </a:cubicBezTo>
                  <a:cubicBezTo>
                    <a:pt x="126797" y="575881"/>
                    <a:pt x="78331" y="461413"/>
                    <a:pt x="47915" y="335473"/>
                  </a:cubicBezTo>
                  <a:cubicBezTo>
                    <a:pt x="38070" y="294501"/>
                    <a:pt x="30497" y="253782"/>
                    <a:pt x="24944" y="213441"/>
                  </a:cubicBezTo>
                  <a:cubicBezTo>
                    <a:pt x="16172" y="172028"/>
                    <a:pt x="9325" y="129670"/>
                    <a:pt x="4671" y="86508"/>
                  </a:cubicBezTo>
                  <a:close/>
                </a:path>
              </a:pathLst>
            </a:custGeom>
            <a:solidFill>
              <a:srgbClr val="B7D89B"/>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36190698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Tree>
    <p:extLst>
      <p:ext uri="{BB962C8B-B14F-4D97-AF65-F5344CB8AC3E}">
        <p14:creationId xmlns:p14="http://schemas.microsoft.com/office/powerpoint/2010/main" val="17300414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8566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42" name="Lysbilde-…"/>
          <p:cNvSpPr txBox="1">
            <a:spLocks noGrp="1"/>
          </p:cNvSpPr>
          <p:nvPr>
            <p:ph type="title" hasCustomPrompt="1"/>
          </p:nvPr>
        </p:nvSpPr>
        <p:spPr>
          <a:prstGeom prst="rect">
            <a:avLst/>
          </a:prstGeom>
        </p:spPr>
        <p:txBody>
          <a:bodyPr/>
          <a:lstStyle/>
          <a:p>
            <a:r>
              <a:t>Lysbilde-
tittel</a:t>
            </a:r>
          </a:p>
          <a:p>
            <a:endParaRPr/>
          </a:p>
        </p:txBody>
      </p:sp>
      <p:sp>
        <p:nvSpPr>
          <p:cNvPr id="43" name="Lysbildeundertittel"/>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09">
              <a:lnSpc>
                <a:spcPct val="100000"/>
              </a:lnSpc>
              <a:spcBef>
                <a:spcPts val="0"/>
              </a:spcBef>
              <a:buSzTx/>
              <a:buNone/>
              <a:defRPr sz="2750" b="1"/>
            </a:lvl1pPr>
          </a:lstStyle>
          <a:p>
            <a:r>
              <a:t>Lysbildeundertittel</a:t>
            </a:r>
          </a:p>
        </p:txBody>
      </p:sp>
      <p:sp>
        <p:nvSpPr>
          <p:cNvPr id="44" name="Brødtekst nivå én…"/>
          <p:cNvSpPr txBox="1">
            <a:spLocks noGrp="1"/>
          </p:cNvSpPr>
          <p:nvPr>
            <p:ph type="body" idx="1" hasCustomPrompt="1"/>
          </p:nvPr>
        </p:nvSpPr>
        <p:spPr>
          <a:prstGeom prst="rect">
            <a:avLst/>
          </a:prstGeom>
        </p:spPr>
        <p:txBody>
          <a:bodyPr/>
          <a:lstStyle/>
          <a:p>
            <a:r>
              <a:t>Punkttegntekst i lysbilde</a:t>
            </a:r>
          </a:p>
          <a:p>
            <a:pPr lvl="1"/>
            <a:endParaRPr/>
          </a:p>
          <a:p>
            <a:pPr lvl="2"/>
            <a:endParaRPr/>
          </a:p>
          <a:p>
            <a:pPr lvl="3"/>
            <a:endParaRPr/>
          </a:p>
          <a:p>
            <a:pPr lvl="4"/>
            <a:endParaRPr/>
          </a:p>
        </p:txBody>
      </p:sp>
      <p:sp>
        <p:nvSpPr>
          <p:cNvPr id="4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088862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5" y="441325"/>
            <a:ext cx="11101388" cy="701675"/>
          </a:xfrm>
          <a:prstGeom prst="rect">
            <a:avLst/>
          </a:prstGeom>
        </p:spPr>
        <p:txBody>
          <a:bodyPr vert="horz" lIns="0" tIns="0" rIns="0" bIns="0" rtlCol="0" anchor="t" anchorCtr="0">
            <a:noAutofit/>
          </a:bodyPr>
          <a:lstStyle/>
          <a:p>
            <a:r>
              <a:rPr lang="nb-NO"/>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16.05.2025</a:t>
            </a:fld>
            <a:endParaRPr lang="nb-NO"/>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31894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tellysbilde #1">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652" y="0"/>
            <a:ext cx="5840348" cy="6858000"/>
          </a:xfrm>
          <a:prstGeom prst="rect">
            <a:avLst/>
          </a:prstGeom>
        </p:spPr>
      </p:pic>
      <p:pic>
        <p:nvPicPr>
          <p:cNvPr id="8" name="Bilde 7">
            <a:extLst>
              <a:ext uri="{FF2B5EF4-FFF2-40B4-BE49-F238E27FC236}">
                <a16:creationId xmlns:a16="http://schemas.microsoft.com/office/drawing/2014/main" id="{9BC823B9-96E2-42A0-A944-17CE6609D5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2066"/>
            <a:ext cx="1815973" cy="2110412"/>
          </a:xfrm>
          <a:prstGeom prst="rect">
            <a:avLst/>
          </a:prstGeom>
        </p:spPr>
      </p:pic>
    </p:spTree>
    <p:extLst>
      <p:ext uri="{BB962C8B-B14F-4D97-AF65-F5344CB8AC3E}">
        <p14:creationId xmlns:p14="http://schemas.microsoft.com/office/powerpoint/2010/main" val="4289083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7748" y="0"/>
            <a:ext cx="5834252" cy="6858000"/>
          </a:xfrm>
          <a:prstGeom prst="rect">
            <a:avLst/>
          </a:prstGeom>
        </p:spPr>
      </p:pic>
      <p:pic>
        <p:nvPicPr>
          <p:cNvPr id="9" name="Bilde 8">
            <a:extLst>
              <a:ext uri="{FF2B5EF4-FFF2-40B4-BE49-F238E27FC236}">
                <a16:creationId xmlns:a16="http://schemas.microsoft.com/office/drawing/2014/main" id="{9D44B683-FA6B-4668-AD95-124D57357A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34766"/>
            <a:ext cx="1793260" cy="2084016"/>
          </a:xfrm>
          <a:prstGeom prst="rect">
            <a:avLst/>
          </a:prstGeom>
        </p:spPr>
      </p:pic>
    </p:spTree>
    <p:extLst>
      <p:ext uri="{BB962C8B-B14F-4D97-AF65-F5344CB8AC3E}">
        <p14:creationId xmlns:p14="http://schemas.microsoft.com/office/powerpoint/2010/main" val="6219237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4469" y="0"/>
            <a:ext cx="6547531" cy="6858000"/>
          </a:xfrm>
          <a:prstGeom prst="rect">
            <a:avLst/>
          </a:prstGeom>
        </p:spPr>
      </p:pic>
      <p:pic>
        <p:nvPicPr>
          <p:cNvPr id="9" name="Bilde 8">
            <a:extLst>
              <a:ext uri="{FF2B5EF4-FFF2-40B4-BE49-F238E27FC236}">
                <a16:creationId xmlns:a16="http://schemas.microsoft.com/office/drawing/2014/main" id="{E1617060-DED2-4868-93DB-9A443064C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34766"/>
            <a:ext cx="1795474" cy="2086589"/>
          </a:xfrm>
          <a:prstGeom prst="rect">
            <a:avLst/>
          </a:prstGeom>
        </p:spPr>
      </p:pic>
    </p:spTree>
    <p:extLst>
      <p:ext uri="{BB962C8B-B14F-4D97-AF65-F5344CB8AC3E}">
        <p14:creationId xmlns:p14="http://schemas.microsoft.com/office/powerpoint/2010/main" val="6723517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tellysbilde /m video">
    <p:spTree>
      <p:nvGrpSpPr>
        <p:cNvPr id="1" name=""/>
        <p:cNvGrpSpPr/>
        <p:nvPr/>
      </p:nvGrpSpPr>
      <p:grpSpPr>
        <a:xfrm>
          <a:off x="0" y="0"/>
          <a:ext cx="0" cy="0"/>
          <a:chOff x="0" y="0"/>
          <a:chExt cx="0" cy="0"/>
        </a:xfrm>
      </p:grpSpPr>
      <p:sp>
        <p:nvSpPr>
          <p:cNvPr id="9" name="Plassholder for media 8"/>
          <p:cNvSpPr>
            <a:spLocks noGrp="1"/>
          </p:cNvSpPr>
          <p:nvPr>
            <p:ph type="media" sz="quarter" idx="13" hasCustomPrompt="1"/>
          </p:nvPr>
        </p:nvSpPr>
        <p:spPr>
          <a:xfrm>
            <a:off x="0" y="0"/>
            <a:ext cx="12192000" cy="6858000"/>
          </a:xfrm>
        </p:spPr>
        <p:txBody>
          <a:bodyPr tIns="1800000" anchor="t" anchorCtr="1"/>
          <a:lstStyle>
            <a:lvl1pPr marL="0" indent="0" algn="ctr">
              <a:buNone/>
              <a:defRPr/>
            </a:lvl1pPr>
          </a:lstStyle>
          <a:p>
            <a:r>
              <a:rPr lang="nb-NO"/>
              <a:t>Velg boksen og sett inn video fra menyen </a:t>
            </a:r>
            <a:br>
              <a:rPr lang="nb-NO"/>
            </a:br>
            <a:r>
              <a:rPr lang="nb-NO"/>
              <a:t>«sett inn/</a:t>
            </a:r>
            <a:r>
              <a:rPr lang="nb-NO" err="1"/>
              <a:t>insert</a:t>
            </a:r>
            <a:r>
              <a:rPr lang="nb-NO"/>
              <a:t>» - «Video»</a:t>
            </a:r>
          </a:p>
        </p:txBody>
      </p:sp>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1" name="Bilde 10">
            <a:extLst>
              <a:ext uri="{FF2B5EF4-FFF2-40B4-BE49-F238E27FC236}">
                <a16:creationId xmlns:a16="http://schemas.microsoft.com/office/drawing/2014/main" id="{C65EA38C-6E0B-4BA9-B583-54F9AEB1C8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96" y="532549"/>
            <a:ext cx="1704890" cy="1981318"/>
          </a:xfrm>
          <a:prstGeom prst="rect">
            <a:avLst/>
          </a:prstGeom>
        </p:spPr>
      </p:pic>
    </p:spTree>
    <p:extLst>
      <p:ext uri="{BB962C8B-B14F-4D97-AF65-F5344CB8AC3E}">
        <p14:creationId xmlns:p14="http://schemas.microsoft.com/office/powerpoint/2010/main" val="2761970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Alternativ forside">
    <p:spTree>
      <p:nvGrpSpPr>
        <p:cNvPr id="1" name=""/>
        <p:cNvGrpSpPr/>
        <p:nvPr/>
      </p:nvGrpSpPr>
      <p:grpSpPr>
        <a:xfrm>
          <a:off x="0" y="0"/>
          <a:ext cx="0" cy="0"/>
          <a:chOff x="0" y="0"/>
          <a:chExt cx="0" cy="0"/>
        </a:xfrm>
      </p:grpSpPr>
      <p:sp>
        <p:nvSpPr>
          <p:cNvPr id="2" name="Tittel 1"/>
          <p:cNvSpPr>
            <a:spLocks noGrp="1"/>
          </p:cNvSpPr>
          <p:nvPr>
            <p:ph type="ctrTitle"/>
          </p:nvPr>
        </p:nvSpPr>
        <p:spPr>
          <a:xfrm>
            <a:off x="3960753" y="2231518"/>
            <a:ext cx="6481232"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3960753" y="4247770"/>
            <a:ext cx="6481232" cy="380554"/>
          </a:xfrm>
        </p:spPr>
        <p:txBody>
          <a:bodyPr>
            <a:normAutofit/>
          </a:bodyPr>
          <a:lstStyle>
            <a:lvl1pPr marL="0" indent="0" algn="l">
              <a:buNone/>
              <a:defRPr sz="2000">
                <a:solidFill>
                  <a:schemeClr val="dk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371" y="570600"/>
            <a:ext cx="9163629" cy="6287400"/>
          </a:xfrm>
          <a:prstGeom prst="rect">
            <a:avLst/>
          </a:prstGeom>
        </p:spPr>
      </p:pic>
      <p:pic>
        <p:nvPicPr>
          <p:cNvPr id="13" name="Bilde 12">
            <a:extLst>
              <a:ext uri="{FF2B5EF4-FFF2-40B4-BE49-F238E27FC236}">
                <a16:creationId xmlns:a16="http://schemas.microsoft.com/office/drawing/2014/main" id="{268D60E1-567D-44F2-9934-22F16949C9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2293812"/>
            <a:ext cx="1840133" cy="2138489"/>
          </a:xfrm>
          <a:prstGeom prst="rect">
            <a:avLst/>
          </a:prstGeom>
        </p:spPr>
      </p:pic>
    </p:spTree>
    <p:extLst>
      <p:ext uri="{BB962C8B-B14F-4D97-AF65-F5344CB8AC3E}">
        <p14:creationId xmlns:p14="http://schemas.microsoft.com/office/powerpoint/2010/main" val="10884849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9847" y="570600"/>
            <a:ext cx="4932153" cy="6287400"/>
          </a:xfrm>
          <a:prstGeom prst="rect">
            <a:avLst/>
          </a:prstGeom>
        </p:spPr>
      </p:pic>
      <p:sp>
        <p:nvSpPr>
          <p:cNvPr id="4" name="Tittel 3">
            <a:extLst>
              <a:ext uri="{FF2B5EF4-FFF2-40B4-BE49-F238E27FC236}">
                <a16:creationId xmlns:a16="http://schemas.microsoft.com/office/drawing/2014/main" id="{55622393-2DD7-414B-A013-1BB378E4CFBF}"/>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68271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eloverskrift B">
    <p:bg>
      <p:bgPr>
        <a:solidFill>
          <a:schemeClr val="accent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noGrp="1" noUngrp="1" noRot="1" noMove="1" noResize="1"/>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noGrp="1" noRot="1" noMove="1" noResize="1" noEditPoints="1" noAdjustHandles="1" noChangeArrowheads="1" noChangeShapeType="1"/>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rgbClr val="F0F7EA"/>
            </a:solidFill>
            <a:ln w="12621" cap="flat">
              <a:noFill/>
              <a:prstDash val="solid"/>
              <a:miter/>
            </a:ln>
          </p:spPr>
          <p:txBody>
            <a:bodyPr rtlCol="0" anchor="ctr"/>
            <a:lstStyle/>
            <a:p>
              <a:endParaRPr lang="nb-NO"/>
            </a:p>
          </p:txBody>
        </p:sp>
        <p:sp>
          <p:nvSpPr>
            <p:cNvPr id="21" name="Frihåndsform: figur 20">
              <a:extLst>
                <a:ext uri="{FF2B5EF4-FFF2-40B4-BE49-F238E27FC236}">
                  <a16:creationId xmlns:a16="http://schemas.microsoft.com/office/drawing/2014/main" id="{82F59AD6-A782-B8D7-573A-77EEB6689BAA}"/>
                </a:ext>
              </a:extLst>
            </p:cNvPr>
            <p:cNvSpPr>
              <a:spLocks noGrp="1" noRot="1" noMove="1" noResize="1" noEditPoints="1" noAdjustHandles="1" noChangeArrowheads="1" noChangeShapeType="1"/>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rgbClr val="F0F7EA"/>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noGrp="1" noRot="1" noMove="1" noResize="1" noEditPoints="1" noAdjustHandles="1" noChangeArrowheads="1" noChangeShapeType="1"/>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rgbClr val="F0F7EA"/>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pic>
        <p:nvPicPr>
          <p:cNvPr id="10" name="Bilde 9">
            <a:extLst>
              <a:ext uri="{FF2B5EF4-FFF2-40B4-BE49-F238E27FC236}">
                <a16:creationId xmlns:a16="http://schemas.microsoft.com/office/drawing/2014/main" id="{788120B1-F7B4-3AD8-13FF-23215642CB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5507" y="6079222"/>
            <a:ext cx="1361924" cy="520117"/>
          </a:xfrm>
          <a:prstGeom prst="rect">
            <a:avLst/>
          </a:prstGeom>
        </p:spPr>
      </p:pic>
    </p:spTree>
    <p:extLst>
      <p:ext uri="{BB962C8B-B14F-4D97-AF65-F5344CB8AC3E}">
        <p14:creationId xmlns:p14="http://schemas.microsoft.com/office/powerpoint/2010/main" val="3315958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2495315" y="3463634"/>
            <a:ext cx="7201369" cy="1620203"/>
          </a:xfrm>
        </p:spPr>
        <p:txBody>
          <a:bodyPr anchor="t">
            <a:normAutofit/>
          </a:bodyPr>
          <a:lstStyle>
            <a:lvl1pPr algn="ctr">
              <a:defRPr sz="3200"/>
            </a:lvl1pPr>
          </a:lstStyle>
          <a:p>
            <a:r>
              <a:rPr lang="nb-NO"/>
              <a:t>Klikk for å redigere tittelstil</a:t>
            </a:r>
          </a:p>
        </p:txBody>
      </p:sp>
      <p:sp>
        <p:nvSpPr>
          <p:cNvPr id="8" name="Plassholder for bilde 7"/>
          <p:cNvSpPr>
            <a:spLocks noGrp="1"/>
          </p:cNvSpPr>
          <p:nvPr>
            <p:ph type="pic" sz="quarter" idx="13"/>
          </p:nvPr>
        </p:nvSpPr>
        <p:spPr>
          <a:xfrm>
            <a:off x="5312851" y="1908239"/>
            <a:ext cx="1566298" cy="1242156"/>
          </a:xfrm>
          <a:blipFill>
            <a:blip r:embed="rId2"/>
            <a:stretch>
              <a:fillRect/>
            </a:stretch>
          </a:blipFill>
        </p:spPr>
        <p:txBody>
          <a:bodyPr tIns="180000">
            <a:normAutofit/>
          </a:bodyPr>
          <a:lstStyle>
            <a:lvl1pPr marL="0" indent="0" algn="ctr">
              <a:buNone/>
              <a:defRPr sz="1200">
                <a:solidFill>
                  <a:schemeClr val="dk2"/>
                </a:solidFill>
              </a:defRPr>
            </a:lvl1pPr>
          </a:lstStyle>
          <a:p>
            <a:r>
              <a:rPr lang="nb-NO"/>
              <a:t>Klikk på ikonet for å legge til et bilde</a:t>
            </a:r>
          </a:p>
        </p:txBody>
      </p:sp>
    </p:spTree>
    <p:extLst>
      <p:ext uri="{BB962C8B-B14F-4D97-AF65-F5344CB8AC3E}">
        <p14:creationId xmlns:p14="http://schemas.microsoft.com/office/powerpoint/2010/main" val="13307965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tel og innhold /m farge">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0582" y="569963"/>
            <a:ext cx="4591418" cy="6288037"/>
          </a:xfrm>
          <a:prstGeom prst="rect">
            <a:avLst/>
          </a:prstGeom>
        </p:spPr>
      </p:pic>
    </p:spTree>
    <p:extLst>
      <p:ext uri="{BB962C8B-B14F-4D97-AF65-F5344CB8AC3E}">
        <p14:creationId xmlns:p14="http://schemas.microsoft.com/office/powerpoint/2010/main" val="17757215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1440274" y="439992"/>
            <a:ext cx="3960753" cy="1137235"/>
          </a:xfrm>
        </p:spPr>
        <p:txBody>
          <a:bodyPr/>
          <a:lstStyle/>
          <a:p>
            <a:r>
              <a:rPr lang="nb-NO"/>
              <a:t>Klikk for å redigere tittelstil</a:t>
            </a:r>
          </a:p>
        </p:txBody>
      </p:sp>
      <p:sp>
        <p:nvSpPr>
          <p:cNvPr id="8" name="Plassholder for bilde 7"/>
          <p:cNvSpPr>
            <a:spLocks noGrp="1"/>
          </p:cNvSpPr>
          <p:nvPr>
            <p:ph type="pic" sz="quarter" idx="13"/>
          </p:nvPr>
        </p:nvSpPr>
        <p:spPr>
          <a:xfrm>
            <a:off x="6092358" y="0"/>
            <a:ext cx="6099642" cy="6858000"/>
          </a:xfrm>
          <a:solidFill>
            <a:schemeClr val="bg2"/>
          </a:solidFill>
        </p:spPr>
        <p:txBody>
          <a:bodyPr tIns="3600000" anchor="t" anchorCtr="1"/>
          <a:lstStyle>
            <a:lvl1pPr marL="0" indent="0" algn="ctr">
              <a:buNone/>
              <a:defRPr/>
            </a:lvl1pPr>
          </a:lstStyle>
          <a:p>
            <a:r>
              <a:rPr lang="nb-NO"/>
              <a:t>Klikk på ikonet for å legge til et bilde</a:t>
            </a:r>
          </a:p>
        </p:txBody>
      </p:sp>
      <p:sp>
        <p:nvSpPr>
          <p:cNvPr id="9" name="Plassholder for tekst 8"/>
          <p:cNvSpPr>
            <a:spLocks noGrp="1"/>
          </p:cNvSpPr>
          <p:nvPr>
            <p:ph type="body" sz="quarter" idx="14"/>
          </p:nvPr>
        </p:nvSpPr>
        <p:spPr>
          <a:xfrm>
            <a:off x="1440274" y="1890237"/>
            <a:ext cx="3960753" cy="3600450"/>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031325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23833" y="0"/>
            <a:ext cx="12315833" cy="6858000"/>
          </a:xfrm>
          <a:solidFill>
            <a:schemeClr val="bg2"/>
          </a:solidFill>
        </p:spPr>
        <p:txBody>
          <a:bodyPr tIns="3600000" anchor="t" anchorCtr="1"/>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539059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440274" y="439992"/>
            <a:ext cx="9316771" cy="1137235"/>
          </a:xfrm>
        </p:spPr>
        <p:txBody>
          <a:bodyPr/>
          <a:lstStyle/>
          <a:p>
            <a:r>
              <a:rPr lang="nb-NO"/>
              <a:t>Klikk for å redigere tittelstil</a:t>
            </a:r>
          </a:p>
        </p:txBody>
      </p:sp>
      <p:sp>
        <p:nvSpPr>
          <p:cNvPr id="3" name="Plassholder for innhold 2"/>
          <p:cNvSpPr>
            <a:spLocks noGrp="1"/>
          </p:cNvSpPr>
          <p:nvPr>
            <p:ph sz="half" idx="1"/>
          </p:nvPr>
        </p:nvSpPr>
        <p:spPr>
          <a:xfrm>
            <a:off x="1440275" y="1890237"/>
            <a:ext cx="4500855" cy="360045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56190" y="1890237"/>
            <a:ext cx="4500855" cy="360045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084699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440274" y="1890237"/>
            <a:ext cx="4500855" cy="630079"/>
          </a:xfrm>
        </p:spPr>
        <p:txBody>
          <a:bodyPr anchor="t">
            <a:normAutofit/>
          </a:bodyPr>
          <a:lstStyle>
            <a:lvl1pPr marL="0" indent="0">
              <a:spcBef>
                <a:spcPts val="0"/>
              </a:spcBef>
              <a:buNone/>
              <a:defRPr sz="2000" b="0">
                <a:latin typeface="Basis Grotesque Medium" panose="02000603030000020004" pitchFamily="50" charset="0"/>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Rediger tekststiler i malen</a:t>
            </a:r>
          </a:p>
        </p:txBody>
      </p:sp>
      <p:sp>
        <p:nvSpPr>
          <p:cNvPr id="4" name="Plassholder for innhold 3"/>
          <p:cNvSpPr>
            <a:spLocks noGrp="1"/>
          </p:cNvSpPr>
          <p:nvPr>
            <p:ph sz="half" idx="2"/>
          </p:nvPr>
        </p:nvSpPr>
        <p:spPr>
          <a:xfrm>
            <a:off x="1440274" y="2520315"/>
            <a:ext cx="4500855" cy="297037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256190" y="1890237"/>
            <a:ext cx="4500855" cy="630079"/>
          </a:xfrm>
        </p:spPr>
        <p:txBody>
          <a:bodyPr anchor="t">
            <a:normAutofit/>
          </a:bodyPr>
          <a:lstStyle>
            <a:lvl1pPr marL="0" indent="0">
              <a:spcBef>
                <a:spcPts val="0"/>
              </a:spcBef>
              <a:buNone/>
              <a:defRPr sz="2000" b="0">
                <a:latin typeface="Basis Grotesque Medium" panose="02000603030000020004" pitchFamily="50" charset="0"/>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Rediger tekststiler i malen</a:t>
            </a:r>
          </a:p>
        </p:txBody>
      </p:sp>
      <p:sp>
        <p:nvSpPr>
          <p:cNvPr id="6" name="Plassholder for innhold 5"/>
          <p:cNvSpPr>
            <a:spLocks noGrp="1"/>
          </p:cNvSpPr>
          <p:nvPr>
            <p:ph sz="quarter" idx="4"/>
          </p:nvPr>
        </p:nvSpPr>
        <p:spPr>
          <a:xfrm>
            <a:off x="6256190" y="2520315"/>
            <a:ext cx="4500855" cy="297037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9"/>
          <p:cNvSpPr>
            <a:spLocks noGrp="1"/>
          </p:cNvSpPr>
          <p:nvPr>
            <p:ph type="title"/>
          </p:nvPr>
        </p:nvSpPr>
        <p:spPr>
          <a:xfrm>
            <a:off x="1440274" y="439992"/>
            <a:ext cx="9316771" cy="1137235"/>
          </a:xfrm>
        </p:spPr>
        <p:txBody>
          <a:bodyPr/>
          <a:lstStyle/>
          <a:p>
            <a:r>
              <a:rPr lang="nb-NO"/>
              <a:t>Klikk for å redigere tittelstil</a:t>
            </a:r>
          </a:p>
        </p:txBody>
      </p:sp>
    </p:spTree>
    <p:extLst>
      <p:ext uri="{BB962C8B-B14F-4D97-AF65-F5344CB8AC3E}">
        <p14:creationId xmlns:p14="http://schemas.microsoft.com/office/powerpoint/2010/main" val="14647416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Avslutning">
    <p:spTree>
      <p:nvGrpSpPr>
        <p:cNvPr id="1" name=""/>
        <p:cNvGrpSpPr/>
        <p:nvPr/>
      </p:nvGrpSpPr>
      <p:grpSpPr>
        <a:xfrm>
          <a:off x="0" y="0"/>
          <a:ext cx="0" cy="0"/>
          <a:chOff x="0" y="0"/>
          <a:chExt cx="0" cy="0"/>
        </a:xfrm>
      </p:grpSpPr>
      <p:sp>
        <p:nvSpPr>
          <p:cNvPr id="7" name="TekstSylinder 6"/>
          <p:cNvSpPr txBox="1"/>
          <p:nvPr userDrawn="1"/>
        </p:nvSpPr>
        <p:spPr>
          <a:xfrm>
            <a:off x="4295658" y="6049741"/>
            <a:ext cx="3600684" cy="323165"/>
          </a:xfrm>
          <a:prstGeom prst="rect">
            <a:avLst/>
          </a:prstGeom>
          <a:noFill/>
        </p:spPr>
        <p:txBody>
          <a:bodyPr wrap="square" rtlCol="0">
            <a:spAutoFit/>
          </a:bodyPr>
          <a:lstStyle/>
          <a:p>
            <a:pPr algn="ctr"/>
            <a:r>
              <a:rPr lang="nb-NO" sz="1500">
                <a:solidFill>
                  <a:schemeClr val="accent1"/>
                </a:solidFill>
              </a:rPr>
              <a:t>innovativeanskaffelser.no</a:t>
            </a:r>
          </a:p>
        </p:txBody>
      </p:sp>
      <p:pic>
        <p:nvPicPr>
          <p:cNvPr id="3" name="Bilde 2">
            <a:extLst>
              <a:ext uri="{FF2B5EF4-FFF2-40B4-BE49-F238E27FC236}">
                <a16:creationId xmlns:a16="http://schemas.microsoft.com/office/drawing/2014/main" id="{120A337E-B7C6-4C62-A322-D89E7F967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95" y="1872234"/>
            <a:ext cx="3328375" cy="3868031"/>
          </a:xfrm>
          <a:prstGeom prst="rect">
            <a:avLst/>
          </a:prstGeom>
        </p:spPr>
      </p:pic>
    </p:spTree>
    <p:extLst>
      <p:ext uri="{BB962C8B-B14F-4D97-AF65-F5344CB8AC3E}">
        <p14:creationId xmlns:p14="http://schemas.microsoft.com/office/powerpoint/2010/main" val="1737383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Avslutning #2">
    <p:spTree>
      <p:nvGrpSpPr>
        <p:cNvPr id="1" name=""/>
        <p:cNvGrpSpPr/>
        <p:nvPr/>
      </p:nvGrpSpPr>
      <p:grpSpPr>
        <a:xfrm>
          <a:off x="0" y="0"/>
          <a:ext cx="0" cy="0"/>
          <a:chOff x="0" y="0"/>
          <a:chExt cx="0" cy="0"/>
        </a:xfrm>
      </p:grpSpPr>
      <p:sp>
        <p:nvSpPr>
          <p:cNvPr id="7" name="TekstSylinder 6"/>
          <p:cNvSpPr txBox="1"/>
          <p:nvPr userDrawn="1"/>
        </p:nvSpPr>
        <p:spPr>
          <a:xfrm>
            <a:off x="4295658" y="5922741"/>
            <a:ext cx="3600684" cy="323165"/>
          </a:xfrm>
          <a:prstGeom prst="rect">
            <a:avLst/>
          </a:prstGeom>
          <a:noFill/>
        </p:spPr>
        <p:txBody>
          <a:bodyPr wrap="square" rtlCol="0">
            <a:spAutoFit/>
          </a:bodyPr>
          <a:lstStyle/>
          <a:p>
            <a:pPr algn="ctr"/>
            <a:r>
              <a:rPr lang="nb-NO" sz="1500">
                <a:solidFill>
                  <a:schemeClr val="accent1"/>
                </a:solidFill>
              </a:rPr>
              <a:t>innovativeanskaffelser.no</a:t>
            </a:r>
          </a:p>
        </p:txBody>
      </p:sp>
      <p:pic>
        <p:nvPicPr>
          <p:cNvPr id="4" name="Bilde 3">
            <a:extLst>
              <a:ext uri="{FF2B5EF4-FFF2-40B4-BE49-F238E27FC236}">
                <a16:creationId xmlns:a16="http://schemas.microsoft.com/office/drawing/2014/main" id="{AD3A7975-588A-41CB-B337-359FB6EF2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95" y="2250282"/>
            <a:ext cx="3328375" cy="2940720"/>
          </a:xfrm>
          <a:prstGeom prst="rect">
            <a:avLst/>
          </a:prstGeom>
        </p:spPr>
      </p:pic>
    </p:spTree>
    <p:extLst>
      <p:ext uri="{BB962C8B-B14F-4D97-AF65-F5344CB8AC3E}">
        <p14:creationId xmlns:p14="http://schemas.microsoft.com/office/powerpoint/2010/main" val="24770473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6246864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39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eloverskrift C">
    <p:bg>
      <p:bgPr>
        <a:solidFill>
          <a:schemeClr val="accent3"/>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chemeClr val="accent2"/>
            </a:solidFill>
            <a:ln w="12621" cap="flat">
              <a:noFill/>
              <a:prstDash val="solid"/>
              <a:miter/>
            </a:ln>
          </p:spPr>
          <p:txBody>
            <a:bodyPr rtlCol="0" anchor="ctr"/>
            <a:lstStyle/>
            <a:p>
              <a:endParaRPr lang="nb-NO"/>
            </a:p>
          </p:txBody>
        </p:sp>
        <p:sp>
          <p:nvSpPr>
            <p:cNvPr id="21" name="Frihåndsform: figur 20">
              <a:extLst>
                <a:ext uri="{FF2B5EF4-FFF2-40B4-BE49-F238E27FC236}">
                  <a16:creationId xmlns:a16="http://schemas.microsoft.com/office/drawing/2014/main" id="{82F59AD6-A782-B8D7-573A-77EEB6689BAA}"/>
                </a:ext>
              </a:extLst>
            </p:cNvPr>
            <p:cNvSpPr>
              <a:spLocks/>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chemeClr val="accent2"/>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chemeClr val="accent2"/>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bg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lvl1pPr>
              <a:defRPr>
                <a:solidFill>
                  <a:schemeClr val="bg2"/>
                </a:solidFill>
              </a:defRPr>
            </a:lvl1pPr>
          </a:lstStyle>
          <a:p>
            <a:fld id="{D0CFEC11-77BE-49F9-9264-115C93F53507}" type="slidenum">
              <a:rPr lang="nb-NO" smtClean="0"/>
              <a:pPr/>
              <a:t>‹#›</a:t>
            </a:fld>
            <a:endParaRPr lang="nb-NO"/>
          </a:p>
        </p:txBody>
      </p:sp>
      <p:pic>
        <p:nvPicPr>
          <p:cNvPr id="3" name="Logo">
            <a:extLst>
              <a:ext uri="{FF2B5EF4-FFF2-40B4-BE49-F238E27FC236}">
                <a16:creationId xmlns:a16="http://schemas.microsoft.com/office/drawing/2014/main" id="{7DD0B85E-13E8-C189-7094-1BC31202681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004" y="6208235"/>
            <a:ext cx="1104012" cy="264002"/>
          </a:xfrm>
          <a:prstGeom prst="rect">
            <a:avLst/>
          </a:prstGeom>
        </p:spPr>
      </p:pic>
    </p:spTree>
    <p:extLst>
      <p:ext uri="{BB962C8B-B14F-4D97-AF65-F5344CB8AC3E}">
        <p14:creationId xmlns:p14="http://schemas.microsoft.com/office/powerpoint/2010/main" val="42529257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ysbildenummer 2"/>
          <p:cNvSpPr>
            <a:spLocks noGrp="1"/>
          </p:cNvSpPr>
          <p:nvPr>
            <p:ph type="sldNum" sz="quarter" idx="10"/>
          </p:nvPr>
        </p:nvSpPr>
        <p:spPr>
          <a:xfrm>
            <a:off x="10769600" y="6356353"/>
            <a:ext cx="812800" cy="365125"/>
          </a:xfrm>
          <a:prstGeom prst="rect">
            <a:avLst/>
          </a:prstGeom>
        </p:spPr>
        <p:txBody>
          <a:bodyPr/>
          <a:lstStyle/>
          <a:p>
            <a:fld id="{3490BB78-907C-42C3-9DA8-E03BC8D4AB14}" type="slidenum">
              <a:rPr lang="nb-NO" smtClean="0"/>
              <a:pPr/>
              <a:t>‹#›</a:t>
            </a:fld>
            <a:endParaRPr lang="nb-NO"/>
          </a:p>
        </p:txBody>
      </p:sp>
    </p:spTree>
    <p:extLst>
      <p:ext uri="{BB962C8B-B14F-4D97-AF65-F5344CB8AC3E}">
        <p14:creationId xmlns:p14="http://schemas.microsoft.com/office/powerpoint/2010/main" val="254552482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329FAC-70E3-FA56-D541-35016385259A}"/>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4" name="Plassholder for bunntekst 3">
            <a:extLst>
              <a:ext uri="{FF2B5EF4-FFF2-40B4-BE49-F238E27FC236}">
                <a16:creationId xmlns:a16="http://schemas.microsoft.com/office/drawing/2014/main" id="{07EAC8C7-019B-2CEC-07C2-FB5B2172748A}"/>
              </a:ext>
            </a:extLst>
          </p:cNvPr>
          <p:cNvSpPr>
            <a:spLocks noGrp="1"/>
          </p:cNvSpPr>
          <p:nvPr>
            <p:ph type="ftr" sz="quarter" idx="11"/>
          </p:nvPr>
        </p:nvSpPr>
        <p:spPr/>
        <p:txBody>
          <a:bodyPr/>
          <a:lstStyle>
            <a:lvl1pPr>
              <a:defRPr>
                <a:noFill/>
              </a:defRPr>
            </a:lvl1pPr>
          </a:lstStyle>
          <a:p>
            <a:r>
              <a:rPr lang="nb-NO"/>
              <a:t>Present</a:t>
            </a:r>
          </a:p>
        </p:txBody>
      </p:sp>
      <p:sp>
        <p:nvSpPr>
          <p:cNvPr id="5" name="Plassholder for lysbildenummer 4">
            <a:extLst>
              <a:ext uri="{FF2B5EF4-FFF2-40B4-BE49-F238E27FC236}">
                <a16:creationId xmlns:a16="http://schemas.microsoft.com/office/drawing/2014/main" id="{CC587F62-FCDA-3BDC-5D0B-ACE6913543C4}"/>
              </a:ext>
            </a:extLst>
          </p:cNvPr>
          <p:cNvSpPr>
            <a:spLocks noGrp="1"/>
          </p:cNvSpPr>
          <p:nvPr>
            <p:ph type="sldNum" sz="quarter" idx="12"/>
          </p:nvPr>
        </p:nvSpPr>
        <p:spPr/>
        <p:txBody>
          <a:bodyPr/>
          <a:lstStyle>
            <a:lvl1pPr>
              <a:defRPr>
                <a:noFill/>
              </a:defRPr>
            </a:lvl1pPr>
          </a:lstStyle>
          <a:p>
            <a:fld id="{D0CFEC11-77BE-49F9-9264-115C93F53507}" type="slidenum">
              <a:rPr lang="nb-NO" smtClean="0"/>
              <a:pPr/>
              <a:t>‹#›</a:t>
            </a:fld>
            <a:endParaRPr lang="nb-NO"/>
          </a:p>
        </p:txBody>
      </p:sp>
      <p:sp>
        <p:nvSpPr>
          <p:cNvPr id="8" name="Plassholder for bilde">
            <a:extLst>
              <a:ext uri="{FF2B5EF4-FFF2-40B4-BE49-F238E27FC236}">
                <a16:creationId xmlns:a16="http://schemas.microsoft.com/office/drawing/2014/main" id="{4FBFD7D5-788B-758B-EEDD-97E3F97B25A2}"/>
              </a:ext>
            </a:extLst>
          </p:cNvPr>
          <p:cNvSpPr>
            <a:spLocks noGrp="1"/>
          </p:cNvSpPr>
          <p:nvPr>
            <p:ph type="pic" sz="quarter" idx="14" hasCustomPrompt="1"/>
          </p:nvPr>
        </p:nvSpPr>
        <p:spPr>
          <a:xfrm>
            <a:off x="0" y="0"/>
            <a:ext cx="12192000" cy="6858000"/>
          </a:xfrm>
          <a:prstGeom prst="rect">
            <a:avLst/>
          </a:prstGeom>
          <a:solidFill>
            <a:schemeClr val="bg1">
              <a:lumMod val="75000"/>
            </a:schemeClr>
          </a:solidFill>
        </p:spPr>
        <p:txBody>
          <a:bodyPr wrap="square">
            <a:no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1" name="Plassholder for tekst 10">
            <a:extLst>
              <a:ext uri="{FF2B5EF4-FFF2-40B4-BE49-F238E27FC236}">
                <a16:creationId xmlns:a16="http://schemas.microsoft.com/office/drawing/2014/main" id="{6A20AD28-7C19-8E04-AD27-3FEF263999A1}"/>
              </a:ext>
              <a:ext uri="{C183D7F6-B498-43B3-948B-1728B52AA6E4}">
                <adec:decorative xmlns:adec="http://schemas.microsoft.com/office/drawing/2017/decorative" val="1"/>
              </a:ext>
            </a:extLst>
          </p:cNvPr>
          <p:cNvSpPr>
            <a:spLocks noGrp="1"/>
          </p:cNvSpPr>
          <p:nvPr>
            <p:ph type="body" sz="quarter" idx="15"/>
          </p:nvPr>
        </p:nvSpPr>
        <p:spPr>
          <a:xfrm>
            <a:off x="635004" y="6208235"/>
            <a:ext cx="1104012" cy="264002"/>
          </a:xfrm>
          <a:blipFill>
            <a:blip r:embed="rId2">
              <a:extLst>
                <a:ext uri="{96DAC541-7B7A-43D3-8B79-37D633B846F1}">
                  <asvg:svgBlip xmlns:asvg="http://schemas.microsoft.com/office/drawing/2016/SVG/main" r:embed="rId3"/>
                </a:ext>
              </a:extLst>
            </a:blip>
            <a:stretch>
              <a:fillRect/>
            </a:stretch>
          </a:blipFill>
        </p:spPr>
        <p:txBody>
          <a:bodyPr/>
          <a:lstStyle>
            <a:lvl2pPr marL="0" indent="0">
              <a:buNone/>
              <a:defRPr>
                <a:noFill/>
              </a:defRPr>
            </a:lvl2pPr>
          </a:lstStyle>
          <a:p>
            <a:pPr lvl="0"/>
            <a:r>
              <a:rPr lang="nb-NO"/>
              <a:t>Klikk for å redigere tekststiler i malen</a:t>
            </a:r>
          </a:p>
        </p:txBody>
      </p:sp>
    </p:spTree>
    <p:extLst>
      <p:ext uri="{BB962C8B-B14F-4D97-AF65-F5344CB8AC3E}">
        <p14:creationId xmlns:p14="http://schemas.microsoft.com/office/powerpoint/2010/main" val="1073024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10" name="Plassholder for tekst 9">
            <a:extLst>
              <a:ext uri="{FF2B5EF4-FFF2-40B4-BE49-F238E27FC236}">
                <a16:creationId xmlns:a16="http://schemas.microsoft.com/office/drawing/2014/main" id="{1087F89F-46C4-8A20-13A9-743AE12AC900}"/>
              </a:ext>
            </a:extLst>
          </p:cNvPr>
          <p:cNvSpPr>
            <a:spLocks noGrp="1"/>
          </p:cNvSpPr>
          <p:nvPr>
            <p:ph type="body" sz="quarter" idx="13"/>
          </p:nvPr>
        </p:nvSpPr>
        <p:spPr>
          <a:xfrm>
            <a:off x="535960" y="1700419"/>
            <a:ext cx="5482800" cy="4351338"/>
          </a:xfrm>
        </p:spPr>
        <p:txBody>
          <a:bodyPr vert="horz" lIns="91440" tIns="50400" rIns="91440" bIns="45720" rtlCol="0">
            <a:normAutofit/>
          </a:bodyPr>
          <a:lstStyle>
            <a:lvl1pPr>
              <a:defRPr lang="nb-NO" sz="2200" smtClean="0">
                <a:solidFill>
                  <a:schemeClr val="tx2"/>
                </a:solidFill>
              </a:defRPr>
            </a:lvl1pPr>
            <a:lvl2pPr>
              <a:defRPr lang="nb-NO" sz="2000" smtClean="0">
                <a:solidFill>
                  <a:schemeClr val="tx2"/>
                </a:solidFill>
              </a:defRPr>
            </a:lvl2pPr>
            <a:lvl3pPr>
              <a:defRPr lang="nb-NO" sz="2000" smtClean="0">
                <a:solidFill>
                  <a:schemeClr val="tx2"/>
                </a:solidFill>
              </a:defRPr>
            </a:lvl3pPr>
            <a:lvl4pPr>
              <a:defRPr lang="nb-NO" sz="2200" smtClean="0">
                <a:solidFill>
                  <a:schemeClr val="tx2"/>
                </a:solidFill>
              </a:defRPr>
            </a:lvl4pPr>
            <a:lvl5pPr>
              <a:defRPr lang="nb-NO" sz="2000">
                <a:solidFill>
                  <a:schemeClr val="tx2"/>
                </a:solidFill>
              </a:defRPr>
            </a:lvl5pPr>
          </a:lstStyle>
          <a:p>
            <a:pPr marL="254000" lvl="0" indent="-254000">
              <a:spcBef>
                <a:spcPts val="600"/>
              </a:spcBef>
              <a:buFont typeface="+mj-lt"/>
              <a:buAutoNum type="arabicPeriod"/>
            </a:pPr>
            <a:r>
              <a:rPr lang="nb-NO"/>
              <a:t>Klikk for å redigere tekststiler i malen</a:t>
            </a:r>
          </a:p>
          <a:p>
            <a:pPr marL="254000" lvl="1" indent="-254000">
              <a:spcBef>
                <a:spcPts val="600"/>
              </a:spcBef>
              <a:buFont typeface="+mj-lt"/>
              <a:buAutoNum type="arabicPeriod"/>
            </a:pPr>
            <a:r>
              <a:rPr lang="nb-NO"/>
              <a:t>Andre nivå</a:t>
            </a:r>
          </a:p>
          <a:p>
            <a:pPr marL="254000" lvl="2" indent="-254000">
              <a:spcBef>
                <a:spcPts val="600"/>
              </a:spcBef>
              <a:buFont typeface="+mj-lt"/>
              <a:buAutoNum type="arabicPeriod"/>
            </a:pPr>
            <a:r>
              <a:rPr lang="nb-NO"/>
              <a:t>Tredje nivå</a:t>
            </a:r>
          </a:p>
          <a:p>
            <a:pPr marL="254000" lvl="3" indent="-254000">
              <a:spcBef>
                <a:spcPts val="600"/>
              </a:spcBef>
              <a:buFont typeface="+mj-lt"/>
              <a:buAutoNum type="arabicPeriod"/>
            </a:pPr>
            <a:r>
              <a:rPr lang="nb-NO"/>
              <a:t>Fjerde nivå</a:t>
            </a:r>
          </a:p>
          <a:p>
            <a:pPr marL="254000" lvl="4" indent="-254000">
              <a:spcBef>
                <a:spcPts val="600"/>
              </a:spcBef>
              <a:buFont typeface="+mj-lt"/>
              <a:buAutoNum type="arabicPeriod"/>
            </a:pPr>
            <a:r>
              <a:rPr lang="nb-NO"/>
              <a:t>Femte nivå</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55331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 med bilde">
    <p:bg>
      <p:bgPr>
        <a:solidFill>
          <a:schemeClr val="bg2"/>
        </a:solidFill>
        <a:effectLst/>
      </p:bgPr>
    </p:bg>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
        <p:nvSpPr>
          <p:cNvPr id="11" name="Plassholder for bilde 13">
            <a:extLst>
              <a:ext uri="{FF2B5EF4-FFF2-40B4-BE49-F238E27FC236}">
                <a16:creationId xmlns:a16="http://schemas.microsoft.com/office/drawing/2014/main" id="{2E6E865D-AF29-2C16-752D-E5F8E610618B}"/>
              </a:ext>
            </a:extLst>
          </p:cNvPr>
          <p:cNvSpPr>
            <a:spLocks noGrp="1"/>
          </p:cNvSpPr>
          <p:nvPr>
            <p:ph type="pic" sz="quarter" idx="14" hasCustomPrompt="1"/>
          </p:nvPr>
        </p:nvSpPr>
        <p:spPr>
          <a:xfrm>
            <a:off x="7017544" y="1751014"/>
            <a:ext cx="4550113" cy="4348558"/>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Tree>
    <p:extLst>
      <p:ext uri="{BB962C8B-B14F-4D97-AF65-F5344CB8AC3E}">
        <p14:creationId xmlns:p14="http://schemas.microsoft.com/office/powerpoint/2010/main" val="704917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med illustrasjon">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17" name="Tekstplassholder med bilde">
            <a:extLst>
              <a:ext uri="{FF2B5EF4-FFF2-40B4-BE49-F238E27FC236}">
                <a16:creationId xmlns:a16="http://schemas.microsoft.com/office/drawing/2014/main" id="{EE233923-417C-9740-FC3A-0E8B4B2E5699}"/>
              </a:ext>
              <a:ext uri="{C183D7F6-B498-43B3-948B-1728B52AA6E4}">
                <adec:decorative xmlns:adec="http://schemas.microsoft.com/office/drawing/2017/decorative" val="1"/>
              </a:ext>
            </a:extLst>
          </p:cNvPr>
          <p:cNvSpPr>
            <a:spLocks noGrp="1"/>
          </p:cNvSpPr>
          <p:nvPr>
            <p:ph type="body" sz="quarter" idx="14"/>
          </p:nvPr>
        </p:nvSpPr>
        <p:spPr>
          <a:xfrm>
            <a:off x="4591050" y="1590277"/>
            <a:ext cx="8185150" cy="4604147"/>
          </a:xfrm>
          <a:blipFill>
            <a:blip r:embed="rId2"/>
            <a:stretch>
              <a:fillRect/>
            </a:stretch>
          </a:blipFill>
        </p:spPr>
        <p:txBody>
          <a:bodyPr/>
          <a:lstStyle>
            <a:lvl1pPr marL="0" indent="0">
              <a:buNone/>
              <a:defRPr>
                <a:noFill/>
              </a:defRPr>
            </a:lvl1pPr>
          </a:lstStyle>
          <a:p>
            <a:pPr lvl="0"/>
            <a:r>
              <a:rPr lang="nb-NO"/>
              <a:t>Klikk for å redigere tekststiler i malen</a:t>
            </a:r>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76858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D4605-BA9A-836B-89A7-F75AA4F953B8}"/>
              </a:ext>
            </a:extLst>
          </p:cNvPr>
          <p:cNvSpPr>
            <a:spLocks noGrp="1"/>
          </p:cNvSpPr>
          <p:nvPr>
            <p:ph type="title"/>
          </p:nvPr>
        </p:nvSpPr>
        <p:spPr>
          <a:xfrm>
            <a:off x="535961" y="866775"/>
            <a:ext cx="11120078" cy="443866"/>
          </a:xfrm>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37C7F06E-166F-6751-6CC9-C895E707E492}"/>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52CACD5-F315-E45F-C2C0-8CDBD7FFF15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10" name="Plassholder for tekst 9">
            <a:extLst>
              <a:ext uri="{FF2B5EF4-FFF2-40B4-BE49-F238E27FC236}">
                <a16:creationId xmlns:a16="http://schemas.microsoft.com/office/drawing/2014/main" id="{0633CF53-D86A-CE4F-6603-50347EEE9763}"/>
              </a:ext>
            </a:extLst>
          </p:cNvPr>
          <p:cNvSpPr>
            <a:spLocks noGrp="1"/>
          </p:cNvSpPr>
          <p:nvPr>
            <p:ph type="body" sz="quarter" idx="14" hasCustomPrompt="1"/>
          </p:nvPr>
        </p:nvSpPr>
        <p:spPr>
          <a:xfrm>
            <a:off x="635004" y="1458912"/>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7" name="Plassholder for innhold 6">
            <a:extLst>
              <a:ext uri="{FF2B5EF4-FFF2-40B4-BE49-F238E27FC236}">
                <a16:creationId xmlns:a16="http://schemas.microsoft.com/office/drawing/2014/main" id="{EC3ECB92-2894-F937-8E95-FD60D2A0705D}"/>
              </a:ext>
            </a:extLst>
          </p:cNvPr>
          <p:cNvSpPr>
            <a:spLocks noGrp="1"/>
          </p:cNvSpPr>
          <p:nvPr>
            <p:ph sz="quarter" idx="13" hasCustomPrompt="1"/>
          </p:nvPr>
        </p:nvSpPr>
        <p:spPr>
          <a:xfrm>
            <a:off x="798275" y="1609696"/>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1" name="Plassholder for tekst 9">
            <a:extLst>
              <a:ext uri="{FF2B5EF4-FFF2-40B4-BE49-F238E27FC236}">
                <a16:creationId xmlns:a16="http://schemas.microsoft.com/office/drawing/2014/main" id="{4AF833F7-2E16-8656-0BF1-39D3558C1618}"/>
              </a:ext>
            </a:extLst>
          </p:cNvPr>
          <p:cNvSpPr>
            <a:spLocks noGrp="1"/>
          </p:cNvSpPr>
          <p:nvPr>
            <p:ph type="body" sz="quarter" idx="15" hasCustomPrompt="1"/>
          </p:nvPr>
        </p:nvSpPr>
        <p:spPr>
          <a:xfrm>
            <a:off x="635004" y="2067025"/>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2" name="Plassholder for innhold 6">
            <a:extLst>
              <a:ext uri="{FF2B5EF4-FFF2-40B4-BE49-F238E27FC236}">
                <a16:creationId xmlns:a16="http://schemas.microsoft.com/office/drawing/2014/main" id="{9650A5E2-FF3A-AEA4-7805-09F6C3F4DAED}"/>
              </a:ext>
            </a:extLst>
          </p:cNvPr>
          <p:cNvSpPr>
            <a:spLocks noGrp="1"/>
          </p:cNvSpPr>
          <p:nvPr>
            <p:ph sz="quarter" idx="16" hasCustomPrompt="1"/>
          </p:nvPr>
        </p:nvSpPr>
        <p:spPr>
          <a:xfrm>
            <a:off x="798275" y="2217809"/>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3" name="Plassholder for tekst 9">
            <a:extLst>
              <a:ext uri="{FF2B5EF4-FFF2-40B4-BE49-F238E27FC236}">
                <a16:creationId xmlns:a16="http://schemas.microsoft.com/office/drawing/2014/main" id="{3A202470-8CE0-1EEE-1DEC-502424F3B451}"/>
              </a:ext>
            </a:extLst>
          </p:cNvPr>
          <p:cNvSpPr>
            <a:spLocks noGrp="1"/>
          </p:cNvSpPr>
          <p:nvPr>
            <p:ph type="body" sz="quarter" idx="17" hasCustomPrompt="1"/>
          </p:nvPr>
        </p:nvSpPr>
        <p:spPr>
          <a:xfrm>
            <a:off x="635004" y="2665693"/>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4" name="Plassholder for innhold 6">
            <a:extLst>
              <a:ext uri="{FF2B5EF4-FFF2-40B4-BE49-F238E27FC236}">
                <a16:creationId xmlns:a16="http://schemas.microsoft.com/office/drawing/2014/main" id="{BA4750F2-67C3-4C6C-F5C5-4AD5275C01C8}"/>
              </a:ext>
            </a:extLst>
          </p:cNvPr>
          <p:cNvSpPr>
            <a:spLocks noGrp="1"/>
          </p:cNvSpPr>
          <p:nvPr>
            <p:ph sz="quarter" idx="18" hasCustomPrompt="1"/>
          </p:nvPr>
        </p:nvSpPr>
        <p:spPr>
          <a:xfrm>
            <a:off x="798275" y="2816477"/>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5" name="Plassholder for tekst 9">
            <a:extLst>
              <a:ext uri="{FF2B5EF4-FFF2-40B4-BE49-F238E27FC236}">
                <a16:creationId xmlns:a16="http://schemas.microsoft.com/office/drawing/2014/main" id="{C3AA7C4E-6DBB-D667-0B8B-8A98E8CE64CC}"/>
              </a:ext>
            </a:extLst>
          </p:cNvPr>
          <p:cNvSpPr>
            <a:spLocks noGrp="1"/>
          </p:cNvSpPr>
          <p:nvPr>
            <p:ph type="body" sz="quarter" idx="19" hasCustomPrompt="1"/>
          </p:nvPr>
        </p:nvSpPr>
        <p:spPr>
          <a:xfrm>
            <a:off x="635004" y="3273806"/>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6" name="Plassholder for innhold 6">
            <a:extLst>
              <a:ext uri="{FF2B5EF4-FFF2-40B4-BE49-F238E27FC236}">
                <a16:creationId xmlns:a16="http://schemas.microsoft.com/office/drawing/2014/main" id="{7B12397E-710C-7F03-C454-44F6BC852776}"/>
              </a:ext>
            </a:extLst>
          </p:cNvPr>
          <p:cNvSpPr>
            <a:spLocks noGrp="1"/>
          </p:cNvSpPr>
          <p:nvPr>
            <p:ph sz="quarter" idx="20" hasCustomPrompt="1"/>
          </p:nvPr>
        </p:nvSpPr>
        <p:spPr>
          <a:xfrm>
            <a:off x="798275" y="3424590"/>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9" name="Plassholder for innhold 2">
            <a:extLst>
              <a:ext uri="{FF2B5EF4-FFF2-40B4-BE49-F238E27FC236}">
                <a16:creationId xmlns:a16="http://schemas.microsoft.com/office/drawing/2014/main" id="{719CF256-CF40-5C0A-7A58-DA0C7B9DA77D}"/>
              </a:ext>
            </a:extLst>
          </p:cNvPr>
          <p:cNvSpPr>
            <a:spLocks noGrp="1"/>
          </p:cNvSpPr>
          <p:nvPr>
            <p:ph sz="half" idx="1"/>
          </p:nvPr>
        </p:nvSpPr>
        <p:spPr>
          <a:xfrm>
            <a:off x="536400" y="4122420"/>
            <a:ext cx="5483400" cy="19317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innhold 3">
            <a:extLst>
              <a:ext uri="{FF2B5EF4-FFF2-40B4-BE49-F238E27FC236}">
                <a16:creationId xmlns:a16="http://schemas.microsoft.com/office/drawing/2014/main" id="{EBC51FBA-9EDD-8D52-0CAD-82F44E271B6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7770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bg2"/>
        </a:solidFill>
        <a:effectLst/>
      </p:bgPr>
    </p:bg>
    <p:spTree>
      <p:nvGrpSpPr>
        <p:cNvPr id="1" name=""/>
        <p:cNvGrpSpPr/>
        <p:nvPr/>
      </p:nvGrpSpPr>
      <p:grpSpPr>
        <a:xfrm>
          <a:off x="0" y="0"/>
          <a:ext cx="0" cy="0"/>
          <a:chOff x="0" y="0"/>
          <a:chExt cx="0" cy="0"/>
        </a:xfrm>
      </p:grpSpPr>
      <p:grpSp>
        <p:nvGrpSpPr>
          <p:cNvPr id="23" name="Grafikk">
            <a:extLst>
              <a:ext uri="{FF2B5EF4-FFF2-40B4-BE49-F238E27FC236}">
                <a16:creationId xmlns:a16="http://schemas.microsoft.com/office/drawing/2014/main" id="{CE460F3C-6AB3-B7D3-CA95-3C4E1BB8EB7C}"/>
              </a:ext>
              <a:ext uri="{C183D7F6-B498-43B3-948B-1728B52AA6E4}">
                <adec:decorative xmlns:adec="http://schemas.microsoft.com/office/drawing/2017/decorative" val="1"/>
              </a:ext>
            </a:extLst>
          </p:cNvPr>
          <p:cNvGrpSpPr>
            <a:grpSpLocks noGrp="1" noUngrp="1" noRot="1" noMove="1" noResize="1"/>
          </p:cNvGrpSpPr>
          <p:nvPr userDrawn="1"/>
        </p:nvGrpSpPr>
        <p:grpSpPr>
          <a:xfrm>
            <a:off x="2561961" y="0"/>
            <a:ext cx="9630040" cy="6857999"/>
            <a:chOff x="2561961" y="0"/>
            <a:chExt cx="9630040" cy="6857999"/>
          </a:xfrm>
        </p:grpSpPr>
        <p:sp>
          <p:nvSpPr>
            <p:cNvPr id="22" name="Frihåndsform: figur 21">
              <a:extLst>
                <a:ext uri="{FF2B5EF4-FFF2-40B4-BE49-F238E27FC236}">
                  <a16:creationId xmlns:a16="http://schemas.microsoft.com/office/drawing/2014/main" id="{97D2563B-67D6-5B84-DCF4-7DC276A38C7D}"/>
                </a:ext>
              </a:extLst>
            </p:cNvPr>
            <p:cNvSpPr>
              <a:spLocks noGrp="1" noRot="1" noMove="1" noResize="1" noEditPoints="1" noAdjustHandles="1" noChangeArrowheads="1" noChangeShapeType="1"/>
            </p:cNvSpPr>
            <p:nvPr/>
          </p:nvSpPr>
          <p:spPr>
            <a:xfrm>
              <a:off x="4088990" y="0"/>
              <a:ext cx="8103011" cy="5390388"/>
            </a:xfrm>
            <a:custGeom>
              <a:avLst/>
              <a:gdLst>
                <a:gd name="connsiteX0" fmla="*/ 43346 w 8103011"/>
                <a:gd name="connsiteY0" fmla="*/ 0 h 5390388"/>
                <a:gd name="connsiteX1" fmla="*/ 8103011 w 8103011"/>
                <a:gd name="connsiteY1" fmla="*/ 0 h 5390388"/>
                <a:gd name="connsiteX2" fmla="*/ 8103011 w 8103011"/>
                <a:gd name="connsiteY2" fmla="*/ 2685851 h 5390388"/>
                <a:gd name="connsiteX3" fmla="*/ 8059531 w 8103011"/>
                <a:gd name="connsiteY3" fmla="*/ 2706808 h 5390388"/>
                <a:gd name="connsiteX4" fmla="*/ 7328705 w 8103011"/>
                <a:gd name="connsiteY4" fmla="*/ 2854438 h 5390388"/>
                <a:gd name="connsiteX5" fmla="*/ 6522720 w 8103011"/>
                <a:gd name="connsiteY5" fmla="*/ 2670216 h 5390388"/>
                <a:gd name="connsiteX6" fmla="*/ 6204542 w 8103011"/>
                <a:gd name="connsiteY6" fmla="*/ 2471019 h 5390388"/>
                <a:gd name="connsiteX7" fmla="*/ 6203658 w 8103011"/>
                <a:gd name="connsiteY7" fmla="*/ 2473284 h 5390388"/>
                <a:gd name="connsiteX8" fmla="*/ 6176775 w 8103011"/>
                <a:gd name="connsiteY8" fmla="*/ 2456800 h 5390388"/>
                <a:gd name="connsiteX9" fmla="*/ 6172106 w 8103011"/>
                <a:gd name="connsiteY9" fmla="*/ 2453403 h 5390388"/>
                <a:gd name="connsiteX10" fmla="*/ 6170591 w 8103011"/>
                <a:gd name="connsiteY10" fmla="*/ 2453403 h 5390388"/>
                <a:gd name="connsiteX11" fmla="*/ 5994779 w 8103011"/>
                <a:gd name="connsiteY11" fmla="*/ 2409738 h 5390388"/>
                <a:gd name="connsiteX12" fmla="*/ 5605039 w 8103011"/>
                <a:gd name="connsiteY12" fmla="*/ 2799700 h 5390388"/>
                <a:gd name="connsiteX13" fmla="*/ 5609330 w 8103011"/>
                <a:gd name="connsiteY13" fmla="*/ 3516707 h 5390388"/>
                <a:gd name="connsiteX14" fmla="*/ 5608446 w 8103011"/>
                <a:gd name="connsiteY14" fmla="*/ 3518343 h 5390388"/>
                <a:gd name="connsiteX15" fmla="*/ 3720707 w 8103011"/>
                <a:gd name="connsiteY15" fmla="*/ 5390388 h 5390388"/>
                <a:gd name="connsiteX16" fmla="*/ 1832082 w 8103011"/>
                <a:gd name="connsiteY16" fmla="*/ 3500726 h 5390388"/>
                <a:gd name="connsiteX17" fmla="*/ 2369489 w 8103011"/>
                <a:gd name="connsiteY17" fmla="*/ 2181977 h 5390388"/>
                <a:gd name="connsiteX18" fmla="*/ 2663183 w 8103011"/>
                <a:gd name="connsiteY18" fmla="*/ 1861224 h 5390388"/>
                <a:gd name="connsiteX19" fmla="*/ 2860324 w 8103011"/>
                <a:gd name="connsiteY19" fmla="*/ 949424 h 5390388"/>
                <a:gd name="connsiteX20" fmla="*/ 2384257 w 8103011"/>
                <a:gd name="connsiteY20" fmla="*/ 769984 h 5390388"/>
                <a:gd name="connsiteX21" fmla="*/ 2177269 w 8103011"/>
                <a:gd name="connsiteY21" fmla="*/ 912806 h 5390388"/>
                <a:gd name="connsiteX22" fmla="*/ 1965740 w 8103011"/>
                <a:gd name="connsiteY22" fmla="*/ 1126348 h 5390388"/>
                <a:gd name="connsiteX23" fmla="*/ 1964982 w 8103011"/>
                <a:gd name="connsiteY23" fmla="*/ 1125593 h 5390388"/>
                <a:gd name="connsiteX24" fmla="*/ 1467710 w 8103011"/>
                <a:gd name="connsiteY24" fmla="*/ 1417781 h 5390388"/>
                <a:gd name="connsiteX25" fmla="*/ 1310703 w 8103011"/>
                <a:gd name="connsiteY25" fmla="*/ 1450247 h 5390388"/>
                <a:gd name="connsiteX26" fmla="*/ 1153949 w 8103011"/>
                <a:gd name="connsiteY26" fmla="*/ 1462075 h 5390388"/>
                <a:gd name="connsiteX27" fmla="*/ 805354 w 8103011"/>
                <a:gd name="connsiteY27" fmla="*/ 1408092 h 5390388"/>
                <a:gd name="connsiteX28" fmla="*/ 0 w 8103011"/>
                <a:gd name="connsiteY28" fmla="*/ 331072 h 5390388"/>
                <a:gd name="connsiteX29" fmla="*/ 505 w 8103011"/>
                <a:gd name="connsiteY29" fmla="*/ 317859 h 5390388"/>
                <a:gd name="connsiteX30" fmla="*/ 0 w 8103011"/>
                <a:gd name="connsiteY30" fmla="*/ 307289 h 5390388"/>
                <a:gd name="connsiteX31" fmla="*/ 12629 w 8103011"/>
                <a:gd name="connsiteY31" fmla="*/ 136558 h 539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3011" h="5390388">
                  <a:moveTo>
                    <a:pt x="43346" y="0"/>
                  </a:moveTo>
                  <a:lnTo>
                    <a:pt x="8103011" y="0"/>
                  </a:lnTo>
                  <a:lnTo>
                    <a:pt x="8103011" y="2685851"/>
                  </a:lnTo>
                  <a:lnTo>
                    <a:pt x="8059531" y="2706808"/>
                  </a:lnTo>
                  <a:cubicBezTo>
                    <a:pt x="7834906" y="2801871"/>
                    <a:pt x="7587943" y="2854438"/>
                    <a:pt x="7328705" y="2854438"/>
                  </a:cubicBezTo>
                  <a:cubicBezTo>
                    <a:pt x="7039681" y="2854438"/>
                    <a:pt x="6766813" y="2787620"/>
                    <a:pt x="6522720" y="2670216"/>
                  </a:cubicBezTo>
                  <a:lnTo>
                    <a:pt x="6204542" y="2471019"/>
                  </a:lnTo>
                  <a:lnTo>
                    <a:pt x="6203658" y="2473284"/>
                  </a:lnTo>
                  <a:cubicBezTo>
                    <a:pt x="6194697" y="2467748"/>
                    <a:pt x="6186115" y="2461833"/>
                    <a:pt x="6176775" y="2456800"/>
                  </a:cubicBezTo>
                  <a:cubicBezTo>
                    <a:pt x="6175261" y="2455542"/>
                    <a:pt x="6173620" y="2454535"/>
                    <a:pt x="6172106" y="2453403"/>
                  </a:cubicBezTo>
                  <a:lnTo>
                    <a:pt x="6170591" y="2453403"/>
                  </a:lnTo>
                  <a:cubicBezTo>
                    <a:pt x="6117582" y="2426474"/>
                    <a:pt x="6058389" y="2409738"/>
                    <a:pt x="5994779" y="2409738"/>
                  </a:cubicBezTo>
                  <a:cubicBezTo>
                    <a:pt x="5779588" y="2409738"/>
                    <a:pt x="5605039" y="2584397"/>
                    <a:pt x="5605039" y="2799700"/>
                  </a:cubicBezTo>
                  <a:lnTo>
                    <a:pt x="5609330" y="3516707"/>
                  </a:lnTo>
                  <a:cubicBezTo>
                    <a:pt x="5609078" y="3517211"/>
                    <a:pt x="5608699" y="3517840"/>
                    <a:pt x="5608446" y="3518343"/>
                  </a:cubicBezTo>
                  <a:cubicBezTo>
                    <a:pt x="5598855" y="4553712"/>
                    <a:pt x="4763715" y="5390388"/>
                    <a:pt x="3720707" y="5390388"/>
                  </a:cubicBezTo>
                  <a:cubicBezTo>
                    <a:pt x="2677697" y="5390388"/>
                    <a:pt x="1832082" y="4544401"/>
                    <a:pt x="1832082" y="3500726"/>
                  </a:cubicBezTo>
                  <a:cubicBezTo>
                    <a:pt x="1832082" y="2987446"/>
                    <a:pt x="2037428" y="2522486"/>
                    <a:pt x="2369489" y="2181977"/>
                  </a:cubicBezTo>
                  <a:cubicBezTo>
                    <a:pt x="2504283" y="2026067"/>
                    <a:pt x="2568524" y="1977117"/>
                    <a:pt x="2663183" y="1861224"/>
                  </a:cubicBezTo>
                  <a:cubicBezTo>
                    <a:pt x="2798985" y="1698142"/>
                    <a:pt x="3028060" y="1273449"/>
                    <a:pt x="2860324" y="949424"/>
                  </a:cubicBezTo>
                  <a:cubicBezTo>
                    <a:pt x="2774374" y="783322"/>
                    <a:pt x="2564359" y="728206"/>
                    <a:pt x="2384257" y="769984"/>
                  </a:cubicBezTo>
                  <a:cubicBezTo>
                    <a:pt x="2341219" y="783196"/>
                    <a:pt x="2263093" y="818304"/>
                    <a:pt x="2177269" y="912806"/>
                  </a:cubicBezTo>
                  <a:lnTo>
                    <a:pt x="1965740" y="1126348"/>
                  </a:lnTo>
                  <a:lnTo>
                    <a:pt x="1964982" y="1125593"/>
                  </a:lnTo>
                  <a:cubicBezTo>
                    <a:pt x="1828169" y="1261369"/>
                    <a:pt x="1658541" y="1363924"/>
                    <a:pt x="1467710" y="1417781"/>
                  </a:cubicBezTo>
                  <a:cubicBezTo>
                    <a:pt x="1412934" y="1437034"/>
                    <a:pt x="1362828" y="1445969"/>
                    <a:pt x="1310703" y="1450247"/>
                  </a:cubicBezTo>
                  <a:cubicBezTo>
                    <a:pt x="1259335" y="1457168"/>
                    <a:pt x="1207210" y="1462075"/>
                    <a:pt x="1153949" y="1462075"/>
                  </a:cubicBezTo>
                  <a:cubicBezTo>
                    <a:pt x="1032407" y="1462075"/>
                    <a:pt x="915410" y="1442948"/>
                    <a:pt x="805354" y="1408092"/>
                  </a:cubicBezTo>
                  <a:cubicBezTo>
                    <a:pt x="340014" y="1271058"/>
                    <a:pt x="0" y="841080"/>
                    <a:pt x="0" y="331072"/>
                  </a:cubicBezTo>
                  <a:cubicBezTo>
                    <a:pt x="0" y="326542"/>
                    <a:pt x="505" y="322263"/>
                    <a:pt x="505" y="317859"/>
                  </a:cubicBezTo>
                  <a:cubicBezTo>
                    <a:pt x="505" y="314336"/>
                    <a:pt x="0" y="310812"/>
                    <a:pt x="0" y="307289"/>
                  </a:cubicBezTo>
                  <a:cubicBezTo>
                    <a:pt x="0" y="249248"/>
                    <a:pt x="4315" y="192244"/>
                    <a:pt x="12629" y="136558"/>
                  </a:cubicBezTo>
                  <a:close/>
                </a:path>
              </a:pathLst>
            </a:custGeom>
            <a:solidFill>
              <a:srgbClr val="B7D89B"/>
            </a:solidFill>
            <a:ln w="12621"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94168362-F54C-0920-72C4-F5D11E6EDDAF}"/>
                </a:ext>
              </a:extLst>
            </p:cNvPr>
            <p:cNvSpPr>
              <a:spLocks noGrp="1" noRot="1" noMove="1" noResize="1" noEditPoints="1" noAdjustHandles="1" noChangeArrowheads="1" noChangeShapeType="1"/>
            </p:cNvSpPr>
            <p:nvPr/>
          </p:nvSpPr>
          <p:spPr>
            <a:xfrm>
              <a:off x="2561961" y="4610841"/>
              <a:ext cx="4135183" cy="2247158"/>
            </a:xfrm>
            <a:custGeom>
              <a:avLst/>
              <a:gdLst>
                <a:gd name="connsiteX0" fmla="*/ 2321907 w 4135183"/>
                <a:gd name="connsiteY0" fmla="*/ 0 h 2247158"/>
                <a:gd name="connsiteX1" fmla="*/ 3166765 w 4135183"/>
                <a:gd name="connsiteY1" fmla="*/ 842338 h 2247158"/>
                <a:gd name="connsiteX2" fmla="*/ 3078038 w 4135183"/>
                <a:gd name="connsiteY2" fmla="*/ 1211412 h 2247158"/>
                <a:gd name="connsiteX3" fmla="*/ 2902605 w 4135183"/>
                <a:gd name="connsiteY3" fmla="*/ 1451757 h 2247158"/>
                <a:gd name="connsiteX4" fmla="*/ 2784976 w 4135183"/>
                <a:gd name="connsiteY4" fmla="*/ 1878589 h 2247158"/>
                <a:gd name="connsiteX5" fmla="*/ 3098611 w 4135183"/>
                <a:gd name="connsiteY5" fmla="*/ 1897212 h 2247158"/>
                <a:gd name="connsiteX6" fmla="*/ 3234540 w 4135183"/>
                <a:gd name="connsiteY6" fmla="*/ 1767099 h 2247158"/>
                <a:gd name="connsiteX7" fmla="*/ 3603203 w 4135183"/>
                <a:gd name="connsiteY7" fmla="*/ 1637615 h 2247158"/>
                <a:gd name="connsiteX8" fmla="*/ 4135183 w 4135183"/>
                <a:gd name="connsiteY8" fmla="*/ 2099932 h 2247158"/>
                <a:gd name="connsiteX9" fmla="*/ 4120275 w 4135183"/>
                <a:gd name="connsiteY9" fmla="*/ 2208823 h 2247158"/>
                <a:gd name="connsiteX10" fmla="*/ 4103958 w 4135183"/>
                <a:gd name="connsiteY10" fmla="*/ 2247158 h 2247158"/>
                <a:gd name="connsiteX11" fmla="*/ 76585 w 4135183"/>
                <a:gd name="connsiteY11" fmla="*/ 2247158 h 2247158"/>
                <a:gd name="connsiteX12" fmla="*/ 27000 w 4135183"/>
                <a:gd name="connsiteY12" fmla="*/ 2122675 h 2247158"/>
                <a:gd name="connsiteX13" fmla="*/ 0 w 4135183"/>
                <a:gd name="connsiteY13" fmla="*/ 1910928 h 2247158"/>
                <a:gd name="connsiteX14" fmla="*/ 844984 w 4135183"/>
                <a:gd name="connsiteY14" fmla="*/ 1068715 h 2247158"/>
                <a:gd name="connsiteX15" fmla="*/ 1271073 w 4135183"/>
                <a:gd name="connsiteY15" fmla="*/ 1175423 h 2247158"/>
                <a:gd name="connsiteX16" fmla="*/ 1382896 w 4135183"/>
                <a:gd name="connsiteY16" fmla="*/ 1216068 h 2247158"/>
                <a:gd name="connsiteX17" fmla="*/ 1570320 w 4135183"/>
                <a:gd name="connsiteY17" fmla="*/ 1029203 h 2247158"/>
                <a:gd name="connsiteX18" fmla="*/ 1570950 w 4135183"/>
                <a:gd name="connsiteY18" fmla="*/ 748717 h 2247158"/>
                <a:gd name="connsiteX19" fmla="*/ 2321907 w 4135183"/>
                <a:gd name="connsiteY19" fmla="*/ 0 h 22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5183" h="2247158">
                  <a:moveTo>
                    <a:pt x="2321907" y="0"/>
                  </a:moveTo>
                  <a:cubicBezTo>
                    <a:pt x="2788510" y="0"/>
                    <a:pt x="3166765" y="377127"/>
                    <a:pt x="3166765" y="842338"/>
                  </a:cubicBezTo>
                  <a:cubicBezTo>
                    <a:pt x="3166765" y="975346"/>
                    <a:pt x="3133193" y="1099545"/>
                    <a:pt x="3078038" y="1211412"/>
                  </a:cubicBezTo>
                  <a:lnTo>
                    <a:pt x="2902605" y="1451757"/>
                  </a:lnTo>
                  <a:cubicBezTo>
                    <a:pt x="2815898" y="1574068"/>
                    <a:pt x="2721365" y="1730984"/>
                    <a:pt x="2784976" y="1878589"/>
                  </a:cubicBezTo>
                  <a:cubicBezTo>
                    <a:pt x="2845053" y="2017888"/>
                    <a:pt x="3002690" y="1987310"/>
                    <a:pt x="3098611" y="1897212"/>
                  </a:cubicBezTo>
                  <a:cubicBezTo>
                    <a:pt x="3150736" y="1848262"/>
                    <a:pt x="3178251" y="1806485"/>
                    <a:pt x="3234540" y="1767099"/>
                  </a:cubicBezTo>
                  <a:cubicBezTo>
                    <a:pt x="3330208" y="1687068"/>
                    <a:pt x="3459953" y="1637615"/>
                    <a:pt x="3603203" y="1637615"/>
                  </a:cubicBezTo>
                  <a:cubicBezTo>
                    <a:pt x="3897023" y="1637615"/>
                    <a:pt x="4135183" y="1844613"/>
                    <a:pt x="4135183" y="2099932"/>
                  </a:cubicBezTo>
                  <a:cubicBezTo>
                    <a:pt x="4135183" y="2137463"/>
                    <a:pt x="4130017" y="2173923"/>
                    <a:pt x="4120275" y="2208823"/>
                  </a:cubicBezTo>
                  <a:lnTo>
                    <a:pt x="4103958" y="2247158"/>
                  </a:lnTo>
                  <a:lnTo>
                    <a:pt x="76585" y="2247158"/>
                  </a:lnTo>
                  <a:lnTo>
                    <a:pt x="27000" y="2122675"/>
                  </a:lnTo>
                  <a:cubicBezTo>
                    <a:pt x="9379" y="2055025"/>
                    <a:pt x="0" y="1984070"/>
                    <a:pt x="0" y="1910928"/>
                  </a:cubicBezTo>
                  <a:cubicBezTo>
                    <a:pt x="0" y="1445843"/>
                    <a:pt x="397944" y="1066451"/>
                    <a:pt x="844984" y="1068715"/>
                  </a:cubicBezTo>
                  <a:cubicBezTo>
                    <a:pt x="1012340" y="1069470"/>
                    <a:pt x="1134386" y="1093631"/>
                    <a:pt x="1271073" y="1175423"/>
                  </a:cubicBezTo>
                  <a:cubicBezTo>
                    <a:pt x="1305150" y="1195809"/>
                    <a:pt x="1340236" y="1216068"/>
                    <a:pt x="1382896" y="1216068"/>
                  </a:cubicBezTo>
                  <a:cubicBezTo>
                    <a:pt x="1486389" y="1216068"/>
                    <a:pt x="1570320" y="1132388"/>
                    <a:pt x="1570320" y="1029203"/>
                  </a:cubicBezTo>
                  <a:cubicBezTo>
                    <a:pt x="1570320" y="1029203"/>
                    <a:pt x="1570950" y="759288"/>
                    <a:pt x="1570950" y="748717"/>
                  </a:cubicBezTo>
                  <a:cubicBezTo>
                    <a:pt x="1570950" y="283632"/>
                    <a:pt x="1855305" y="0"/>
                    <a:pt x="2321907" y="0"/>
                  </a:cubicBezTo>
                  <a:close/>
                </a:path>
              </a:pathLst>
            </a:custGeom>
            <a:solidFill>
              <a:srgbClr val="B7D89B"/>
            </a:solidFill>
            <a:ln w="12621" cap="flat">
              <a:noFill/>
              <a:prstDash val="solid"/>
              <a:miter/>
            </a:ln>
          </p:spPr>
          <p:txBody>
            <a:bodyPr rtlCol="0" anchor="ctr"/>
            <a:lstStyle/>
            <a:p>
              <a:endParaRPr lang="nb-NO"/>
            </a:p>
          </p:txBody>
        </p:sp>
      </p:grpSp>
      <p:sp>
        <p:nvSpPr>
          <p:cNvPr id="6" name="Tittel 1">
            <a:extLst>
              <a:ext uri="{FF2B5EF4-FFF2-40B4-BE49-F238E27FC236}">
                <a16:creationId xmlns:a16="http://schemas.microsoft.com/office/drawing/2014/main" id="{BDB40459-08BB-85D7-43CB-CB4D51F7E266}"/>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25" name="Plassholder for tekst 24">
            <a:extLst>
              <a:ext uri="{FF2B5EF4-FFF2-40B4-BE49-F238E27FC236}">
                <a16:creationId xmlns:a16="http://schemas.microsoft.com/office/drawing/2014/main" id="{415CFBB1-65DF-E750-1838-AB6BD7A10BA8}"/>
              </a:ext>
            </a:extLst>
          </p:cNvPr>
          <p:cNvSpPr>
            <a:spLocks noGrp="1"/>
          </p:cNvSpPr>
          <p:nvPr>
            <p:ph type="body" sz="quarter" idx="13" hasCustomPrompt="1"/>
          </p:nvPr>
        </p:nvSpPr>
        <p:spPr>
          <a:xfrm>
            <a:off x="541339" y="598095"/>
            <a:ext cx="3328986" cy="905268"/>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a:t>Ditt navn, telefon og epost</a:t>
            </a:r>
          </a:p>
        </p:txBody>
      </p:sp>
      <p:sp>
        <p:nvSpPr>
          <p:cNvPr id="28" name="Plassholder for tekst 24">
            <a:extLst>
              <a:ext uri="{FF2B5EF4-FFF2-40B4-BE49-F238E27FC236}">
                <a16:creationId xmlns:a16="http://schemas.microsoft.com/office/drawing/2014/main" id="{A811C732-2338-FD54-F568-9C8A89ACE56A}"/>
              </a:ext>
            </a:extLst>
          </p:cNvPr>
          <p:cNvSpPr>
            <a:spLocks noGrp="1"/>
          </p:cNvSpPr>
          <p:nvPr>
            <p:ph type="body" sz="quarter" idx="14" hasCustomPrompt="1"/>
          </p:nvPr>
        </p:nvSpPr>
        <p:spPr>
          <a:xfrm>
            <a:off x="541339" y="1532338"/>
            <a:ext cx="3328986" cy="690162"/>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a:t>Kontoradresse</a:t>
            </a:r>
          </a:p>
        </p:txBody>
      </p:sp>
      <p:sp>
        <p:nvSpPr>
          <p:cNvPr id="29" name="TekstSylinder 28">
            <a:extLst>
              <a:ext uri="{FF2B5EF4-FFF2-40B4-BE49-F238E27FC236}">
                <a16:creationId xmlns:a16="http://schemas.microsoft.com/office/drawing/2014/main" id="{09913CBD-6E5D-3BF0-C4FB-3B7593FC352B}"/>
              </a:ext>
            </a:extLst>
          </p:cNvPr>
          <p:cNvSpPr txBox="1"/>
          <p:nvPr userDrawn="1"/>
        </p:nvSpPr>
        <p:spPr>
          <a:xfrm>
            <a:off x="541339" y="2314575"/>
            <a:ext cx="3299439" cy="440424"/>
          </a:xfrm>
          <a:prstGeom prst="rect">
            <a:avLst/>
          </a:prstGeom>
          <a:noFill/>
          <a:ln>
            <a:noFill/>
          </a:ln>
        </p:spPr>
        <p:txBody>
          <a:bodyPr wrap="square" lIns="90000" tIns="46800" rIns="90000" bIns="46800" rtlCol="0">
            <a:noAutofit/>
          </a:bodyPr>
          <a:lstStyle/>
          <a:p>
            <a:pPr algn="l">
              <a:lnSpc>
                <a:spcPct val="107000"/>
              </a:lnSpc>
              <a:spcBef>
                <a:spcPts val="300"/>
              </a:spcBef>
            </a:pPr>
            <a:r>
              <a:rPr lang="nb-NO" sz="1600" noProof="0">
                <a:solidFill>
                  <a:schemeClr val="tx2"/>
                </a:solidFill>
              </a:rPr>
              <a:t>husbanken.no</a:t>
            </a:r>
          </a:p>
        </p:txBody>
      </p:sp>
    </p:spTree>
    <p:extLst>
      <p:ext uri="{BB962C8B-B14F-4D97-AF65-F5344CB8AC3E}">
        <p14:creationId xmlns:p14="http://schemas.microsoft.com/office/powerpoint/2010/main" val="889024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2495315" y="3463634"/>
            <a:ext cx="7201369" cy="1620203"/>
          </a:xfrm>
        </p:spPr>
        <p:txBody>
          <a:bodyPr anchor="t">
            <a:normAutofit/>
          </a:bodyPr>
          <a:lstStyle>
            <a:lvl1pPr algn="ctr">
              <a:defRPr sz="3200"/>
            </a:lvl1pPr>
          </a:lstStyle>
          <a:p>
            <a:r>
              <a:rPr lang="nb-NO"/>
              <a:t>Klikk for å redigere tittelstil</a:t>
            </a:r>
          </a:p>
        </p:txBody>
      </p:sp>
      <p:sp>
        <p:nvSpPr>
          <p:cNvPr id="8" name="Plassholder for bilde 7"/>
          <p:cNvSpPr>
            <a:spLocks noGrp="1"/>
          </p:cNvSpPr>
          <p:nvPr>
            <p:ph type="pic" sz="quarter" idx="13"/>
          </p:nvPr>
        </p:nvSpPr>
        <p:spPr>
          <a:xfrm>
            <a:off x="5312851" y="1908239"/>
            <a:ext cx="1566298" cy="1242156"/>
          </a:xfrm>
          <a:blipFill>
            <a:blip r:embed="rId2"/>
            <a:stretch>
              <a:fillRect/>
            </a:stretch>
          </a:blipFill>
        </p:spPr>
        <p:txBody>
          <a:bodyPr tIns="180000">
            <a:normAutofit/>
          </a:bodyPr>
          <a:lstStyle>
            <a:lvl1pPr marL="0" indent="0" algn="ctr">
              <a:buNone/>
              <a:defRPr sz="1200">
                <a:solidFill>
                  <a:schemeClr val="dk2"/>
                </a:solidFill>
              </a:defRPr>
            </a:lvl1pPr>
          </a:lstStyle>
          <a:p>
            <a:r>
              <a:rPr lang="nb-NO"/>
              <a:t>Klikk på ikonet for å legge til et bilde</a:t>
            </a:r>
          </a:p>
        </p:txBody>
      </p:sp>
    </p:spTree>
    <p:extLst>
      <p:ext uri="{BB962C8B-B14F-4D97-AF65-F5344CB8AC3E}">
        <p14:creationId xmlns:p14="http://schemas.microsoft.com/office/powerpoint/2010/main" val="161297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BA77C9-BF05-78A6-336E-A11C51C7AE1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FF7DA12-D3BB-BCF2-8D7C-68B4D2A46397}"/>
              </a:ext>
            </a:extLst>
          </p:cNvPr>
          <p:cNvSpPr>
            <a:spLocks noGrp="1"/>
          </p:cNvSpPr>
          <p:nvPr>
            <p:ph type="dt" sz="half" idx="10"/>
          </p:nvPr>
        </p:nvSpPr>
        <p:spPr/>
        <p:txBody>
          <a:bodyPr/>
          <a:lstStyle/>
          <a:p>
            <a:fld id="{9B149379-DB22-4949-8752-F7C0E9FFCD5A}" type="datetimeFigureOut">
              <a:rPr lang="nb-NO" smtClean="0"/>
              <a:pPr/>
              <a:t>16.05.2025</a:t>
            </a:fld>
            <a:endParaRPr lang="nb-NO"/>
          </a:p>
        </p:txBody>
      </p:sp>
      <p:sp>
        <p:nvSpPr>
          <p:cNvPr id="4" name="Plassholder for bunntekst 3">
            <a:extLst>
              <a:ext uri="{FF2B5EF4-FFF2-40B4-BE49-F238E27FC236}">
                <a16:creationId xmlns:a16="http://schemas.microsoft.com/office/drawing/2014/main" id="{6A0C8121-9A5E-23A1-7408-2D833B1CE2E9}"/>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293FC1FE-C2D6-8745-558C-9DF71602E32B}"/>
              </a:ext>
            </a:extLst>
          </p:cNvPr>
          <p:cNvSpPr>
            <a:spLocks noGrp="1"/>
          </p:cNvSpPr>
          <p:nvPr>
            <p:ph type="sldNum" sz="quarter" idx="12"/>
          </p:nvPr>
        </p:nvSpPr>
        <p:spPr/>
        <p:txBody>
          <a:bodyPr/>
          <a:lstStyle/>
          <a:p>
            <a:fld id="{D0CFEC11-77BE-49F9-9264-115C93F53507}" type="slidenum">
              <a:rPr lang="nb-NO" smtClean="0"/>
              <a:pPr/>
              <a:t>‹#›</a:t>
            </a:fld>
            <a:endParaRPr lang="nb-NO"/>
          </a:p>
        </p:txBody>
      </p:sp>
    </p:spTree>
    <p:extLst>
      <p:ext uri="{BB962C8B-B14F-4D97-AF65-F5344CB8AC3E}">
        <p14:creationId xmlns:p14="http://schemas.microsoft.com/office/powerpoint/2010/main" val="4141322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591A1EB9-A07A-5DD0-DC64-FAAB04824B32}"/>
              </a:ext>
              <a:ext uri="{C183D7F6-B498-43B3-948B-1728B52AA6E4}">
                <adec:decorative xmlns:adec="http://schemas.microsoft.com/office/drawing/2017/decorative" val="1"/>
              </a:ext>
            </a:extLst>
          </p:cNvPr>
          <p:cNvGrpSpPr/>
          <p:nvPr userDrawn="1"/>
        </p:nvGrpSpPr>
        <p:grpSpPr>
          <a:xfrm>
            <a:off x="2279412" y="1"/>
            <a:ext cx="9912588" cy="6845438"/>
            <a:chOff x="2279412" y="1"/>
            <a:chExt cx="9912588" cy="6845438"/>
          </a:xfrm>
        </p:grpSpPr>
        <p:sp>
          <p:nvSpPr>
            <p:cNvPr id="21" name="Frihåndsform: figur 20">
              <a:extLst>
                <a:ext uri="{FF2B5EF4-FFF2-40B4-BE49-F238E27FC236}">
                  <a16:creationId xmlns:a16="http://schemas.microsoft.com/office/drawing/2014/main" id="{A0E90342-FCDC-3DB9-68DB-6ED2CEE5D58E}"/>
                </a:ext>
              </a:extLst>
            </p:cNvPr>
            <p:cNvSpPr/>
            <p:nvPr/>
          </p:nvSpPr>
          <p:spPr>
            <a:xfrm>
              <a:off x="4174909" y="1144004"/>
              <a:ext cx="8017091" cy="5701435"/>
            </a:xfrm>
            <a:custGeom>
              <a:avLst/>
              <a:gdLst>
                <a:gd name="connsiteX0" fmla="*/ 5479844 w 8017091"/>
                <a:gd name="connsiteY0" fmla="*/ 0 h 5701435"/>
                <a:gd name="connsiteX1" fmla="*/ 7366515 w 8017091"/>
                <a:gd name="connsiteY1" fmla="*/ 1886201 h 5701435"/>
                <a:gd name="connsiteX2" fmla="*/ 6829664 w 8017091"/>
                <a:gd name="connsiteY2" fmla="*/ 3202535 h 5701435"/>
                <a:gd name="connsiteX3" fmla="*/ 6536274 w 8017091"/>
                <a:gd name="connsiteY3" fmla="*/ 3522701 h 5701435"/>
                <a:gd name="connsiteX4" fmla="*/ 6339336 w 8017091"/>
                <a:gd name="connsiteY4" fmla="*/ 4432831 h 5701435"/>
                <a:gd name="connsiteX5" fmla="*/ 6814912 w 8017091"/>
                <a:gd name="connsiteY5" fmla="*/ 4611943 h 5701435"/>
                <a:gd name="connsiteX6" fmla="*/ 7021684 w 8017091"/>
                <a:gd name="connsiteY6" fmla="*/ 4469381 h 5701435"/>
                <a:gd name="connsiteX7" fmla="*/ 7232996 w 8017091"/>
                <a:gd name="connsiteY7" fmla="*/ 4256231 h 5701435"/>
                <a:gd name="connsiteX8" fmla="*/ 7233878 w 8017091"/>
                <a:gd name="connsiteY8" fmla="*/ 4256984 h 5701435"/>
                <a:gd name="connsiteX9" fmla="*/ 7730636 w 8017091"/>
                <a:gd name="connsiteY9" fmla="*/ 3965331 h 5701435"/>
                <a:gd name="connsiteX10" fmla="*/ 7887480 w 8017091"/>
                <a:gd name="connsiteY10" fmla="*/ 3932925 h 5701435"/>
                <a:gd name="connsiteX11" fmla="*/ 8017091 w 8017091"/>
                <a:gd name="connsiteY11" fmla="*/ 3923153 h 5701435"/>
                <a:gd name="connsiteX12" fmla="*/ 8017091 w 8017091"/>
                <a:gd name="connsiteY12" fmla="*/ 5701435 h 5701435"/>
                <a:gd name="connsiteX13" fmla="*/ 462086 w 8017091"/>
                <a:gd name="connsiteY13" fmla="*/ 5701435 h 5701435"/>
                <a:gd name="connsiteX14" fmla="*/ 462086 w 8017091"/>
                <a:gd name="connsiteY14" fmla="*/ 5701183 h 5701435"/>
                <a:gd name="connsiteX15" fmla="*/ 147640 w 8017091"/>
                <a:gd name="connsiteY15" fmla="*/ 5136843 h 5701435"/>
                <a:gd name="connsiteX16" fmla="*/ 0 w 8017091"/>
                <a:gd name="connsiteY16" fmla="*/ 4406454 h 5701435"/>
                <a:gd name="connsiteX17" fmla="*/ 1875576 w 8017091"/>
                <a:gd name="connsiteY17" fmla="*/ 2531431 h 5701435"/>
                <a:gd name="connsiteX18" fmla="*/ 2680727 w 8017091"/>
                <a:gd name="connsiteY18" fmla="*/ 2715190 h 5701435"/>
                <a:gd name="connsiteX19" fmla="*/ 2998577 w 8017091"/>
                <a:gd name="connsiteY19" fmla="*/ 2914022 h 5701435"/>
                <a:gd name="connsiteX20" fmla="*/ 2999459 w 8017091"/>
                <a:gd name="connsiteY20" fmla="*/ 2911761 h 5701435"/>
                <a:gd name="connsiteX21" fmla="*/ 3026314 w 8017091"/>
                <a:gd name="connsiteY21" fmla="*/ 2928215 h 5701435"/>
                <a:gd name="connsiteX22" fmla="*/ 3030980 w 8017091"/>
                <a:gd name="connsiteY22" fmla="*/ 2931607 h 5701435"/>
                <a:gd name="connsiteX23" fmla="*/ 3032492 w 8017091"/>
                <a:gd name="connsiteY23" fmla="*/ 2931607 h 5701435"/>
                <a:gd name="connsiteX24" fmla="*/ 3208123 w 8017091"/>
                <a:gd name="connsiteY24" fmla="*/ 2975192 h 5701435"/>
                <a:gd name="connsiteX25" fmla="*/ 3597460 w 8017091"/>
                <a:gd name="connsiteY25" fmla="*/ 2585943 h 5701435"/>
                <a:gd name="connsiteX26" fmla="*/ 3593173 w 8017091"/>
                <a:gd name="connsiteY26" fmla="*/ 1870249 h 5701435"/>
                <a:gd name="connsiteX27" fmla="*/ 3594055 w 8017091"/>
                <a:gd name="connsiteY27" fmla="*/ 1868617 h 5701435"/>
                <a:gd name="connsiteX28" fmla="*/ 5479844 w 8017091"/>
                <a:gd name="connsiteY28" fmla="*/ 0 h 570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17091" h="5701435">
                  <a:moveTo>
                    <a:pt x="5479844" y="0"/>
                  </a:moveTo>
                  <a:cubicBezTo>
                    <a:pt x="6521775" y="0"/>
                    <a:pt x="7366515" y="844438"/>
                    <a:pt x="7366515" y="1886201"/>
                  </a:cubicBezTo>
                  <a:cubicBezTo>
                    <a:pt x="7366515" y="2398542"/>
                    <a:pt x="7161382" y="2862650"/>
                    <a:pt x="6829664" y="3202535"/>
                  </a:cubicBezTo>
                  <a:cubicBezTo>
                    <a:pt x="6695010" y="3358159"/>
                    <a:pt x="6630834" y="3407019"/>
                    <a:pt x="6536274" y="3522701"/>
                  </a:cubicBezTo>
                  <a:cubicBezTo>
                    <a:pt x="6400611" y="3685484"/>
                    <a:pt x="6171775" y="4109399"/>
                    <a:pt x="6339336" y="4432831"/>
                  </a:cubicBezTo>
                  <a:cubicBezTo>
                    <a:pt x="6425197" y="4598629"/>
                    <a:pt x="6634995" y="4653643"/>
                    <a:pt x="6814912" y="4611943"/>
                  </a:cubicBezTo>
                  <a:cubicBezTo>
                    <a:pt x="6857906" y="4598754"/>
                    <a:pt x="6935950" y="4563711"/>
                    <a:pt x="7021684" y="4469381"/>
                  </a:cubicBezTo>
                  <a:lnTo>
                    <a:pt x="7232996" y="4256231"/>
                  </a:lnTo>
                  <a:lnTo>
                    <a:pt x="7233878" y="4256984"/>
                  </a:lnTo>
                  <a:cubicBezTo>
                    <a:pt x="7370549" y="4121457"/>
                    <a:pt x="7540002" y="4019090"/>
                    <a:pt x="7730636" y="3965331"/>
                  </a:cubicBezTo>
                  <a:cubicBezTo>
                    <a:pt x="7785355" y="3946113"/>
                    <a:pt x="7835409" y="3937196"/>
                    <a:pt x="7887480" y="3932925"/>
                  </a:cubicBezTo>
                  <a:lnTo>
                    <a:pt x="8017091" y="3923153"/>
                  </a:lnTo>
                  <a:lnTo>
                    <a:pt x="8017091" y="5701435"/>
                  </a:lnTo>
                  <a:lnTo>
                    <a:pt x="462086" y="5701435"/>
                  </a:lnTo>
                  <a:lnTo>
                    <a:pt x="462086" y="5701183"/>
                  </a:lnTo>
                  <a:cubicBezTo>
                    <a:pt x="327053" y="5534004"/>
                    <a:pt x="220263" y="5343588"/>
                    <a:pt x="147640" y="5136843"/>
                  </a:cubicBezTo>
                  <a:cubicBezTo>
                    <a:pt x="52575" y="4912388"/>
                    <a:pt x="0" y="4665575"/>
                    <a:pt x="0" y="4406454"/>
                  </a:cubicBezTo>
                  <a:cubicBezTo>
                    <a:pt x="0" y="3370971"/>
                    <a:pt x="839697" y="2531431"/>
                    <a:pt x="1875576" y="2531431"/>
                  </a:cubicBezTo>
                  <a:cubicBezTo>
                    <a:pt x="2164301" y="2531431"/>
                    <a:pt x="2436887" y="2598002"/>
                    <a:pt x="2680727" y="2715190"/>
                  </a:cubicBezTo>
                  <a:lnTo>
                    <a:pt x="2998577" y="2914022"/>
                  </a:lnTo>
                  <a:lnTo>
                    <a:pt x="2999459" y="2911761"/>
                  </a:lnTo>
                  <a:cubicBezTo>
                    <a:pt x="3008411" y="2917288"/>
                    <a:pt x="3016984" y="2923191"/>
                    <a:pt x="3026314" y="2928215"/>
                  </a:cubicBezTo>
                  <a:cubicBezTo>
                    <a:pt x="3027828" y="2929471"/>
                    <a:pt x="3029466" y="2930476"/>
                    <a:pt x="3030980" y="2931607"/>
                  </a:cubicBezTo>
                  <a:lnTo>
                    <a:pt x="3032492" y="2931607"/>
                  </a:lnTo>
                  <a:cubicBezTo>
                    <a:pt x="3085446" y="2958486"/>
                    <a:pt x="3144578" y="2975192"/>
                    <a:pt x="3208123" y="2975192"/>
                  </a:cubicBezTo>
                  <a:cubicBezTo>
                    <a:pt x="3423090" y="2975192"/>
                    <a:pt x="3597460" y="2800853"/>
                    <a:pt x="3597460" y="2585943"/>
                  </a:cubicBezTo>
                  <a:lnTo>
                    <a:pt x="3593173" y="1870249"/>
                  </a:lnTo>
                  <a:cubicBezTo>
                    <a:pt x="3593425" y="1869747"/>
                    <a:pt x="3593803" y="1869245"/>
                    <a:pt x="3594055" y="1868617"/>
                  </a:cubicBezTo>
                  <a:cubicBezTo>
                    <a:pt x="3603638" y="835144"/>
                    <a:pt x="4437913" y="0"/>
                    <a:pt x="5479844" y="0"/>
                  </a:cubicBezTo>
                  <a:close/>
                </a:path>
              </a:pathLst>
            </a:custGeom>
            <a:solidFill>
              <a:srgbClr val="B7D89B"/>
            </a:solidFill>
            <a:ln w="12608"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F1D1FD16-3690-ACDE-ABBB-B82F6538C891}"/>
                </a:ext>
              </a:extLst>
            </p:cNvPr>
            <p:cNvSpPr/>
            <p:nvPr/>
          </p:nvSpPr>
          <p:spPr>
            <a:xfrm>
              <a:off x="2279412" y="1"/>
              <a:ext cx="5861596" cy="2244909"/>
            </a:xfrm>
            <a:custGeom>
              <a:avLst/>
              <a:gdLst>
                <a:gd name="connsiteX0" fmla="*/ 645283 w 5861596"/>
                <a:gd name="connsiteY0" fmla="*/ 0 h 2244909"/>
                <a:gd name="connsiteX1" fmla="*/ 5861596 w 5861596"/>
                <a:gd name="connsiteY1" fmla="*/ 0 h 2244909"/>
                <a:gd name="connsiteX2" fmla="*/ 5856782 w 5861596"/>
                <a:gd name="connsiteY2" fmla="*/ 47573 h 2244909"/>
                <a:gd name="connsiteX3" fmla="*/ 4815021 w 5861596"/>
                <a:gd name="connsiteY3" fmla="*/ 893424 h 2244909"/>
                <a:gd name="connsiteX4" fmla="*/ 4349152 w 5861596"/>
                <a:gd name="connsiteY4" fmla="*/ 782139 h 2244909"/>
                <a:gd name="connsiteX5" fmla="*/ 4045676 w 5861596"/>
                <a:gd name="connsiteY5" fmla="*/ 562206 h 2244909"/>
                <a:gd name="connsiteX6" fmla="*/ 3506807 w 5861596"/>
                <a:gd name="connsiteY6" fmla="*/ 414620 h 2244909"/>
                <a:gd name="connsiteX7" fmla="*/ 3483230 w 5861596"/>
                <a:gd name="connsiteY7" fmla="*/ 808013 h 2244909"/>
                <a:gd name="connsiteX8" fmla="*/ 3647513 w 5861596"/>
                <a:gd name="connsiteY8" fmla="*/ 978459 h 2244909"/>
                <a:gd name="connsiteX9" fmla="*/ 3811040 w 5861596"/>
                <a:gd name="connsiteY9" fmla="*/ 1440808 h 2244909"/>
                <a:gd name="connsiteX10" fmla="*/ 3227413 w 5861596"/>
                <a:gd name="connsiteY10" fmla="*/ 2107894 h 2244909"/>
                <a:gd name="connsiteX11" fmla="*/ 2763436 w 5861596"/>
                <a:gd name="connsiteY11" fmla="*/ 1844375 h 2244909"/>
                <a:gd name="connsiteX12" fmla="*/ 2563346 w 5861596"/>
                <a:gd name="connsiteY12" fmla="*/ 1483012 h 2244909"/>
                <a:gd name="connsiteX13" fmla="*/ 2128620 w 5861596"/>
                <a:gd name="connsiteY13" fmla="*/ 1184324 h 2244909"/>
                <a:gd name="connsiteX14" fmla="*/ 2128620 w 5861596"/>
                <a:gd name="connsiteY14" fmla="*/ 1184199 h 2244909"/>
                <a:gd name="connsiteX15" fmla="*/ 1785302 w 5861596"/>
                <a:gd name="connsiteY15" fmla="*/ 1680211 h 2244909"/>
                <a:gd name="connsiteX16" fmla="*/ 1047100 w 5861596"/>
                <a:gd name="connsiteY16" fmla="*/ 2244551 h 2244909"/>
                <a:gd name="connsiteX17" fmla="*/ 402323 w 5861596"/>
                <a:gd name="connsiteY17" fmla="*/ 1977642 h 2244909"/>
                <a:gd name="connsiteX18" fmla="*/ 179917 w 5861596"/>
                <a:gd name="connsiteY18" fmla="*/ 1709979 h 2244909"/>
                <a:gd name="connsiteX19" fmla="*/ 47658 w 5861596"/>
                <a:gd name="connsiteY19" fmla="*/ 1390064 h 2244909"/>
                <a:gd name="connsiteX20" fmla="*/ 25846 w 5861596"/>
                <a:gd name="connsiteY20" fmla="*/ 1274759 h 2244909"/>
                <a:gd name="connsiteX21" fmla="*/ 0 w 5861596"/>
                <a:gd name="connsiteY21" fmla="*/ 1030208 h 2244909"/>
                <a:gd name="connsiteX22" fmla="*/ 514157 w 5861596"/>
                <a:gd name="connsiteY22" fmla="*/ 105759 h 2244909"/>
                <a:gd name="connsiteX23" fmla="*/ 600172 w 5861596"/>
                <a:gd name="connsiteY23" fmla="*/ 44768 h 22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61596" h="2244909">
                  <a:moveTo>
                    <a:pt x="645283" y="0"/>
                  </a:moveTo>
                  <a:lnTo>
                    <a:pt x="5861596" y="0"/>
                  </a:lnTo>
                  <a:lnTo>
                    <a:pt x="5856782" y="47573"/>
                  </a:lnTo>
                  <a:cubicBezTo>
                    <a:pt x="5757628" y="530302"/>
                    <a:pt x="5328895" y="893424"/>
                    <a:pt x="4815021" y="893424"/>
                  </a:cubicBezTo>
                  <a:cubicBezTo>
                    <a:pt x="4647081" y="893424"/>
                    <a:pt x="4490363" y="851221"/>
                    <a:pt x="4349152" y="782139"/>
                  </a:cubicBezTo>
                  <a:lnTo>
                    <a:pt x="4045676" y="562206"/>
                  </a:lnTo>
                  <a:cubicBezTo>
                    <a:pt x="3891228" y="453307"/>
                    <a:pt x="3693155" y="334862"/>
                    <a:pt x="3506807" y="414620"/>
                  </a:cubicBezTo>
                  <a:cubicBezTo>
                    <a:pt x="3330799" y="490109"/>
                    <a:pt x="3369506" y="687810"/>
                    <a:pt x="3483230" y="808013"/>
                  </a:cubicBezTo>
                  <a:cubicBezTo>
                    <a:pt x="3545136" y="873328"/>
                    <a:pt x="3597838" y="907869"/>
                    <a:pt x="3647513" y="978459"/>
                  </a:cubicBezTo>
                  <a:cubicBezTo>
                    <a:pt x="3748630" y="1098411"/>
                    <a:pt x="3811040" y="1261194"/>
                    <a:pt x="3811040" y="1440808"/>
                  </a:cubicBezTo>
                  <a:cubicBezTo>
                    <a:pt x="3811040" y="1809206"/>
                    <a:pt x="3549801" y="2107894"/>
                    <a:pt x="3227413" y="2107894"/>
                  </a:cubicBezTo>
                  <a:cubicBezTo>
                    <a:pt x="3037913" y="2107894"/>
                    <a:pt x="2870100" y="2004270"/>
                    <a:pt x="2763436" y="1844375"/>
                  </a:cubicBezTo>
                  <a:lnTo>
                    <a:pt x="2563346" y="1483012"/>
                  </a:lnTo>
                  <a:cubicBezTo>
                    <a:pt x="2414319" y="1165986"/>
                    <a:pt x="2128620" y="1184324"/>
                    <a:pt x="2128620" y="1184324"/>
                  </a:cubicBezTo>
                  <a:lnTo>
                    <a:pt x="2128620" y="1184199"/>
                  </a:lnTo>
                  <a:cubicBezTo>
                    <a:pt x="1751008" y="1252653"/>
                    <a:pt x="1785302" y="1680211"/>
                    <a:pt x="1785302" y="1680211"/>
                  </a:cubicBezTo>
                  <a:cubicBezTo>
                    <a:pt x="1819722" y="2278715"/>
                    <a:pt x="1047100" y="2244551"/>
                    <a:pt x="1047100" y="2244551"/>
                  </a:cubicBezTo>
                  <a:cubicBezTo>
                    <a:pt x="795191" y="2244551"/>
                    <a:pt x="567111" y="2142560"/>
                    <a:pt x="402323" y="1977642"/>
                  </a:cubicBezTo>
                  <a:cubicBezTo>
                    <a:pt x="308519" y="1898134"/>
                    <a:pt x="233879" y="1806443"/>
                    <a:pt x="179917" y="1709979"/>
                  </a:cubicBezTo>
                  <a:cubicBezTo>
                    <a:pt x="122424" y="1617283"/>
                    <a:pt x="76531" y="1509012"/>
                    <a:pt x="47658" y="1390064"/>
                  </a:cubicBezTo>
                  <a:cubicBezTo>
                    <a:pt x="38328" y="1351378"/>
                    <a:pt x="31142" y="1312818"/>
                    <a:pt x="25846" y="1274759"/>
                  </a:cubicBezTo>
                  <a:cubicBezTo>
                    <a:pt x="9330" y="1196382"/>
                    <a:pt x="0" y="1114614"/>
                    <a:pt x="0" y="1030208"/>
                  </a:cubicBezTo>
                  <a:cubicBezTo>
                    <a:pt x="0" y="616844"/>
                    <a:pt x="211563" y="261760"/>
                    <a:pt x="514157" y="105759"/>
                  </a:cubicBezTo>
                  <a:cubicBezTo>
                    <a:pt x="548703" y="84563"/>
                    <a:pt x="576859" y="64294"/>
                    <a:pt x="600172" y="44768"/>
                  </a:cubicBezTo>
                  <a:close/>
                </a:path>
              </a:pathLst>
            </a:custGeom>
            <a:solidFill>
              <a:srgbClr val="B7D89B"/>
            </a:solidFill>
            <a:ln w="12608" cap="flat">
              <a:noFill/>
              <a:prstDash val="solid"/>
              <a:miter/>
            </a:ln>
          </p:spPr>
          <p:txBody>
            <a:bodyPr rtlCol="0" anchor="ctr"/>
            <a:lstStyle/>
            <a:p>
              <a:endParaRPr lang="nb-NO"/>
            </a:p>
          </p:txBody>
        </p:sp>
      </p:grpSp>
      <p:pic>
        <p:nvPicPr>
          <p:cNvPr id="10" name="Logo" descr="Husbanken. Logo.">
            <a:extLst>
              <a:ext uri="{FF2B5EF4-FFF2-40B4-BE49-F238E27FC236}">
                <a16:creationId xmlns:a16="http://schemas.microsoft.com/office/drawing/2014/main" id="{EA7BC013-B0AA-77D9-142D-95EA1132F05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050" y="2258713"/>
            <a:ext cx="2745182" cy="656456"/>
          </a:xfrm>
          <a:prstGeom prst="rect">
            <a:avLst/>
          </a:prstGeom>
        </p:spPr>
      </p:pic>
      <p:sp>
        <p:nvSpPr>
          <p:cNvPr id="2" name="Tittel 1">
            <a:extLst>
              <a:ext uri="{FF2B5EF4-FFF2-40B4-BE49-F238E27FC236}">
                <a16:creationId xmlns:a16="http://schemas.microsoft.com/office/drawing/2014/main" id="{604FDA07-C462-60F3-60C6-B95BD61B35CC}"/>
              </a:ext>
            </a:extLst>
          </p:cNvPr>
          <p:cNvSpPr>
            <a:spLocks noGrp="1"/>
          </p:cNvSpPr>
          <p:nvPr>
            <p:ph type="ctrTitle"/>
          </p:nvPr>
        </p:nvSpPr>
        <p:spPr>
          <a:xfrm>
            <a:off x="536718" y="3381671"/>
            <a:ext cx="8394038" cy="1655762"/>
          </a:xfrm>
        </p:spPr>
        <p:txBody>
          <a:bodyPr anchor="t" anchorCtr="0"/>
          <a:lstStyle>
            <a:lvl1pPr algn="l">
              <a:lnSpc>
                <a:spcPct val="100000"/>
              </a:lnSpc>
              <a:defRPr sz="3765">
                <a:solidFill>
                  <a:schemeClr val="tx2"/>
                </a:solidFill>
                <a:latin typeface="+mn-lt"/>
              </a:defRPr>
            </a:lvl1pPr>
          </a:lstStyle>
          <a:p>
            <a:r>
              <a:rPr lang="nb-NO"/>
              <a:t>Klikk for å redigere tittelstil</a:t>
            </a:r>
          </a:p>
        </p:txBody>
      </p:sp>
      <p:sp>
        <p:nvSpPr>
          <p:cNvPr id="7" name="Dato">
            <a:extLst>
              <a:ext uri="{FF2B5EF4-FFF2-40B4-BE49-F238E27FC236}">
                <a16:creationId xmlns:a16="http://schemas.microsoft.com/office/drawing/2014/main" id="{C07F1CAE-3934-CED9-DBE7-074183BD6C04}"/>
              </a:ext>
            </a:extLst>
          </p:cNvPr>
          <p:cNvSpPr>
            <a:spLocks noGrp="1"/>
          </p:cNvSpPr>
          <p:nvPr>
            <p:ph type="body" sz="quarter" idx="10" hasCustomPrompt="1"/>
          </p:nvPr>
        </p:nvSpPr>
        <p:spPr>
          <a:xfrm>
            <a:off x="536575" y="5307941"/>
            <a:ext cx="1651000" cy="556261"/>
          </a:xfrm>
        </p:spPr>
        <p:txBody>
          <a:bodyPr/>
          <a:lstStyle>
            <a:lvl1pPr marL="0" indent="0">
              <a:buNone/>
              <a:defRPr sz="1400"/>
            </a:lvl1pPr>
          </a:lstStyle>
          <a:p>
            <a:pPr lvl="0"/>
            <a:r>
              <a:rPr lang="nb-NO"/>
              <a:t>Dato</a:t>
            </a:r>
          </a:p>
          <a:p>
            <a:pPr lvl="1"/>
            <a:endParaRPr lang="nb-NO"/>
          </a:p>
        </p:txBody>
      </p:sp>
      <p:sp>
        <p:nvSpPr>
          <p:cNvPr id="3" name="Undertittel">
            <a:extLst>
              <a:ext uri="{FF2B5EF4-FFF2-40B4-BE49-F238E27FC236}">
                <a16:creationId xmlns:a16="http://schemas.microsoft.com/office/drawing/2014/main" id="{C72B7677-CDAC-C02D-C36D-05A7ADF822DA}"/>
              </a:ext>
            </a:extLst>
          </p:cNvPr>
          <p:cNvSpPr>
            <a:spLocks noGrp="1"/>
          </p:cNvSpPr>
          <p:nvPr>
            <p:ph type="subTitle" idx="1" hasCustomPrompt="1"/>
          </p:nvPr>
        </p:nvSpPr>
        <p:spPr>
          <a:xfrm>
            <a:off x="2391952" y="5307942"/>
            <a:ext cx="6538804" cy="556261"/>
          </a:xfrm>
        </p:spPr>
        <p:txBody>
          <a:bodyPr>
            <a:normAutofit/>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Klikk</a:t>
            </a:r>
            <a:r>
              <a:rPr lang="nb-NO"/>
              <a:t> for å </a:t>
            </a:r>
            <a:r>
              <a:rPr lang="nb-NO" err="1"/>
              <a:t>skrive</a:t>
            </a:r>
            <a:r>
              <a:rPr lang="nb-NO"/>
              <a:t> </a:t>
            </a:r>
            <a:r>
              <a:rPr lang="nb-NO" err="1"/>
              <a:t>navn</a:t>
            </a:r>
            <a:endParaRPr lang="nb-NO"/>
          </a:p>
        </p:txBody>
      </p:sp>
    </p:spTree>
    <p:extLst>
      <p:ext uri="{BB962C8B-B14F-4D97-AF65-F5344CB8AC3E}">
        <p14:creationId xmlns:p14="http://schemas.microsoft.com/office/powerpoint/2010/main" val="1555356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BA77C9-BF05-78A6-336E-A11C51C7AE1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FF7DA12-D3BB-BCF2-8D7C-68B4D2A46397}"/>
              </a:ext>
            </a:extLst>
          </p:cNvPr>
          <p:cNvSpPr>
            <a:spLocks noGrp="1"/>
          </p:cNvSpPr>
          <p:nvPr>
            <p:ph type="dt" sz="half" idx="10"/>
          </p:nvPr>
        </p:nvSpPr>
        <p:spPr/>
        <p:txBody>
          <a:bodyPr/>
          <a:lstStyle/>
          <a:p>
            <a:fld id="{9B149379-DB22-4949-8752-F7C0E9FFCD5A}" type="datetimeFigureOut">
              <a:rPr lang="nb-NO" smtClean="0"/>
              <a:pPr/>
              <a:t>16.05.2025</a:t>
            </a:fld>
            <a:endParaRPr lang="nb-NO"/>
          </a:p>
        </p:txBody>
      </p:sp>
      <p:sp>
        <p:nvSpPr>
          <p:cNvPr id="4" name="Plassholder for bunntekst 3">
            <a:extLst>
              <a:ext uri="{FF2B5EF4-FFF2-40B4-BE49-F238E27FC236}">
                <a16:creationId xmlns:a16="http://schemas.microsoft.com/office/drawing/2014/main" id="{6A0C8121-9A5E-23A1-7408-2D833B1CE2E9}"/>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293FC1FE-C2D6-8745-558C-9DF71602E32B}"/>
              </a:ext>
            </a:extLst>
          </p:cNvPr>
          <p:cNvSpPr>
            <a:spLocks noGrp="1"/>
          </p:cNvSpPr>
          <p:nvPr>
            <p:ph type="sldNum" sz="quarter" idx="12"/>
          </p:nvPr>
        </p:nvSpPr>
        <p:spPr/>
        <p:txBody>
          <a:bodyPr/>
          <a:lstStyle/>
          <a:p>
            <a:fld id="{D0CFEC11-77BE-49F9-9264-115C93F53507}" type="slidenum">
              <a:rPr lang="nb-NO" smtClean="0"/>
              <a:pPr/>
              <a:t>‹#›</a:t>
            </a:fld>
            <a:endParaRPr lang="nb-NO"/>
          </a:p>
        </p:txBody>
      </p:sp>
    </p:spTree>
    <p:extLst>
      <p:ext uri="{BB962C8B-B14F-4D97-AF65-F5344CB8AC3E}">
        <p14:creationId xmlns:p14="http://schemas.microsoft.com/office/powerpoint/2010/main" val="2271205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tel og lengre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429071-13C1-5AA4-CE08-9420DA9341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D601754-57DA-D9D7-3FEB-732B689D2EC0}"/>
              </a:ext>
            </a:extLst>
          </p:cNvPr>
          <p:cNvSpPr>
            <a:spLocks noGrp="1"/>
          </p:cNvSpPr>
          <p:nvPr>
            <p:ph idx="1"/>
          </p:nvPr>
        </p:nvSpPr>
        <p:spPr>
          <a:xfrm>
            <a:off x="535959" y="1731168"/>
            <a:ext cx="8394035" cy="4351338"/>
          </a:xfrm>
        </p:spPr>
        <p:txBody>
          <a:bodyPr/>
          <a:lstStyle>
            <a:lvl1pPr marL="0" indent="0">
              <a:lnSpc>
                <a:spcPct val="125000"/>
              </a:lnSpc>
              <a:spcBef>
                <a:spcPts val="0"/>
              </a:spcBef>
              <a:spcAft>
                <a:spcPts val="800"/>
              </a:spcAft>
              <a:buNone/>
              <a:defRPr sz="1800">
                <a:solidFill>
                  <a:schemeClr val="tx2"/>
                </a:solidFill>
              </a:defRPr>
            </a:lvl1pPr>
            <a:lvl2pPr marL="255600" indent="-255588">
              <a:lnSpc>
                <a:spcPct val="125000"/>
              </a:lnSpc>
              <a:spcBef>
                <a:spcPts val="0"/>
              </a:spcBef>
              <a:spcAft>
                <a:spcPts val="200"/>
              </a:spcAft>
              <a:buFont typeface="Calibri" panose="020F0502020204030204" pitchFamily="34" charset="0"/>
              <a:buChar char="●"/>
              <a:defRPr sz="1800">
                <a:solidFill>
                  <a:schemeClr val="tx2"/>
                </a:solidFill>
              </a:defRPr>
            </a:lvl2pPr>
            <a:lvl3pPr marL="519113" indent="-228600">
              <a:defRPr sz="1800">
                <a:solidFill>
                  <a:schemeClr val="tx2"/>
                </a:solidFill>
              </a:defRPr>
            </a:lvl3pPr>
            <a:lvl4pPr>
              <a:lnSpc>
                <a:spcPct val="87000"/>
              </a:lnSpc>
              <a:spcAft>
                <a:spcPts val="600"/>
              </a:spcAft>
              <a:defRPr sz="2000">
                <a:solidFill>
                  <a:schemeClr val="tx2"/>
                </a:solidFill>
              </a:defRPr>
            </a:lvl4pPr>
            <a:lvl5pPr>
              <a:defRPr sz="18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26FBBF42-786F-1702-7BA1-472B12A740E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57555F0-AFE3-74C3-C99B-2E631512BA31}"/>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1840813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A06156A-41EB-68DC-00CE-C2F2E3AF6F3D}"/>
              </a:ext>
            </a:extLst>
          </p:cNvPr>
          <p:cNvSpPr>
            <a:spLocks noGrp="1"/>
          </p:cNvSpPr>
          <p:nvPr>
            <p:ph sz="half" idx="1"/>
          </p:nvPr>
        </p:nvSpPr>
        <p:spPr>
          <a:xfrm>
            <a:off x="5364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17E5ADD-8F44-B1E2-BD99-130D77360EB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401686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ående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6747538" cy="713913"/>
          </a:xfrm>
        </p:spPr>
        <p:txBody>
          <a:bodyPr/>
          <a:lstStyle/>
          <a:p>
            <a:r>
              <a:rPr lang="nb-NO"/>
              <a:t>Klikk for å redigere tittelstil</a:t>
            </a:r>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6747538"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8051797" y="906464"/>
            <a:ext cx="3498853" cy="5185964"/>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a:t>Legg inn fotokreditering her om det er relevant. (Foto: … )</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4083935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på halv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6253164" y="967186"/>
            <a:ext cx="5314494" cy="5064520"/>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a:t>Legg inn fotokreditering her om det er relevant. (Foto: … )</a:t>
            </a:r>
          </a:p>
        </p:txBody>
      </p:sp>
    </p:spTree>
    <p:extLst>
      <p:ext uri="{BB962C8B-B14F-4D97-AF65-F5344CB8AC3E}">
        <p14:creationId xmlns:p14="http://schemas.microsoft.com/office/powerpoint/2010/main" val="2521229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og graf / tabel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4DB3D83-725F-78F7-090F-8AE5F8E605CF}"/>
              </a:ext>
              <a:ext uri="{C183D7F6-B498-43B3-948B-1728B52AA6E4}">
                <adec:decorative xmlns:adec="http://schemas.microsoft.com/office/drawing/2017/decorative" val="1"/>
              </a:ext>
            </a:extLst>
          </p:cNvPr>
          <p:cNvSpPr>
            <a:spLocks/>
          </p:cNvSpPr>
          <p:nvPr userDrawn="1"/>
        </p:nvSpPr>
        <p:spPr>
          <a:xfrm>
            <a:off x="6253164" y="967186"/>
            <a:ext cx="5314494" cy="5064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a:extLst>
              <a:ext uri="{FF2B5EF4-FFF2-40B4-BE49-F238E27FC236}">
                <a16:creationId xmlns:a16="http://schemas.microsoft.com/office/drawing/2014/main" id="{574311A0-6A3A-0052-DF2F-DEDF5BA2093A}"/>
              </a:ext>
            </a:extLst>
          </p:cNvPr>
          <p:cNvSpPr>
            <a:spLocks noGrp="1"/>
          </p:cNvSpPr>
          <p:nvPr>
            <p:ph sz="quarter" idx="16" hasCustomPrompt="1"/>
          </p:nvPr>
        </p:nvSpPr>
        <p:spPr>
          <a:xfrm>
            <a:off x="6634163" y="1297354"/>
            <a:ext cx="4611687" cy="4407877"/>
          </a:xfrm>
        </p:spPr>
        <p:txBody>
          <a:bodyPr/>
          <a:lstStyle>
            <a:lvl1pPr>
              <a:defRPr/>
            </a:lvl1pPr>
          </a:lstStyle>
          <a:p>
            <a:pPr lvl="0"/>
            <a:r>
              <a:rPr lang="nb-NO"/>
              <a:t>Trykk på ikonet for å sette inn graf eller tabell. Eller fjern denne boksen og plasser noe annet selv. </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23563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4161A3-7457-CFAE-9BE7-156622EC697E}"/>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CD886CBC-1649-F81E-2FD5-124D6776B6E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C6909F2-8754-AA13-B04D-F377C67B4245}"/>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854449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2861B2-9B44-CADC-7FE8-27B4EE12A08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C4FA0A-9049-B406-CBF8-D79404822317}"/>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2" name="Tittel 1">
            <a:extLst>
              <a:ext uri="{FF2B5EF4-FFF2-40B4-BE49-F238E27FC236}">
                <a16:creationId xmlns:a16="http://schemas.microsoft.com/office/drawing/2014/main" id="{1D03849E-9141-2176-CAE9-639E0C9D2762}"/>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Tree>
    <p:extLst>
      <p:ext uri="{BB962C8B-B14F-4D97-AF65-F5344CB8AC3E}">
        <p14:creationId xmlns:p14="http://schemas.microsoft.com/office/powerpoint/2010/main" val="1371246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loverskrift A">
    <p:bg>
      <p:bgPr>
        <a:solidFill>
          <a:schemeClr val="bg2"/>
        </a:solidFill>
        <a:effectLst/>
      </p:bgPr>
    </p:bg>
    <p:spTree>
      <p:nvGrpSpPr>
        <p:cNvPr id="1" name=""/>
        <p:cNvGrpSpPr/>
        <p:nvPr/>
      </p:nvGrpSpPr>
      <p:grpSpPr>
        <a:xfrm>
          <a:off x="0" y="0"/>
          <a:ext cx="0" cy="0"/>
          <a:chOff x="0" y="0"/>
          <a:chExt cx="0" cy="0"/>
        </a:xfrm>
      </p:grpSpPr>
      <p:grpSp>
        <p:nvGrpSpPr>
          <p:cNvPr id="29" name="Grafikk">
            <a:extLst>
              <a:ext uri="{FF2B5EF4-FFF2-40B4-BE49-F238E27FC236}">
                <a16:creationId xmlns:a16="http://schemas.microsoft.com/office/drawing/2014/main" id="{08010EB6-1329-0D80-3E4B-D6D741CAD9FA}"/>
              </a:ext>
              <a:ext uri="{C183D7F6-B498-43B3-948B-1728B52AA6E4}">
                <adec:decorative xmlns:adec="http://schemas.microsoft.com/office/drawing/2017/decorative" val="1"/>
              </a:ext>
            </a:extLst>
          </p:cNvPr>
          <p:cNvGrpSpPr>
            <a:grpSpLocks noGrp="1" noUngrp="1" noRot="1" noMove="1" noResize="1"/>
          </p:cNvGrpSpPr>
          <p:nvPr userDrawn="1"/>
        </p:nvGrpSpPr>
        <p:grpSpPr>
          <a:xfrm>
            <a:off x="2931296" y="-8077"/>
            <a:ext cx="9260704" cy="6899367"/>
            <a:chOff x="2931296" y="-8077"/>
            <a:chExt cx="9260704" cy="6899367"/>
          </a:xfrm>
        </p:grpSpPr>
        <p:sp>
          <p:nvSpPr>
            <p:cNvPr id="28" name="Frihåndsform: figur 27">
              <a:extLst>
                <a:ext uri="{FF2B5EF4-FFF2-40B4-BE49-F238E27FC236}">
                  <a16:creationId xmlns:a16="http://schemas.microsoft.com/office/drawing/2014/main" id="{FA740F52-D0F0-9156-53A3-46AEF2347AA0}"/>
                </a:ext>
              </a:extLst>
            </p:cNvPr>
            <p:cNvSpPr>
              <a:spLocks noGrp="1" noRot="1" noMove="1" noResize="1" noEditPoints="1" noAdjustHandles="1" noChangeArrowheads="1" noChangeShapeType="1"/>
            </p:cNvSpPr>
            <p:nvPr userDrawn="1"/>
          </p:nvSpPr>
          <p:spPr>
            <a:xfrm>
              <a:off x="7438380" y="0"/>
              <a:ext cx="4753620" cy="6891290"/>
            </a:xfrm>
            <a:custGeom>
              <a:avLst/>
              <a:gdLst>
                <a:gd name="connsiteX0" fmla="*/ 3458939 w 4753620"/>
                <a:gd name="connsiteY0" fmla="*/ 0 h 6891290"/>
                <a:gd name="connsiteX1" fmla="*/ 4753620 w 4753620"/>
                <a:gd name="connsiteY1" fmla="*/ 0 h 6891290"/>
                <a:gd name="connsiteX2" fmla="*/ 4753620 w 4753620"/>
                <a:gd name="connsiteY2" fmla="*/ 6885669 h 6891290"/>
                <a:gd name="connsiteX3" fmla="*/ 4742395 w 4753620"/>
                <a:gd name="connsiteY3" fmla="*/ 6891290 h 6891290"/>
                <a:gd name="connsiteX4" fmla="*/ 3051295 w 4753620"/>
                <a:gd name="connsiteY4" fmla="*/ 6891290 h 6891290"/>
                <a:gd name="connsiteX5" fmla="*/ 2958242 w 4753620"/>
                <a:gd name="connsiteY5" fmla="*/ 6835021 h 6891290"/>
                <a:gd name="connsiteX6" fmla="*/ 2230025 w 4753620"/>
                <a:gd name="connsiteY6" fmla="*/ 5471777 h 6891290"/>
                <a:gd name="connsiteX7" fmla="*/ 2391955 w 4753620"/>
                <a:gd name="connsiteY7" fmla="*/ 4765932 h 6891290"/>
                <a:gd name="connsiteX8" fmla="*/ 2567136 w 4753620"/>
                <a:gd name="connsiteY8" fmla="*/ 4487327 h 6891290"/>
                <a:gd name="connsiteX9" fmla="*/ 2565116 w 4753620"/>
                <a:gd name="connsiteY9" fmla="*/ 4486570 h 6891290"/>
                <a:gd name="connsiteX10" fmla="*/ 2579631 w 4753620"/>
                <a:gd name="connsiteY10" fmla="*/ 4462995 h 6891290"/>
                <a:gd name="connsiteX11" fmla="*/ 2582533 w 4753620"/>
                <a:gd name="connsiteY11" fmla="*/ 4458962 h 6891290"/>
                <a:gd name="connsiteX12" fmla="*/ 2582533 w 4753620"/>
                <a:gd name="connsiteY12" fmla="*/ 4457575 h 6891290"/>
                <a:gd name="connsiteX13" fmla="*/ 2621028 w 4753620"/>
                <a:gd name="connsiteY13" fmla="*/ 4303648 h 6891290"/>
                <a:gd name="connsiteX14" fmla="*/ 2278112 w 4753620"/>
                <a:gd name="connsiteY14" fmla="*/ 3962387 h 6891290"/>
                <a:gd name="connsiteX15" fmla="*/ 1647561 w 4753620"/>
                <a:gd name="connsiteY15" fmla="*/ 3966169 h 6891290"/>
                <a:gd name="connsiteX16" fmla="*/ 1646047 w 4753620"/>
                <a:gd name="connsiteY16" fmla="*/ 3965412 h 6891290"/>
                <a:gd name="connsiteX17" fmla="*/ 0 w 4753620"/>
                <a:gd name="connsiteY17" fmla="*/ 2312433 h 6891290"/>
                <a:gd name="connsiteX18" fmla="*/ 1661571 w 4753620"/>
                <a:gd name="connsiteY18" fmla="*/ 658570 h 6891290"/>
                <a:gd name="connsiteX19" fmla="*/ 2821199 w 4753620"/>
                <a:gd name="connsiteY19" fmla="*/ 1129175 h 6891290"/>
                <a:gd name="connsiteX20" fmla="*/ 3103154 w 4753620"/>
                <a:gd name="connsiteY20" fmla="*/ 1386350 h 6891290"/>
                <a:gd name="connsiteX21" fmla="*/ 3904848 w 4753620"/>
                <a:gd name="connsiteY21" fmla="*/ 1559061 h 6891290"/>
                <a:gd name="connsiteX22" fmla="*/ 4062612 w 4753620"/>
                <a:gd name="connsiteY22" fmla="*/ 1142160 h 6891290"/>
                <a:gd name="connsiteX23" fmla="*/ 3937032 w 4753620"/>
                <a:gd name="connsiteY23" fmla="*/ 960877 h 6891290"/>
                <a:gd name="connsiteX24" fmla="*/ 3749229 w 4753620"/>
                <a:gd name="connsiteY24" fmla="*/ 775560 h 6891290"/>
                <a:gd name="connsiteX25" fmla="*/ 3749860 w 4753620"/>
                <a:gd name="connsiteY25" fmla="*/ 774803 h 6891290"/>
                <a:gd name="connsiteX26" fmla="*/ 3492895 w 4753620"/>
                <a:gd name="connsiteY26" fmla="*/ 339371 h 6891290"/>
                <a:gd name="connsiteX27" fmla="*/ 3464371 w 4753620"/>
                <a:gd name="connsiteY27" fmla="*/ 201833 h 6891290"/>
                <a:gd name="connsiteX28" fmla="*/ 3453896 w 4753620"/>
                <a:gd name="connsiteY28" fmla="*/ 64547 h 68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3620" h="6891290">
                  <a:moveTo>
                    <a:pt x="3458939" y="0"/>
                  </a:moveTo>
                  <a:lnTo>
                    <a:pt x="4753620" y="0"/>
                  </a:lnTo>
                  <a:lnTo>
                    <a:pt x="4753620" y="6885669"/>
                  </a:lnTo>
                  <a:lnTo>
                    <a:pt x="4742395" y="6891290"/>
                  </a:lnTo>
                  <a:lnTo>
                    <a:pt x="3051295" y="6891290"/>
                  </a:lnTo>
                  <a:lnTo>
                    <a:pt x="2958242" y="6835021"/>
                  </a:lnTo>
                  <a:cubicBezTo>
                    <a:pt x="2518881" y="6539568"/>
                    <a:pt x="2230025" y="6039233"/>
                    <a:pt x="2230025" y="5471777"/>
                  </a:cubicBezTo>
                  <a:cubicBezTo>
                    <a:pt x="2230025" y="5218636"/>
                    <a:pt x="2288714" y="4979741"/>
                    <a:pt x="2391955" y="4765932"/>
                  </a:cubicBezTo>
                  <a:lnTo>
                    <a:pt x="2567136" y="4487327"/>
                  </a:lnTo>
                  <a:lnTo>
                    <a:pt x="2565116" y="4486570"/>
                  </a:lnTo>
                  <a:cubicBezTo>
                    <a:pt x="2569912" y="4478754"/>
                    <a:pt x="2575214" y="4471190"/>
                    <a:pt x="2579631" y="4462995"/>
                  </a:cubicBezTo>
                  <a:cubicBezTo>
                    <a:pt x="2580641" y="4461735"/>
                    <a:pt x="2581524" y="4460222"/>
                    <a:pt x="2582533" y="4458962"/>
                  </a:cubicBezTo>
                  <a:lnTo>
                    <a:pt x="2582533" y="4457575"/>
                  </a:lnTo>
                  <a:cubicBezTo>
                    <a:pt x="2606387" y="4411182"/>
                    <a:pt x="2621028" y="4359369"/>
                    <a:pt x="2621028" y="4303648"/>
                  </a:cubicBezTo>
                  <a:cubicBezTo>
                    <a:pt x="2621028" y="4115179"/>
                    <a:pt x="2467429" y="3962387"/>
                    <a:pt x="2278112" y="3962387"/>
                  </a:cubicBezTo>
                  <a:lnTo>
                    <a:pt x="1647561" y="3966169"/>
                  </a:lnTo>
                  <a:cubicBezTo>
                    <a:pt x="1647056" y="3965917"/>
                    <a:pt x="1646551" y="3965665"/>
                    <a:pt x="1646047" y="3965412"/>
                  </a:cubicBezTo>
                  <a:cubicBezTo>
                    <a:pt x="735685" y="3957092"/>
                    <a:pt x="0" y="3225908"/>
                    <a:pt x="0" y="2312433"/>
                  </a:cubicBezTo>
                  <a:cubicBezTo>
                    <a:pt x="0" y="1398957"/>
                    <a:pt x="743889" y="658570"/>
                    <a:pt x="1661571" y="658570"/>
                  </a:cubicBezTo>
                  <a:cubicBezTo>
                    <a:pt x="2113028" y="658570"/>
                    <a:pt x="2521826" y="838341"/>
                    <a:pt x="2821199" y="1129175"/>
                  </a:cubicBezTo>
                  <a:cubicBezTo>
                    <a:pt x="2958264" y="1247173"/>
                    <a:pt x="3001176" y="1303399"/>
                    <a:pt x="3103154" y="1386350"/>
                  </a:cubicBezTo>
                  <a:cubicBezTo>
                    <a:pt x="3246531" y="1505357"/>
                    <a:pt x="3619989" y="1705928"/>
                    <a:pt x="3904848" y="1559061"/>
                  </a:cubicBezTo>
                  <a:cubicBezTo>
                    <a:pt x="4050874" y="1483674"/>
                    <a:pt x="4099339" y="1299869"/>
                    <a:pt x="4062612" y="1142160"/>
                  </a:cubicBezTo>
                  <a:cubicBezTo>
                    <a:pt x="4051001" y="1104466"/>
                    <a:pt x="4020205" y="1036013"/>
                    <a:pt x="3937032" y="960877"/>
                  </a:cubicBezTo>
                  <a:lnTo>
                    <a:pt x="3749229" y="775560"/>
                  </a:lnTo>
                  <a:lnTo>
                    <a:pt x="3749860" y="774803"/>
                  </a:lnTo>
                  <a:cubicBezTo>
                    <a:pt x="3630465" y="655041"/>
                    <a:pt x="3540224" y="506535"/>
                    <a:pt x="3492895" y="339371"/>
                  </a:cubicBezTo>
                  <a:cubicBezTo>
                    <a:pt x="3475983" y="291340"/>
                    <a:pt x="3468158" y="247469"/>
                    <a:pt x="3464371" y="201833"/>
                  </a:cubicBezTo>
                  <a:cubicBezTo>
                    <a:pt x="3458186" y="156827"/>
                    <a:pt x="3453896" y="111191"/>
                    <a:pt x="3453896" y="64547"/>
                  </a:cubicBezTo>
                  <a:close/>
                </a:path>
              </a:pathLst>
            </a:custGeom>
            <a:solidFill>
              <a:srgbClr val="B7D89B"/>
            </a:solidFill>
            <a:ln w="12621" cap="flat">
              <a:noFill/>
              <a:prstDash val="solid"/>
              <a:miter/>
            </a:ln>
          </p:spPr>
          <p:txBody>
            <a:bodyPr rtlCol="0" anchor="ctr"/>
            <a:lstStyle/>
            <a:p>
              <a:endParaRPr lang="nb-NO"/>
            </a:p>
          </p:txBody>
        </p:sp>
        <p:sp>
          <p:nvSpPr>
            <p:cNvPr id="23" name="Frihåndsform: figur 22">
              <a:extLst>
                <a:ext uri="{FF2B5EF4-FFF2-40B4-BE49-F238E27FC236}">
                  <a16:creationId xmlns:a16="http://schemas.microsoft.com/office/drawing/2014/main" id="{5DD2DE89-07F5-1BDB-95EB-C0CF104836EC}"/>
                </a:ext>
              </a:extLst>
            </p:cNvPr>
            <p:cNvSpPr>
              <a:spLocks noGrp="1" noRot="1" noMove="1" noResize="1" noEditPoints="1" noAdjustHandles="1" noChangeArrowheads="1" noChangeShapeType="1"/>
            </p:cNvSpPr>
            <p:nvPr userDrawn="1"/>
          </p:nvSpPr>
          <p:spPr>
            <a:xfrm>
              <a:off x="2931296" y="3951796"/>
              <a:ext cx="4915250" cy="2939494"/>
            </a:xfrm>
            <a:custGeom>
              <a:avLst/>
              <a:gdLst>
                <a:gd name="connsiteX0" fmla="*/ 3966902 w 4915250"/>
                <a:gd name="connsiteY0" fmla="*/ 0 h 2939494"/>
                <a:gd name="connsiteX1" fmla="*/ 4770867 w 4915250"/>
                <a:gd name="connsiteY1" fmla="*/ 803042 h 2939494"/>
                <a:gd name="connsiteX2" fmla="*/ 4417980 w 4915250"/>
                <a:gd name="connsiteY2" fmla="*/ 1467663 h 2939494"/>
                <a:gd name="connsiteX3" fmla="*/ 4141199 w 4915250"/>
                <a:gd name="connsiteY3" fmla="*/ 1659787 h 2939494"/>
                <a:gd name="connsiteX4" fmla="*/ 4162151 w 4915250"/>
                <a:gd name="connsiteY4" fmla="*/ 2131905 h 2939494"/>
                <a:gd name="connsiteX5" fmla="*/ 4476038 w 4915250"/>
                <a:gd name="connsiteY5" fmla="*/ 2434716 h 2939494"/>
                <a:gd name="connsiteX6" fmla="*/ 4550502 w 4915250"/>
                <a:gd name="connsiteY6" fmla="*/ 2498884 h 2939494"/>
                <a:gd name="connsiteX7" fmla="*/ 4872799 w 4915250"/>
                <a:gd name="connsiteY7" fmla="*/ 2849490 h 2939494"/>
                <a:gd name="connsiteX8" fmla="*/ 4915250 w 4915250"/>
                <a:gd name="connsiteY8" fmla="*/ 2939494 h 2939494"/>
                <a:gd name="connsiteX9" fmla="*/ 161411 w 4915250"/>
                <a:gd name="connsiteY9" fmla="*/ 2939494 h 2939494"/>
                <a:gd name="connsiteX10" fmla="*/ 196469 w 4915250"/>
                <a:gd name="connsiteY10" fmla="*/ 2856991 h 2939494"/>
                <a:gd name="connsiteX11" fmla="*/ 376320 w 4915250"/>
                <a:gd name="connsiteY11" fmla="*/ 2669326 h 2939494"/>
                <a:gd name="connsiteX12" fmla="*/ 715449 w 4915250"/>
                <a:gd name="connsiteY12" fmla="*/ 2482495 h 2939494"/>
                <a:gd name="connsiteX13" fmla="*/ 995764 w 4915250"/>
                <a:gd name="connsiteY13" fmla="*/ 2076562 h 2939494"/>
                <a:gd name="connsiteX14" fmla="*/ 995385 w 4915250"/>
                <a:gd name="connsiteY14" fmla="*/ 2076562 h 2939494"/>
                <a:gd name="connsiteX15" fmla="*/ 529919 w 4915250"/>
                <a:gd name="connsiteY15" fmla="*/ 1755976 h 2939494"/>
                <a:gd name="connsiteX16" fmla="*/ 337 w 4915250"/>
                <a:gd name="connsiteY16" fmla="*/ 1066646 h 2939494"/>
                <a:gd name="connsiteX17" fmla="*/ 250866 w 4915250"/>
                <a:gd name="connsiteY17" fmla="*/ 464554 h 2939494"/>
                <a:gd name="connsiteX18" fmla="*/ 502026 w 4915250"/>
                <a:gd name="connsiteY18" fmla="*/ 256923 h 2939494"/>
                <a:gd name="connsiteX19" fmla="*/ 802283 w 4915250"/>
                <a:gd name="connsiteY19" fmla="*/ 133378 h 2939494"/>
                <a:gd name="connsiteX20" fmla="*/ 910446 w 4915250"/>
                <a:gd name="connsiteY20" fmla="*/ 112955 h 2939494"/>
                <a:gd name="connsiteX21" fmla="*/ 1139897 w 4915250"/>
                <a:gd name="connsiteY21" fmla="*/ 88751 h 2939494"/>
                <a:gd name="connsiteX22" fmla="*/ 2007347 w 4915250"/>
                <a:gd name="connsiteY22" fmla="*/ 568811 h 2939494"/>
                <a:gd name="connsiteX23" fmla="*/ 2215217 w 4915250"/>
                <a:gd name="connsiteY23" fmla="*/ 762070 h 2939494"/>
                <a:gd name="connsiteX24" fmla="*/ 3354651 w 4915250"/>
                <a:gd name="connsiteY24" fmla="*/ 287935 h 2939494"/>
                <a:gd name="connsiteX25" fmla="*/ 3966902 w 4915250"/>
                <a:gd name="connsiteY25" fmla="*/ 0 h 293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5250" h="2939494">
                  <a:moveTo>
                    <a:pt x="3966902" y="0"/>
                  </a:moveTo>
                  <a:cubicBezTo>
                    <a:pt x="4410913" y="0"/>
                    <a:pt x="4770867" y="359541"/>
                    <a:pt x="4770867" y="803042"/>
                  </a:cubicBezTo>
                  <a:cubicBezTo>
                    <a:pt x="4770867" y="1079505"/>
                    <a:pt x="4718995" y="1275033"/>
                    <a:pt x="4417980" y="1467663"/>
                  </a:cubicBezTo>
                  <a:cubicBezTo>
                    <a:pt x="4352350" y="1509643"/>
                    <a:pt x="4205189" y="1598015"/>
                    <a:pt x="4141199" y="1659787"/>
                  </a:cubicBezTo>
                  <a:cubicBezTo>
                    <a:pt x="4015745" y="1780937"/>
                    <a:pt x="4044900" y="2012394"/>
                    <a:pt x="4162151" y="2131905"/>
                  </a:cubicBezTo>
                  <a:cubicBezTo>
                    <a:pt x="4266527" y="2238305"/>
                    <a:pt x="4370525" y="2340167"/>
                    <a:pt x="4476038" y="2434716"/>
                  </a:cubicBezTo>
                  <a:cubicBezTo>
                    <a:pt x="4499891" y="2456147"/>
                    <a:pt x="4525134" y="2477452"/>
                    <a:pt x="4550502" y="2498884"/>
                  </a:cubicBezTo>
                  <a:cubicBezTo>
                    <a:pt x="4684223" y="2587824"/>
                    <a:pt x="4795226" y="2708217"/>
                    <a:pt x="4872799" y="2849490"/>
                  </a:cubicBezTo>
                  <a:lnTo>
                    <a:pt x="4915250" y="2939494"/>
                  </a:lnTo>
                  <a:lnTo>
                    <a:pt x="161411" y="2939494"/>
                  </a:lnTo>
                  <a:lnTo>
                    <a:pt x="196469" y="2856991"/>
                  </a:lnTo>
                  <a:cubicBezTo>
                    <a:pt x="239539" y="2783226"/>
                    <a:pt x="301351" y="2719122"/>
                    <a:pt x="376320" y="2669326"/>
                  </a:cubicBezTo>
                  <a:lnTo>
                    <a:pt x="715449" y="2482495"/>
                  </a:lnTo>
                  <a:cubicBezTo>
                    <a:pt x="1012929" y="2343318"/>
                    <a:pt x="995764" y="2076562"/>
                    <a:pt x="995764" y="2076562"/>
                  </a:cubicBezTo>
                  <a:lnTo>
                    <a:pt x="995385" y="2076562"/>
                  </a:lnTo>
                  <a:cubicBezTo>
                    <a:pt x="931144" y="1723955"/>
                    <a:pt x="529919" y="1755976"/>
                    <a:pt x="529919" y="1755976"/>
                  </a:cubicBezTo>
                  <a:cubicBezTo>
                    <a:pt x="-31721" y="1787996"/>
                    <a:pt x="337" y="1066646"/>
                    <a:pt x="337" y="1066646"/>
                  </a:cubicBezTo>
                  <a:cubicBezTo>
                    <a:pt x="337" y="831407"/>
                    <a:pt x="96131" y="618481"/>
                    <a:pt x="250866" y="464554"/>
                  </a:cubicBezTo>
                  <a:cubicBezTo>
                    <a:pt x="325457" y="377064"/>
                    <a:pt x="411532" y="307223"/>
                    <a:pt x="502026" y="256923"/>
                  </a:cubicBezTo>
                  <a:cubicBezTo>
                    <a:pt x="589112" y="203219"/>
                    <a:pt x="690586" y="160356"/>
                    <a:pt x="802283" y="133378"/>
                  </a:cubicBezTo>
                  <a:cubicBezTo>
                    <a:pt x="838505" y="124553"/>
                    <a:pt x="874728" y="117872"/>
                    <a:pt x="910446" y="112955"/>
                  </a:cubicBezTo>
                  <a:cubicBezTo>
                    <a:pt x="984027" y="97449"/>
                    <a:pt x="1060637" y="88751"/>
                    <a:pt x="1139897" y="88751"/>
                  </a:cubicBezTo>
                  <a:cubicBezTo>
                    <a:pt x="1527744" y="88751"/>
                    <a:pt x="1860942" y="286296"/>
                    <a:pt x="2007347" y="568811"/>
                  </a:cubicBezTo>
                  <a:cubicBezTo>
                    <a:pt x="2086860" y="697902"/>
                    <a:pt x="2152490" y="731436"/>
                    <a:pt x="2215217" y="762070"/>
                  </a:cubicBezTo>
                  <a:cubicBezTo>
                    <a:pt x="2641306" y="969575"/>
                    <a:pt x="3017667" y="569693"/>
                    <a:pt x="3354651" y="287935"/>
                  </a:cubicBezTo>
                  <a:cubicBezTo>
                    <a:pt x="3530085" y="141320"/>
                    <a:pt x="3720159" y="0"/>
                    <a:pt x="3966902" y="0"/>
                  </a:cubicBezTo>
                  <a:close/>
                </a:path>
              </a:pathLst>
            </a:custGeom>
            <a:solidFill>
              <a:srgbClr val="B7D89B"/>
            </a:solidFill>
            <a:ln w="12621" cap="flat">
              <a:noFill/>
              <a:prstDash val="solid"/>
              <a:miter/>
            </a:ln>
          </p:spPr>
          <p:txBody>
            <a:bodyPr rtlCol="0" anchor="ctr"/>
            <a:lstStyle/>
            <a:p>
              <a:endParaRPr lang="nb-NO"/>
            </a:p>
          </p:txBody>
        </p:sp>
        <p:sp>
          <p:nvSpPr>
            <p:cNvPr id="17" name="Frihåndsform: figur 16">
              <a:extLst>
                <a:ext uri="{FF2B5EF4-FFF2-40B4-BE49-F238E27FC236}">
                  <a16:creationId xmlns:a16="http://schemas.microsoft.com/office/drawing/2014/main" id="{3BFDF461-0D89-CACE-1DF2-359A268A0B29}"/>
                </a:ext>
              </a:extLst>
            </p:cNvPr>
            <p:cNvSpPr>
              <a:spLocks noGrp="1" noRot="1" noMove="1" noResize="1" noEditPoints="1" noAdjustHandles="1" noChangeArrowheads="1" noChangeShapeType="1"/>
            </p:cNvSpPr>
            <p:nvPr/>
          </p:nvSpPr>
          <p:spPr>
            <a:xfrm>
              <a:off x="3406485" y="-8077"/>
              <a:ext cx="4019654" cy="1239999"/>
            </a:xfrm>
            <a:custGeom>
              <a:avLst/>
              <a:gdLst>
                <a:gd name="connsiteX0" fmla="*/ 0 w 4019654"/>
                <a:gd name="connsiteY0" fmla="*/ 0 h 1239999"/>
                <a:gd name="connsiteX1" fmla="*/ 3916905 w 4019654"/>
                <a:gd name="connsiteY1" fmla="*/ 0 h 1239999"/>
                <a:gd name="connsiteX2" fmla="*/ 3919074 w 4019654"/>
                <a:gd name="connsiteY2" fmla="*/ 3111 h 1239999"/>
                <a:gd name="connsiteX3" fmla="*/ 4019654 w 4019654"/>
                <a:gd name="connsiteY3" fmla="*/ 389051 h 1239999"/>
                <a:gd name="connsiteX4" fmla="*/ 3403618 w 4019654"/>
                <a:gd name="connsiteY4" fmla="*/ 1094895 h 1239999"/>
                <a:gd name="connsiteX5" fmla="*/ 2913918 w 4019654"/>
                <a:gd name="connsiteY5" fmla="*/ 816037 h 1239999"/>
                <a:gd name="connsiteX6" fmla="*/ 2702767 w 4019654"/>
                <a:gd name="connsiteY6" fmla="*/ 433678 h 1239999"/>
                <a:gd name="connsiteX7" fmla="*/ 2243989 w 4019654"/>
                <a:gd name="connsiteY7" fmla="*/ 117630 h 1239999"/>
                <a:gd name="connsiteX8" fmla="*/ 2244241 w 4019654"/>
                <a:gd name="connsiteY8" fmla="*/ 117630 h 1239999"/>
                <a:gd name="connsiteX9" fmla="*/ 1881889 w 4019654"/>
                <a:gd name="connsiteY9" fmla="*/ 642444 h 1239999"/>
                <a:gd name="connsiteX10" fmla="*/ 1102787 w 4019654"/>
                <a:gd name="connsiteY10" fmla="*/ 1239619 h 1239999"/>
                <a:gd name="connsiteX11" fmla="*/ 422257 w 4019654"/>
                <a:gd name="connsiteY11" fmla="*/ 957105 h 1239999"/>
                <a:gd name="connsiteX12" fmla="*/ 187630 w 4019654"/>
                <a:gd name="connsiteY12" fmla="*/ 673960 h 1239999"/>
                <a:gd name="connsiteX13" fmla="*/ 47915 w 4019654"/>
                <a:gd name="connsiteY13" fmla="*/ 335473 h 1239999"/>
                <a:gd name="connsiteX14" fmla="*/ 24944 w 4019654"/>
                <a:gd name="connsiteY14" fmla="*/ 213441 h 1239999"/>
                <a:gd name="connsiteX15" fmla="*/ 4671 w 4019654"/>
                <a:gd name="connsiteY15" fmla="*/ 86508 h 1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9654" h="1239999">
                  <a:moveTo>
                    <a:pt x="0" y="0"/>
                  </a:moveTo>
                  <a:lnTo>
                    <a:pt x="3916905" y="0"/>
                  </a:lnTo>
                  <a:lnTo>
                    <a:pt x="3919074" y="3111"/>
                  </a:lnTo>
                  <a:cubicBezTo>
                    <a:pt x="3982596" y="113959"/>
                    <a:pt x="4019654" y="246470"/>
                    <a:pt x="4019654" y="389051"/>
                  </a:cubicBezTo>
                  <a:cubicBezTo>
                    <a:pt x="4019654" y="778847"/>
                    <a:pt x="3743882" y="1094895"/>
                    <a:pt x="3403618" y="1094895"/>
                  </a:cubicBezTo>
                  <a:cubicBezTo>
                    <a:pt x="3203699" y="1094895"/>
                    <a:pt x="3026498" y="985218"/>
                    <a:pt x="2913918" y="816037"/>
                  </a:cubicBezTo>
                  <a:lnTo>
                    <a:pt x="2702767" y="433678"/>
                  </a:lnTo>
                  <a:cubicBezTo>
                    <a:pt x="2545507" y="98216"/>
                    <a:pt x="2243989" y="117630"/>
                    <a:pt x="2243989" y="117630"/>
                  </a:cubicBezTo>
                  <a:lnTo>
                    <a:pt x="2244241" y="117630"/>
                  </a:lnTo>
                  <a:cubicBezTo>
                    <a:pt x="1845667" y="189992"/>
                    <a:pt x="1881889" y="642444"/>
                    <a:pt x="1881889" y="642444"/>
                  </a:cubicBezTo>
                  <a:cubicBezTo>
                    <a:pt x="1918112" y="1275800"/>
                    <a:pt x="1102787" y="1239619"/>
                    <a:pt x="1102787" y="1239619"/>
                  </a:cubicBezTo>
                  <a:cubicBezTo>
                    <a:pt x="836861" y="1239619"/>
                    <a:pt x="596176" y="1131581"/>
                    <a:pt x="422257" y="957105"/>
                  </a:cubicBezTo>
                  <a:cubicBezTo>
                    <a:pt x="323307" y="873019"/>
                    <a:pt x="244551" y="775948"/>
                    <a:pt x="187630" y="673960"/>
                  </a:cubicBezTo>
                  <a:cubicBezTo>
                    <a:pt x="126797" y="575881"/>
                    <a:pt x="78331" y="461413"/>
                    <a:pt x="47915" y="335473"/>
                  </a:cubicBezTo>
                  <a:cubicBezTo>
                    <a:pt x="38070" y="294501"/>
                    <a:pt x="30497" y="253782"/>
                    <a:pt x="24944" y="213441"/>
                  </a:cubicBezTo>
                  <a:cubicBezTo>
                    <a:pt x="16172" y="172028"/>
                    <a:pt x="9325" y="129670"/>
                    <a:pt x="4671" y="86508"/>
                  </a:cubicBezTo>
                  <a:close/>
                </a:path>
              </a:pathLst>
            </a:custGeom>
            <a:solidFill>
              <a:srgbClr val="B7D89B"/>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22542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lengre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429071-13C1-5AA4-CE08-9420DA9341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D601754-57DA-D9D7-3FEB-732B689D2EC0}"/>
              </a:ext>
            </a:extLst>
          </p:cNvPr>
          <p:cNvSpPr>
            <a:spLocks noGrp="1"/>
          </p:cNvSpPr>
          <p:nvPr>
            <p:ph idx="1"/>
          </p:nvPr>
        </p:nvSpPr>
        <p:spPr>
          <a:xfrm>
            <a:off x="535959" y="1731168"/>
            <a:ext cx="8394035" cy="4351338"/>
          </a:xfrm>
        </p:spPr>
        <p:txBody>
          <a:bodyPr/>
          <a:lstStyle>
            <a:lvl1pPr marL="0" indent="0">
              <a:lnSpc>
                <a:spcPct val="125000"/>
              </a:lnSpc>
              <a:spcBef>
                <a:spcPts val="0"/>
              </a:spcBef>
              <a:spcAft>
                <a:spcPts val="800"/>
              </a:spcAft>
              <a:buNone/>
              <a:defRPr sz="1800">
                <a:solidFill>
                  <a:schemeClr val="tx2"/>
                </a:solidFill>
              </a:defRPr>
            </a:lvl1pPr>
            <a:lvl2pPr marL="255600" indent="-255588">
              <a:lnSpc>
                <a:spcPct val="125000"/>
              </a:lnSpc>
              <a:spcBef>
                <a:spcPts val="0"/>
              </a:spcBef>
              <a:spcAft>
                <a:spcPts val="200"/>
              </a:spcAft>
              <a:buFont typeface="Calibri" panose="020F0502020204030204" pitchFamily="34" charset="0"/>
              <a:buChar char="●"/>
              <a:defRPr sz="1800">
                <a:solidFill>
                  <a:schemeClr val="tx2"/>
                </a:solidFill>
              </a:defRPr>
            </a:lvl2pPr>
            <a:lvl3pPr marL="519113" indent="-228600">
              <a:defRPr sz="1800">
                <a:solidFill>
                  <a:schemeClr val="tx2"/>
                </a:solidFill>
              </a:defRPr>
            </a:lvl3pPr>
            <a:lvl4pPr>
              <a:lnSpc>
                <a:spcPct val="87000"/>
              </a:lnSpc>
              <a:spcAft>
                <a:spcPts val="600"/>
              </a:spcAft>
              <a:defRPr sz="2000">
                <a:solidFill>
                  <a:schemeClr val="tx2"/>
                </a:solidFill>
              </a:defRPr>
            </a:lvl4pPr>
            <a:lvl5pPr>
              <a:defRPr sz="18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26FBBF42-786F-1702-7BA1-472B12A740E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57555F0-AFE3-74C3-C99B-2E631512BA31}"/>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139014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loverskrift B">
    <p:bg>
      <p:bgPr>
        <a:solidFill>
          <a:schemeClr val="accent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noGrp="1" noUngrp="1" noRot="1" noMove="1" noResize="1"/>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noGrp="1" noRot="1" noMove="1" noResize="1" noEditPoints="1" noAdjustHandles="1" noChangeArrowheads="1" noChangeShapeType="1"/>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rgbClr val="F0F7EA"/>
            </a:solidFill>
            <a:ln w="12621" cap="flat">
              <a:noFill/>
              <a:prstDash val="solid"/>
              <a:miter/>
            </a:ln>
          </p:spPr>
          <p:txBody>
            <a:bodyPr rtlCol="0" anchor="ctr"/>
            <a:lstStyle/>
            <a:p>
              <a:endParaRPr lang="nb-NO"/>
            </a:p>
          </p:txBody>
        </p:sp>
        <p:sp>
          <p:nvSpPr>
            <p:cNvPr id="21" name="Frihåndsform: figur 20">
              <a:extLst>
                <a:ext uri="{FF2B5EF4-FFF2-40B4-BE49-F238E27FC236}">
                  <a16:creationId xmlns:a16="http://schemas.microsoft.com/office/drawing/2014/main" id="{82F59AD6-A782-B8D7-573A-77EEB6689BAA}"/>
                </a:ext>
              </a:extLst>
            </p:cNvPr>
            <p:cNvSpPr>
              <a:spLocks noGrp="1" noRot="1" noMove="1" noResize="1" noEditPoints="1" noAdjustHandles="1" noChangeArrowheads="1" noChangeShapeType="1"/>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rgbClr val="F0F7EA"/>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noGrp="1" noRot="1" noMove="1" noResize="1" noEditPoints="1" noAdjustHandles="1" noChangeArrowheads="1" noChangeShapeType="1"/>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rgbClr val="F0F7EA"/>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pic>
        <p:nvPicPr>
          <p:cNvPr id="10" name="Bilde 9">
            <a:extLst>
              <a:ext uri="{FF2B5EF4-FFF2-40B4-BE49-F238E27FC236}">
                <a16:creationId xmlns:a16="http://schemas.microsoft.com/office/drawing/2014/main" id="{788120B1-F7B4-3AD8-13FF-23215642CB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5507" y="6079222"/>
            <a:ext cx="1361924" cy="520117"/>
          </a:xfrm>
          <a:prstGeom prst="rect">
            <a:avLst/>
          </a:prstGeom>
        </p:spPr>
      </p:pic>
    </p:spTree>
    <p:extLst>
      <p:ext uri="{BB962C8B-B14F-4D97-AF65-F5344CB8AC3E}">
        <p14:creationId xmlns:p14="http://schemas.microsoft.com/office/powerpoint/2010/main" val="363892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loverskrift C">
    <p:bg>
      <p:bgPr>
        <a:solidFill>
          <a:schemeClr val="accent3"/>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chemeClr val="accent2"/>
            </a:solidFill>
            <a:ln w="12621" cap="flat">
              <a:noFill/>
              <a:prstDash val="solid"/>
              <a:miter/>
            </a:ln>
          </p:spPr>
          <p:txBody>
            <a:bodyPr rtlCol="0" anchor="ctr"/>
            <a:lstStyle/>
            <a:p>
              <a:endParaRPr lang="nb-NO"/>
            </a:p>
          </p:txBody>
        </p:sp>
        <p:sp>
          <p:nvSpPr>
            <p:cNvPr id="21" name="Frihåndsform: figur 20">
              <a:extLst>
                <a:ext uri="{FF2B5EF4-FFF2-40B4-BE49-F238E27FC236}">
                  <a16:creationId xmlns:a16="http://schemas.microsoft.com/office/drawing/2014/main" id="{82F59AD6-A782-B8D7-573A-77EEB6689BAA}"/>
                </a:ext>
              </a:extLst>
            </p:cNvPr>
            <p:cNvSpPr>
              <a:spLocks/>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chemeClr val="accent2"/>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chemeClr val="accent2"/>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bg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lvl1pPr>
              <a:defRPr>
                <a:solidFill>
                  <a:schemeClr val="bg2"/>
                </a:solidFill>
              </a:defRPr>
            </a:lvl1pPr>
          </a:lstStyle>
          <a:p>
            <a:fld id="{D0CFEC11-77BE-49F9-9264-115C93F53507}" type="slidenum">
              <a:rPr lang="nb-NO" smtClean="0"/>
              <a:pPr/>
              <a:t>‹#›</a:t>
            </a:fld>
            <a:endParaRPr lang="nb-NO"/>
          </a:p>
        </p:txBody>
      </p:sp>
      <p:pic>
        <p:nvPicPr>
          <p:cNvPr id="3" name="Logo">
            <a:extLst>
              <a:ext uri="{FF2B5EF4-FFF2-40B4-BE49-F238E27FC236}">
                <a16:creationId xmlns:a16="http://schemas.microsoft.com/office/drawing/2014/main" id="{7DD0B85E-13E8-C189-7094-1BC31202681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004" y="6208235"/>
            <a:ext cx="1104012" cy="264002"/>
          </a:xfrm>
          <a:prstGeom prst="rect">
            <a:avLst/>
          </a:prstGeom>
        </p:spPr>
      </p:pic>
    </p:spTree>
    <p:extLst>
      <p:ext uri="{BB962C8B-B14F-4D97-AF65-F5344CB8AC3E}">
        <p14:creationId xmlns:p14="http://schemas.microsoft.com/office/powerpoint/2010/main" val="198464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329FAC-70E3-FA56-D541-35016385259A}"/>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4" name="Plassholder for bunntekst 3">
            <a:extLst>
              <a:ext uri="{FF2B5EF4-FFF2-40B4-BE49-F238E27FC236}">
                <a16:creationId xmlns:a16="http://schemas.microsoft.com/office/drawing/2014/main" id="{07EAC8C7-019B-2CEC-07C2-FB5B2172748A}"/>
              </a:ext>
            </a:extLst>
          </p:cNvPr>
          <p:cNvSpPr>
            <a:spLocks noGrp="1"/>
          </p:cNvSpPr>
          <p:nvPr>
            <p:ph type="ftr" sz="quarter" idx="11"/>
          </p:nvPr>
        </p:nvSpPr>
        <p:spPr/>
        <p:txBody>
          <a:bodyPr/>
          <a:lstStyle>
            <a:lvl1pPr>
              <a:defRPr>
                <a:noFill/>
              </a:defRPr>
            </a:lvl1pPr>
          </a:lstStyle>
          <a:p>
            <a:r>
              <a:rPr lang="nb-NO"/>
              <a:t>Present</a:t>
            </a:r>
          </a:p>
        </p:txBody>
      </p:sp>
      <p:sp>
        <p:nvSpPr>
          <p:cNvPr id="5" name="Plassholder for lysbildenummer 4">
            <a:extLst>
              <a:ext uri="{FF2B5EF4-FFF2-40B4-BE49-F238E27FC236}">
                <a16:creationId xmlns:a16="http://schemas.microsoft.com/office/drawing/2014/main" id="{CC587F62-FCDA-3BDC-5D0B-ACE6913543C4}"/>
              </a:ext>
            </a:extLst>
          </p:cNvPr>
          <p:cNvSpPr>
            <a:spLocks noGrp="1"/>
          </p:cNvSpPr>
          <p:nvPr>
            <p:ph type="sldNum" sz="quarter" idx="12"/>
          </p:nvPr>
        </p:nvSpPr>
        <p:spPr/>
        <p:txBody>
          <a:bodyPr/>
          <a:lstStyle>
            <a:lvl1pPr>
              <a:defRPr>
                <a:noFill/>
              </a:defRPr>
            </a:lvl1pPr>
          </a:lstStyle>
          <a:p>
            <a:fld id="{D0CFEC11-77BE-49F9-9264-115C93F53507}" type="slidenum">
              <a:rPr lang="nb-NO" smtClean="0"/>
              <a:pPr/>
              <a:t>‹#›</a:t>
            </a:fld>
            <a:endParaRPr lang="nb-NO"/>
          </a:p>
        </p:txBody>
      </p:sp>
      <p:sp>
        <p:nvSpPr>
          <p:cNvPr id="8" name="Plassholder for bilde">
            <a:extLst>
              <a:ext uri="{FF2B5EF4-FFF2-40B4-BE49-F238E27FC236}">
                <a16:creationId xmlns:a16="http://schemas.microsoft.com/office/drawing/2014/main" id="{4FBFD7D5-788B-758B-EEDD-97E3F97B25A2}"/>
              </a:ext>
            </a:extLst>
          </p:cNvPr>
          <p:cNvSpPr>
            <a:spLocks noGrp="1"/>
          </p:cNvSpPr>
          <p:nvPr>
            <p:ph type="pic" sz="quarter" idx="14" hasCustomPrompt="1"/>
          </p:nvPr>
        </p:nvSpPr>
        <p:spPr>
          <a:xfrm>
            <a:off x="0" y="0"/>
            <a:ext cx="12192000" cy="6858000"/>
          </a:xfrm>
          <a:prstGeom prst="rect">
            <a:avLst/>
          </a:prstGeom>
          <a:solidFill>
            <a:schemeClr val="bg1">
              <a:lumMod val="75000"/>
            </a:schemeClr>
          </a:solidFill>
        </p:spPr>
        <p:txBody>
          <a:bodyPr wrap="square">
            <a:no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1" name="Plassholder for tekst 10">
            <a:extLst>
              <a:ext uri="{FF2B5EF4-FFF2-40B4-BE49-F238E27FC236}">
                <a16:creationId xmlns:a16="http://schemas.microsoft.com/office/drawing/2014/main" id="{6A20AD28-7C19-8E04-AD27-3FEF263999A1}"/>
              </a:ext>
              <a:ext uri="{C183D7F6-B498-43B3-948B-1728B52AA6E4}">
                <adec:decorative xmlns:adec="http://schemas.microsoft.com/office/drawing/2017/decorative" val="1"/>
              </a:ext>
            </a:extLst>
          </p:cNvPr>
          <p:cNvSpPr>
            <a:spLocks noGrp="1"/>
          </p:cNvSpPr>
          <p:nvPr>
            <p:ph type="body" sz="quarter" idx="15"/>
          </p:nvPr>
        </p:nvSpPr>
        <p:spPr>
          <a:xfrm>
            <a:off x="635004" y="6208235"/>
            <a:ext cx="1104012" cy="264002"/>
          </a:xfrm>
          <a:blipFill>
            <a:blip r:embed="rId2">
              <a:extLst>
                <a:ext uri="{96DAC541-7B7A-43D3-8B79-37D633B846F1}">
                  <asvg:svgBlip xmlns:asvg="http://schemas.microsoft.com/office/drawing/2016/SVG/main" r:embed="rId3"/>
                </a:ext>
              </a:extLst>
            </a:blip>
            <a:stretch>
              <a:fillRect/>
            </a:stretch>
          </a:blipFill>
        </p:spPr>
        <p:txBody>
          <a:bodyPr/>
          <a:lstStyle>
            <a:lvl2pPr marL="0" indent="0">
              <a:buNone/>
              <a:defRPr>
                <a:noFill/>
              </a:defRPr>
            </a:lvl2pPr>
          </a:lstStyle>
          <a:p>
            <a:pPr lvl="0"/>
            <a:r>
              <a:rPr lang="nb-NO"/>
              <a:t>Klikk for å redigere tekststiler i malen</a:t>
            </a:r>
          </a:p>
        </p:txBody>
      </p:sp>
    </p:spTree>
    <p:extLst>
      <p:ext uri="{BB962C8B-B14F-4D97-AF65-F5344CB8AC3E}">
        <p14:creationId xmlns:p14="http://schemas.microsoft.com/office/powerpoint/2010/main" val="2649897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10" name="Plassholder for tekst 9">
            <a:extLst>
              <a:ext uri="{FF2B5EF4-FFF2-40B4-BE49-F238E27FC236}">
                <a16:creationId xmlns:a16="http://schemas.microsoft.com/office/drawing/2014/main" id="{1087F89F-46C4-8A20-13A9-743AE12AC900}"/>
              </a:ext>
            </a:extLst>
          </p:cNvPr>
          <p:cNvSpPr>
            <a:spLocks noGrp="1"/>
          </p:cNvSpPr>
          <p:nvPr>
            <p:ph type="body" sz="quarter" idx="13"/>
          </p:nvPr>
        </p:nvSpPr>
        <p:spPr>
          <a:xfrm>
            <a:off x="535960" y="1700419"/>
            <a:ext cx="5482800" cy="4351338"/>
          </a:xfrm>
        </p:spPr>
        <p:txBody>
          <a:bodyPr vert="horz" lIns="91440" tIns="50400" rIns="91440" bIns="45720" rtlCol="0">
            <a:normAutofit/>
          </a:bodyPr>
          <a:lstStyle>
            <a:lvl1pPr>
              <a:defRPr lang="nb-NO" sz="2200" smtClean="0">
                <a:solidFill>
                  <a:schemeClr val="tx2"/>
                </a:solidFill>
              </a:defRPr>
            </a:lvl1pPr>
            <a:lvl2pPr>
              <a:defRPr lang="nb-NO" sz="2000" smtClean="0">
                <a:solidFill>
                  <a:schemeClr val="tx2"/>
                </a:solidFill>
              </a:defRPr>
            </a:lvl2pPr>
            <a:lvl3pPr>
              <a:defRPr lang="nb-NO" sz="2000" smtClean="0">
                <a:solidFill>
                  <a:schemeClr val="tx2"/>
                </a:solidFill>
              </a:defRPr>
            </a:lvl3pPr>
            <a:lvl4pPr>
              <a:defRPr lang="nb-NO" sz="2200" smtClean="0">
                <a:solidFill>
                  <a:schemeClr val="tx2"/>
                </a:solidFill>
              </a:defRPr>
            </a:lvl4pPr>
            <a:lvl5pPr>
              <a:defRPr lang="nb-NO" sz="2000">
                <a:solidFill>
                  <a:schemeClr val="tx2"/>
                </a:solidFill>
              </a:defRPr>
            </a:lvl5pPr>
          </a:lstStyle>
          <a:p>
            <a:pPr marL="254000" lvl="0" indent="-254000">
              <a:spcBef>
                <a:spcPts val="600"/>
              </a:spcBef>
              <a:buFont typeface="+mj-lt"/>
              <a:buAutoNum type="arabicPeriod"/>
            </a:pPr>
            <a:r>
              <a:rPr lang="nb-NO"/>
              <a:t>Klikk for å redigere tekststiler i malen</a:t>
            </a:r>
          </a:p>
          <a:p>
            <a:pPr marL="254000" lvl="1" indent="-254000">
              <a:spcBef>
                <a:spcPts val="600"/>
              </a:spcBef>
              <a:buFont typeface="+mj-lt"/>
              <a:buAutoNum type="arabicPeriod"/>
            </a:pPr>
            <a:r>
              <a:rPr lang="nb-NO"/>
              <a:t>Andre nivå</a:t>
            </a:r>
          </a:p>
          <a:p>
            <a:pPr marL="254000" lvl="2" indent="-254000">
              <a:spcBef>
                <a:spcPts val="600"/>
              </a:spcBef>
              <a:buFont typeface="+mj-lt"/>
              <a:buAutoNum type="arabicPeriod"/>
            </a:pPr>
            <a:r>
              <a:rPr lang="nb-NO"/>
              <a:t>Tredje nivå</a:t>
            </a:r>
          </a:p>
          <a:p>
            <a:pPr marL="254000" lvl="3" indent="-254000">
              <a:spcBef>
                <a:spcPts val="600"/>
              </a:spcBef>
              <a:buFont typeface="+mj-lt"/>
              <a:buAutoNum type="arabicPeriod"/>
            </a:pPr>
            <a:r>
              <a:rPr lang="nb-NO"/>
              <a:t>Fjerde nivå</a:t>
            </a:r>
          </a:p>
          <a:p>
            <a:pPr marL="254000" lvl="4" indent="-254000">
              <a:spcBef>
                <a:spcPts val="600"/>
              </a:spcBef>
              <a:buFont typeface="+mj-lt"/>
              <a:buAutoNum type="arabicPeriod"/>
            </a:pPr>
            <a:r>
              <a:rPr lang="nb-NO"/>
              <a:t>Femte nivå</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98216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tat med bilde">
    <p:bg>
      <p:bgPr>
        <a:solidFill>
          <a:schemeClr val="bg2"/>
        </a:solidFill>
        <a:effectLst/>
      </p:bgPr>
    </p:bg>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
        <p:nvSpPr>
          <p:cNvPr id="11" name="Plassholder for bilde 13">
            <a:extLst>
              <a:ext uri="{FF2B5EF4-FFF2-40B4-BE49-F238E27FC236}">
                <a16:creationId xmlns:a16="http://schemas.microsoft.com/office/drawing/2014/main" id="{2E6E865D-AF29-2C16-752D-E5F8E610618B}"/>
              </a:ext>
            </a:extLst>
          </p:cNvPr>
          <p:cNvSpPr>
            <a:spLocks noGrp="1"/>
          </p:cNvSpPr>
          <p:nvPr>
            <p:ph type="pic" sz="quarter" idx="14" hasCustomPrompt="1"/>
          </p:nvPr>
        </p:nvSpPr>
        <p:spPr>
          <a:xfrm>
            <a:off x="7017544" y="1751014"/>
            <a:ext cx="4550113" cy="4348558"/>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Tree>
    <p:extLst>
      <p:ext uri="{BB962C8B-B14F-4D97-AF65-F5344CB8AC3E}">
        <p14:creationId xmlns:p14="http://schemas.microsoft.com/office/powerpoint/2010/main" val="685459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tat med illustrasjon">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17" name="Tekstplassholder med bilde">
            <a:extLst>
              <a:ext uri="{FF2B5EF4-FFF2-40B4-BE49-F238E27FC236}">
                <a16:creationId xmlns:a16="http://schemas.microsoft.com/office/drawing/2014/main" id="{EE233923-417C-9740-FC3A-0E8B4B2E5699}"/>
              </a:ext>
              <a:ext uri="{C183D7F6-B498-43B3-948B-1728B52AA6E4}">
                <adec:decorative xmlns:adec="http://schemas.microsoft.com/office/drawing/2017/decorative" val="1"/>
              </a:ext>
            </a:extLst>
          </p:cNvPr>
          <p:cNvSpPr>
            <a:spLocks noGrp="1"/>
          </p:cNvSpPr>
          <p:nvPr>
            <p:ph type="body" sz="quarter" idx="14"/>
          </p:nvPr>
        </p:nvSpPr>
        <p:spPr>
          <a:xfrm>
            <a:off x="4591050" y="1590277"/>
            <a:ext cx="8185150" cy="4604147"/>
          </a:xfrm>
          <a:blipFill>
            <a:blip r:embed="rId2"/>
            <a:stretch>
              <a:fillRect/>
            </a:stretch>
          </a:blipFill>
        </p:spPr>
        <p:txBody>
          <a:bodyPr/>
          <a:lstStyle>
            <a:lvl1pPr marL="0" indent="0">
              <a:buNone/>
              <a:defRPr>
                <a:noFill/>
              </a:defRPr>
            </a:lvl1pPr>
          </a:lstStyle>
          <a:p>
            <a:pPr lvl="0"/>
            <a:r>
              <a:rPr lang="nb-NO"/>
              <a:t>Klikk for å redigere tekststiler i malen</a:t>
            </a:r>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384257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D4605-BA9A-836B-89A7-F75AA4F953B8}"/>
              </a:ext>
            </a:extLst>
          </p:cNvPr>
          <p:cNvSpPr>
            <a:spLocks noGrp="1"/>
          </p:cNvSpPr>
          <p:nvPr>
            <p:ph type="title"/>
          </p:nvPr>
        </p:nvSpPr>
        <p:spPr>
          <a:xfrm>
            <a:off x="535961" y="866775"/>
            <a:ext cx="11120078" cy="443866"/>
          </a:xfrm>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37C7F06E-166F-6751-6CC9-C895E707E492}"/>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52CACD5-F315-E45F-C2C0-8CDBD7FFF15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10" name="Plassholder for tekst 9">
            <a:extLst>
              <a:ext uri="{FF2B5EF4-FFF2-40B4-BE49-F238E27FC236}">
                <a16:creationId xmlns:a16="http://schemas.microsoft.com/office/drawing/2014/main" id="{0633CF53-D86A-CE4F-6603-50347EEE9763}"/>
              </a:ext>
            </a:extLst>
          </p:cNvPr>
          <p:cNvSpPr>
            <a:spLocks noGrp="1"/>
          </p:cNvSpPr>
          <p:nvPr>
            <p:ph type="body" sz="quarter" idx="14" hasCustomPrompt="1"/>
          </p:nvPr>
        </p:nvSpPr>
        <p:spPr>
          <a:xfrm>
            <a:off x="635004" y="1458912"/>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7" name="Plassholder for innhold 6">
            <a:extLst>
              <a:ext uri="{FF2B5EF4-FFF2-40B4-BE49-F238E27FC236}">
                <a16:creationId xmlns:a16="http://schemas.microsoft.com/office/drawing/2014/main" id="{EC3ECB92-2894-F937-8E95-FD60D2A0705D}"/>
              </a:ext>
            </a:extLst>
          </p:cNvPr>
          <p:cNvSpPr>
            <a:spLocks noGrp="1"/>
          </p:cNvSpPr>
          <p:nvPr>
            <p:ph sz="quarter" idx="13" hasCustomPrompt="1"/>
          </p:nvPr>
        </p:nvSpPr>
        <p:spPr>
          <a:xfrm>
            <a:off x="798275" y="1609696"/>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1" name="Plassholder for tekst 9">
            <a:extLst>
              <a:ext uri="{FF2B5EF4-FFF2-40B4-BE49-F238E27FC236}">
                <a16:creationId xmlns:a16="http://schemas.microsoft.com/office/drawing/2014/main" id="{4AF833F7-2E16-8656-0BF1-39D3558C1618}"/>
              </a:ext>
            </a:extLst>
          </p:cNvPr>
          <p:cNvSpPr>
            <a:spLocks noGrp="1"/>
          </p:cNvSpPr>
          <p:nvPr>
            <p:ph type="body" sz="quarter" idx="15" hasCustomPrompt="1"/>
          </p:nvPr>
        </p:nvSpPr>
        <p:spPr>
          <a:xfrm>
            <a:off x="635004" y="2067025"/>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2" name="Plassholder for innhold 6">
            <a:extLst>
              <a:ext uri="{FF2B5EF4-FFF2-40B4-BE49-F238E27FC236}">
                <a16:creationId xmlns:a16="http://schemas.microsoft.com/office/drawing/2014/main" id="{9650A5E2-FF3A-AEA4-7805-09F6C3F4DAED}"/>
              </a:ext>
            </a:extLst>
          </p:cNvPr>
          <p:cNvSpPr>
            <a:spLocks noGrp="1"/>
          </p:cNvSpPr>
          <p:nvPr>
            <p:ph sz="quarter" idx="16" hasCustomPrompt="1"/>
          </p:nvPr>
        </p:nvSpPr>
        <p:spPr>
          <a:xfrm>
            <a:off x="798275" y="2217809"/>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3" name="Plassholder for tekst 9">
            <a:extLst>
              <a:ext uri="{FF2B5EF4-FFF2-40B4-BE49-F238E27FC236}">
                <a16:creationId xmlns:a16="http://schemas.microsoft.com/office/drawing/2014/main" id="{3A202470-8CE0-1EEE-1DEC-502424F3B451}"/>
              </a:ext>
            </a:extLst>
          </p:cNvPr>
          <p:cNvSpPr>
            <a:spLocks noGrp="1"/>
          </p:cNvSpPr>
          <p:nvPr>
            <p:ph type="body" sz="quarter" idx="17" hasCustomPrompt="1"/>
          </p:nvPr>
        </p:nvSpPr>
        <p:spPr>
          <a:xfrm>
            <a:off x="635004" y="2665693"/>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4" name="Plassholder for innhold 6">
            <a:extLst>
              <a:ext uri="{FF2B5EF4-FFF2-40B4-BE49-F238E27FC236}">
                <a16:creationId xmlns:a16="http://schemas.microsoft.com/office/drawing/2014/main" id="{BA4750F2-67C3-4C6C-F5C5-4AD5275C01C8}"/>
              </a:ext>
            </a:extLst>
          </p:cNvPr>
          <p:cNvSpPr>
            <a:spLocks noGrp="1"/>
          </p:cNvSpPr>
          <p:nvPr>
            <p:ph sz="quarter" idx="18" hasCustomPrompt="1"/>
          </p:nvPr>
        </p:nvSpPr>
        <p:spPr>
          <a:xfrm>
            <a:off x="798275" y="2816477"/>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5" name="Plassholder for tekst 9">
            <a:extLst>
              <a:ext uri="{FF2B5EF4-FFF2-40B4-BE49-F238E27FC236}">
                <a16:creationId xmlns:a16="http://schemas.microsoft.com/office/drawing/2014/main" id="{C3AA7C4E-6DBB-D667-0B8B-8A98E8CE64CC}"/>
              </a:ext>
            </a:extLst>
          </p:cNvPr>
          <p:cNvSpPr>
            <a:spLocks noGrp="1"/>
          </p:cNvSpPr>
          <p:nvPr>
            <p:ph type="body" sz="quarter" idx="19" hasCustomPrompt="1"/>
          </p:nvPr>
        </p:nvSpPr>
        <p:spPr>
          <a:xfrm>
            <a:off x="635004" y="3273806"/>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6" name="Plassholder for innhold 6">
            <a:extLst>
              <a:ext uri="{FF2B5EF4-FFF2-40B4-BE49-F238E27FC236}">
                <a16:creationId xmlns:a16="http://schemas.microsoft.com/office/drawing/2014/main" id="{7B12397E-710C-7F03-C454-44F6BC852776}"/>
              </a:ext>
            </a:extLst>
          </p:cNvPr>
          <p:cNvSpPr>
            <a:spLocks noGrp="1"/>
          </p:cNvSpPr>
          <p:nvPr>
            <p:ph sz="quarter" idx="20" hasCustomPrompt="1"/>
          </p:nvPr>
        </p:nvSpPr>
        <p:spPr>
          <a:xfrm>
            <a:off x="798275" y="3424590"/>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9" name="Plassholder for innhold 2">
            <a:extLst>
              <a:ext uri="{FF2B5EF4-FFF2-40B4-BE49-F238E27FC236}">
                <a16:creationId xmlns:a16="http://schemas.microsoft.com/office/drawing/2014/main" id="{719CF256-CF40-5C0A-7A58-DA0C7B9DA77D}"/>
              </a:ext>
            </a:extLst>
          </p:cNvPr>
          <p:cNvSpPr>
            <a:spLocks noGrp="1"/>
          </p:cNvSpPr>
          <p:nvPr>
            <p:ph sz="half" idx="1"/>
          </p:nvPr>
        </p:nvSpPr>
        <p:spPr>
          <a:xfrm>
            <a:off x="536400" y="4122420"/>
            <a:ext cx="5483400" cy="19317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innhold 3">
            <a:extLst>
              <a:ext uri="{FF2B5EF4-FFF2-40B4-BE49-F238E27FC236}">
                <a16:creationId xmlns:a16="http://schemas.microsoft.com/office/drawing/2014/main" id="{EBC51FBA-9EDD-8D52-0CAD-82F44E271B6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33284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bg2"/>
        </a:solidFill>
        <a:effectLst/>
      </p:bgPr>
    </p:bg>
    <p:spTree>
      <p:nvGrpSpPr>
        <p:cNvPr id="1" name=""/>
        <p:cNvGrpSpPr/>
        <p:nvPr/>
      </p:nvGrpSpPr>
      <p:grpSpPr>
        <a:xfrm>
          <a:off x="0" y="0"/>
          <a:ext cx="0" cy="0"/>
          <a:chOff x="0" y="0"/>
          <a:chExt cx="0" cy="0"/>
        </a:xfrm>
      </p:grpSpPr>
      <p:grpSp>
        <p:nvGrpSpPr>
          <p:cNvPr id="23" name="Grafikk">
            <a:extLst>
              <a:ext uri="{FF2B5EF4-FFF2-40B4-BE49-F238E27FC236}">
                <a16:creationId xmlns:a16="http://schemas.microsoft.com/office/drawing/2014/main" id="{CE460F3C-6AB3-B7D3-CA95-3C4E1BB8EB7C}"/>
              </a:ext>
              <a:ext uri="{C183D7F6-B498-43B3-948B-1728B52AA6E4}">
                <adec:decorative xmlns:adec="http://schemas.microsoft.com/office/drawing/2017/decorative" val="1"/>
              </a:ext>
            </a:extLst>
          </p:cNvPr>
          <p:cNvGrpSpPr>
            <a:grpSpLocks noGrp="1" noUngrp="1" noRot="1" noMove="1" noResize="1"/>
          </p:cNvGrpSpPr>
          <p:nvPr userDrawn="1"/>
        </p:nvGrpSpPr>
        <p:grpSpPr>
          <a:xfrm>
            <a:off x="2561961" y="0"/>
            <a:ext cx="9630040" cy="6857999"/>
            <a:chOff x="2561961" y="0"/>
            <a:chExt cx="9630040" cy="6857999"/>
          </a:xfrm>
        </p:grpSpPr>
        <p:sp>
          <p:nvSpPr>
            <p:cNvPr id="22" name="Frihåndsform: figur 21">
              <a:extLst>
                <a:ext uri="{FF2B5EF4-FFF2-40B4-BE49-F238E27FC236}">
                  <a16:creationId xmlns:a16="http://schemas.microsoft.com/office/drawing/2014/main" id="{97D2563B-67D6-5B84-DCF4-7DC276A38C7D}"/>
                </a:ext>
              </a:extLst>
            </p:cNvPr>
            <p:cNvSpPr>
              <a:spLocks noGrp="1" noRot="1" noMove="1" noResize="1" noEditPoints="1" noAdjustHandles="1" noChangeArrowheads="1" noChangeShapeType="1"/>
            </p:cNvSpPr>
            <p:nvPr/>
          </p:nvSpPr>
          <p:spPr>
            <a:xfrm>
              <a:off x="4088990" y="0"/>
              <a:ext cx="8103011" cy="5390388"/>
            </a:xfrm>
            <a:custGeom>
              <a:avLst/>
              <a:gdLst>
                <a:gd name="connsiteX0" fmla="*/ 43346 w 8103011"/>
                <a:gd name="connsiteY0" fmla="*/ 0 h 5390388"/>
                <a:gd name="connsiteX1" fmla="*/ 8103011 w 8103011"/>
                <a:gd name="connsiteY1" fmla="*/ 0 h 5390388"/>
                <a:gd name="connsiteX2" fmla="*/ 8103011 w 8103011"/>
                <a:gd name="connsiteY2" fmla="*/ 2685851 h 5390388"/>
                <a:gd name="connsiteX3" fmla="*/ 8059531 w 8103011"/>
                <a:gd name="connsiteY3" fmla="*/ 2706808 h 5390388"/>
                <a:gd name="connsiteX4" fmla="*/ 7328705 w 8103011"/>
                <a:gd name="connsiteY4" fmla="*/ 2854438 h 5390388"/>
                <a:gd name="connsiteX5" fmla="*/ 6522720 w 8103011"/>
                <a:gd name="connsiteY5" fmla="*/ 2670216 h 5390388"/>
                <a:gd name="connsiteX6" fmla="*/ 6204542 w 8103011"/>
                <a:gd name="connsiteY6" fmla="*/ 2471019 h 5390388"/>
                <a:gd name="connsiteX7" fmla="*/ 6203658 w 8103011"/>
                <a:gd name="connsiteY7" fmla="*/ 2473284 h 5390388"/>
                <a:gd name="connsiteX8" fmla="*/ 6176775 w 8103011"/>
                <a:gd name="connsiteY8" fmla="*/ 2456800 h 5390388"/>
                <a:gd name="connsiteX9" fmla="*/ 6172106 w 8103011"/>
                <a:gd name="connsiteY9" fmla="*/ 2453403 h 5390388"/>
                <a:gd name="connsiteX10" fmla="*/ 6170591 w 8103011"/>
                <a:gd name="connsiteY10" fmla="*/ 2453403 h 5390388"/>
                <a:gd name="connsiteX11" fmla="*/ 5994779 w 8103011"/>
                <a:gd name="connsiteY11" fmla="*/ 2409738 h 5390388"/>
                <a:gd name="connsiteX12" fmla="*/ 5605039 w 8103011"/>
                <a:gd name="connsiteY12" fmla="*/ 2799700 h 5390388"/>
                <a:gd name="connsiteX13" fmla="*/ 5609330 w 8103011"/>
                <a:gd name="connsiteY13" fmla="*/ 3516707 h 5390388"/>
                <a:gd name="connsiteX14" fmla="*/ 5608446 w 8103011"/>
                <a:gd name="connsiteY14" fmla="*/ 3518343 h 5390388"/>
                <a:gd name="connsiteX15" fmla="*/ 3720707 w 8103011"/>
                <a:gd name="connsiteY15" fmla="*/ 5390388 h 5390388"/>
                <a:gd name="connsiteX16" fmla="*/ 1832082 w 8103011"/>
                <a:gd name="connsiteY16" fmla="*/ 3500726 h 5390388"/>
                <a:gd name="connsiteX17" fmla="*/ 2369489 w 8103011"/>
                <a:gd name="connsiteY17" fmla="*/ 2181977 h 5390388"/>
                <a:gd name="connsiteX18" fmla="*/ 2663183 w 8103011"/>
                <a:gd name="connsiteY18" fmla="*/ 1861224 h 5390388"/>
                <a:gd name="connsiteX19" fmla="*/ 2860324 w 8103011"/>
                <a:gd name="connsiteY19" fmla="*/ 949424 h 5390388"/>
                <a:gd name="connsiteX20" fmla="*/ 2384257 w 8103011"/>
                <a:gd name="connsiteY20" fmla="*/ 769984 h 5390388"/>
                <a:gd name="connsiteX21" fmla="*/ 2177269 w 8103011"/>
                <a:gd name="connsiteY21" fmla="*/ 912806 h 5390388"/>
                <a:gd name="connsiteX22" fmla="*/ 1965740 w 8103011"/>
                <a:gd name="connsiteY22" fmla="*/ 1126348 h 5390388"/>
                <a:gd name="connsiteX23" fmla="*/ 1964982 w 8103011"/>
                <a:gd name="connsiteY23" fmla="*/ 1125593 h 5390388"/>
                <a:gd name="connsiteX24" fmla="*/ 1467710 w 8103011"/>
                <a:gd name="connsiteY24" fmla="*/ 1417781 h 5390388"/>
                <a:gd name="connsiteX25" fmla="*/ 1310703 w 8103011"/>
                <a:gd name="connsiteY25" fmla="*/ 1450247 h 5390388"/>
                <a:gd name="connsiteX26" fmla="*/ 1153949 w 8103011"/>
                <a:gd name="connsiteY26" fmla="*/ 1462075 h 5390388"/>
                <a:gd name="connsiteX27" fmla="*/ 805354 w 8103011"/>
                <a:gd name="connsiteY27" fmla="*/ 1408092 h 5390388"/>
                <a:gd name="connsiteX28" fmla="*/ 0 w 8103011"/>
                <a:gd name="connsiteY28" fmla="*/ 331072 h 5390388"/>
                <a:gd name="connsiteX29" fmla="*/ 505 w 8103011"/>
                <a:gd name="connsiteY29" fmla="*/ 317859 h 5390388"/>
                <a:gd name="connsiteX30" fmla="*/ 0 w 8103011"/>
                <a:gd name="connsiteY30" fmla="*/ 307289 h 5390388"/>
                <a:gd name="connsiteX31" fmla="*/ 12629 w 8103011"/>
                <a:gd name="connsiteY31" fmla="*/ 136558 h 539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3011" h="5390388">
                  <a:moveTo>
                    <a:pt x="43346" y="0"/>
                  </a:moveTo>
                  <a:lnTo>
                    <a:pt x="8103011" y="0"/>
                  </a:lnTo>
                  <a:lnTo>
                    <a:pt x="8103011" y="2685851"/>
                  </a:lnTo>
                  <a:lnTo>
                    <a:pt x="8059531" y="2706808"/>
                  </a:lnTo>
                  <a:cubicBezTo>
                    <a:pt x="7834906" y="2801871"/>
                    <a:pt x="7587943" y="2854438"/>
                    <a:pt x="7328705" y="2854438"/>
                  </a:cubicBezTo>
                  <a:cubicBezTo>
                    <a:pt x="7039681" y="2854438"/>
                    <a:pt x="6766813" y="2787620"/>
                    <a:pt x="6522720" y="2670216"/>
                  </a:cubicBezTo>
                  <a:lnTo>
                    <a:pt x="6204542" y="2471019"/>
                  </a:lnTo>
                  <a:lnTo>
                    <a:pt x="6203658" y="2473284"/>
                  </a:lnTo>
                  <a:cubicBezTo>
                    <a:pt x="6194697" y="2467748"/>
                    <a:pt x="6186115" y="2461833"/>
                    <a:pt x="6176775" y="2456800"/>
                  </a:cubicBezTo>
                  <a:cubicBezTo>
                    <a:pt x="6175261" y="2455542"/>
                    <a:pt x="6173620" y="2454535"/>
                    <a:pt x="6172106" y="2453403"/>
                  </a:cubicBezTo>
                  <a:lnTo>
                    <a:pt x="6170591" y="2453403"/>
                  </a:lnTo>
                  <a:cubicBezTo>
                    <a:pt x="6117582" y="2426474"/>
                    <a:pt x="6058389" y="2409738"/>
                    <a:pt x="5994779" y="2409738"/>
                  </a:cubicBezTo>
                  <a:cubicBezTo>
                    <a:pt x="5779588" y="2409738"/>
                    <a:pt x="5605039" y="2584397"/>
                    <a:pt x="5605039" y="2799700"/>
                  </a:cubicBezTo>
                  <a:lnTo>
                    <a:pt x="5609330" y="3516707"/>
                  </a:lnTo>
                  <a:cubicBezTo>
                    <a:pt x="5609078" y="3517211"/>
                    <a:pt x="5608699" y="3517840"/>
                    <a:pt x="5608446" y="3518343"/>
                  </a:cubicBezTo>
                  <a:cubicBezTo>
                    <a:pt x="5598855" y="4553712"/>
                    <a:pt x="4763715" y="5390388"/>
                    <a:pt x="3720707" y="5390388"/>
                  </a:cubicBezTo>
                  <a:cubicBezTo>
                    <a:pt x="2677697" y="5390388"/>
                    <a:pt x="1832082" y="4544401"/>
                    <a:pt x="1832082" y="3500726"/>
                  </a:cubicBezTo>
                  <a:cubicBezTo>
                    <a:pt x="1832082" y="2987446"/>
                    <a:pt x="2037428" y="2522486"/>
                    <a:pt x="2369489" y="2181977"/>
                  </a:cubicBezTo>
                  <a:cubicBezTo>
                    <a:pt x="2504283" y="2026067"/>
                    <a:pt x="2568524" y="1977117"/>
                    <a:pt x="2663183" y="1861224"/>
                  </a:cubicBezTo>
                  <a:cubicBezTo>
                    <a:pt x="2798985" y="1698142"/>
                    <a:pt x="3028060" y="1273449"/>
                    <a:pt x="2860324" y="949424"/>
                  </a:cubicBezTo>
                  <a:cubicBezTo>
                    <a:pt x="2774374" y="783322"/>
                    <a:pt x="2564359" y="728206"/>
                    <a:pt x="2384257" y="769984"/>
                  </a:cubicBezTo>
                  <a:cubicBezTo>
                    <a:pt x="2341219" y="783196"/>
                    <a:pt x="2263093" y="818304"/>
                    <a:pt x="2177269" y="912806"/>
                  </a:cubicBezTo>
                  <a:lnTo>
                    <a:pt x="1965740" y="1126348"/>
                  </a:lnTo>
                  <a:lnTo>
                    <a:pt x="1964982" y="1125593"/>
                  </a:lnTo>
                  <a:cubicBezTo>
                    <a:pt x="1828169" y="1261369"/>
                    <a:pt x="1658541" y="1363924"/>
                    <a:pt x="1467710" y="1417781"/>
                  </a:cubicBezTo>
                  <a:cubicBezTo>
                    <a:pt x="1412934" y="1437034"/>
                    <a:pt x="1362828" y="1445969"/>
                    <a:pt x="1310703" y="1450247"/>
                  </a:cubicBezTo>
                  <a:cubicBezTo>
                    <a:pt x="1259335" y="1457168"/>
                    <a:pt x="1207210" y="1462075"/>
                    <a:pt x="1153949" y="1462075"/>
                  </a:cubicBezTo>
                  <a:cubicBezTo>
                    <a:pt x="1032407" y="1462075"/>
                    <a:pt x="915410" y="1442948"/>
                    <a:pt x="805354" y="1408092"/>
                  </a:cubicBezTo>
                  <a:cubicBezTo>
                    <a:pt x="340014" y="1271058"/>
                    <a:pt x="0" y="841080"/>
                    <a:pt x="0" y="331072"/>
                  </a:cubicBezTo>
                  <a:cubicBezTo>
                    <a:pt x="0" y="326542"/>
                    <a:pt x="505" y="322263"/>
                    <a:pt x="505" y="317859"/>
                  </a:cubicBezTo>
                  <a:cubicBezTo>
                    <a:pt x="505" y="314336"/>
                    <a:pt x="0" y="310812"/>
                    <a:pt x="0" y="307289"/>
                  </a:cubicBezTo>
                  <a:cubicBezTo>
                    <a:pt x="0" y="249248"/>
                    <a:pt x="4315" y="192244"/>
                    <a:pt x="12629" y="136558"/>
                  </a:cubicBezTo>
                  <a:close/>
                </a:path>
              </a:pathLst>
            </a:custGeom>
            <a:solidFill>
              <a:srgbClr val="B7D89B"/>
            </a:solidFill>
            <a:ln w="12621"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94168362-F54C-0920-72C4-F5D11E6EDDAF}"/>
                </a:ext>
              </a:extLst>
            </p:cNvPr>
            <p:cNvSpPr>
              <a:spLocks noGrp="1" noRot="1" noMove="1" noResize="1" noEditPoints="1" noAdjustHandles="1" noChangeArrowheads="1" noChangeShapeType="1"/>
            </p:cNvSpPr>
            <p:nvPr/>
          </p:nvSpPr>
          <p:spPr>
            <a:xfrm>
              <a:off x="2561961" y="4610841"/>
              <a:ext cx="4135183" cy="2247158"/>
            </a:xfrm>
            <a:custGeom>
              <a:avLst/>
              <a:gdLst>
                <a:gd name="connsiteX0" fmla="*/ 2321907 w 4135183"/>
                <a:gd name="connsiteY0" fmla="*/ 0 h 2247158"/>
                <a:gd name="connsiteX1" fmla="*/ 3166765 w 4135183"/>
                <a:gd name="connsiteY1" fmla="*/ 842338 h 2247158"/>
                <a:gd name="connsiteX2" fmla="*/ 3078038 w 4135183"/>
                <a:gd name="connsiteY2" fmla="*/ 1211412 h 2247158"/>
                <a:gd name="connsiteX3" fmla="*/ 2902605 w 4135183"/>
                <a:gd name="connsiteY3" fmla="*/ 1451757 h 2247158"/>
                <a:gd name="connsiteX4" fmla="*/ 2784976 w 4135183"/>
                <a:gd name="connsiteY4" fmla="*/ 1878589 h 2247158"/>
                <a:gd name="connsiteX5" fmla="*/ 3098611 w 4135183"/>
                <a:gd name="connsiteY5" fmla="*/ 1897212 h 2247158"/>
                <a:gd name="connsiteX6" fmla="*/ 3234540 w 4135183"/>
                <a:gd name="connsiteY6" fmla="*/ 1767099 h 2247158"/>
                <a:gd name="connsiteX7" fmla="*/ 3603203 w 4135183"/>
                <a:gd name="connsiteY7" fmla="*/ 1637615 h 2247158"/>
                <a:gd name="connsiteX8" fmla="*/ 4135183 w 4135183"/>
                <a:gd name="connsiteY8" fmla="*/ 2099932 h 2247158"/>
                <a:gd name="connsiteX9" fmla="*/ 4120275 w 4135183"/>
                <a:gd name="connsiteY9" fmla="*/ 2208823 h 2247158"/>
                <a:gd name="connsiteX10" fmla="*/ 4103958 w 4135183"/>
                <a:gd name="connsiteY10" fmla="*/ 2247158 h 2247158"/>
                <a:gd name="connsiteX11" fmla="*/ 76585 w 4135183"/>
                <a:gd name="connsiteY11" fmla="*/ 2247158 h 2247158"/>
                <a:gd name="connsiteX12" fmla="*/ 27000 w 4135183"/>
                <a:gd name="connsiteY12" fmla="*/ 2122675 h 2247158"/>
                <a:gd name="connsiteX13" fmla="*/ 0 w 4135183"/>
                <a:gd name="connsiteY13" fmla="*/ 1910928 h 2247158"/>
                <a:gd name="connsiteX14" fmla="*/ 844984 w 4135183"/>
                <a:gd name="connsiteY14" fmla="*/ 1068715 h 2247158"/>
                <a:gd name="connsiteX15" fmla="*/ 1271073 w 4135183"/>
                <a:gd name="connsiteY15" fmla="*/ 1175423 h 2247158"/>
                <a:gd name="connsiteX16" fmla="*/ 1382896 w 4135183"/>
                <a:gd name="connsiteY16" fmla="*/ 1216068 h 2247158"/>
                <a:gd name="connsiteX17" fmla="*/ 1570320 w 4135183"/>
                <a:gd name="connsiteY17" fmla="*/ 1029203 h 2247158"/>
                <a:gd name="connsiteX18" fmla="*/ 1570950 w 4135183"/>
                <a:gd name="connsiteY18" fmla="*/ 748717 h 2247158"/>
                <a:gd name="connsiteX19" fmla="*/ 2321907 w 4135183"/>
                <a:gd name="connsiteY19" fmla="*/ 0 h 22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5183" h="2247158">
                  <a:moveTo>
                    <a:pt x="2321907" y="0"/>
                  </a:moveTo>
                  <a:cubicBezTo>
                    <a:pt x="2788510" y="0"/>
                    <a:pt x="3166765" y="377127"/>
                    <a:pt x="3166765" y="842338"/>
                  </a:cubicBezTo>
                  <a:cubicBezTo>
                    <a:pt x="3166765" y="975346"/>
                    <a:pt x="3133193" y="1099545"/>
                    <a:pt x="3078038" y="1211412"/>
                  </a:cubicBezTo>
                  <a:lnTo>
                    <a:pt x="2902605" y="1451757"/>
                  </a:lnTo>
                  <a:cubicBezTo>
                    <a:pt x="2815898" y="1574068"/>
                    <a:pt x="2721365" y="1730984"/>
                    <a:pt x="2784976" y="1878589"/>
                  </a:cubicBezTo>
                  <a:cubicBezTo>
                    <a:pt x="2845053" y="2017888"/>
                    <a:pt x="3002690" y="1987310"/>
                    <a:pt x="3098611" y="1897212"/>
                  </a:cubicBezTo>
                  <a:cubicBezTo>
                    <a:pt x="3150736" y="1848262"/>
                    <a:pt x="3178251" y="1806485"/>
                    <a:pt x="3234540" y="1767099"/>
                  </a:cubicBezTo>
                  <a:cubicBezTo>
                    <a:pt x="3330208" y="1687068"/>
                    <a:pt x="3459953" y="1637615"/>
                    <a:pt x="3603203" y="1637615"/>
                  </a:cubicBezTo>
                  <a:cubicBezTo>
                    <a:pt x="3897023" y="1637615"/>
                    <a:pt x="4135183" y="1844613"/>
                    <a:pt x="4135183" y="2099932"/>
                  </a:cubicBezTo>
                  <a:cubicBezTo>
                    <a:pt x="4135183" y="2137463"/>
                    <a:pt x="4130017" y="2173923"/>
                    <a:pt x="4120275" y="2208823"/>
                  </a:cubicBezTo>
                  <a:lnTo>
                    <a:pt x="4103958" y="2247158"/>
                  </a:lnTo>
                  <a:lnTo>
                    <a:pt x="76585" y="2247158"/>
                  </a:lnTo>
                  <a:lnTo>
                    <a:pt x="27000" y="2122675"/>
                  </a:lnTo>
                  <a:cubicBezTo>
                    <a:pt x="9379" y="2055025"/>
                    <a:pt x="0" y="1984070"/>
                    <a:pt x="0" y="1910928"/>
                  </a:cubicBezTo>
                  <a:cubicBezTo>
                    <a:pt x="0" y="1445843"/>
                    <a:pt x="397944" y="1066451"/>
                    <a:pt x="844984" y="1068715"/>
                  </a:cubicBezTo>
                  <a:cubicBezTo>
                    <a:pt x="1012340" y="1069470"/>
                    <a:pt x="1134386" y="1093631"/>
                    <a:pt x="1271073" y="1175423"/>
                  </a:cubicBezTo>
                  <a:cubicBezTo>
                    <a:pt x="1305150" y="1195809"/>
                    <a:pt x="1340236" y="1216068"/>
                    <a:pt x="1382896" y="1216068"/>
                  </a:cubicBezTo>
                  <a:cubicBezTo>
                    <a:pt x="1486389" y="1216068"/>
                    <a:pt x="1570320" y="1132388"/>
                    <a:pt x="1570320" y="1029203"/>
                  </a:cubicBezTo>
                  <a:cubicBezTo>
                    <a:pt x="1570320" y="1029203"/>
                    <a:pt x="1570950" y="759288"/>
                    <a:pt x="1570950" y="748717"/>
                  </a:cubicBezTo>
                  <a:cubicBezTo>
                    <a:pt x="1570950" y="283632"/>
                    <a:pt x="1855305" y="0"/>
                    <a:pt x="2321907" y="0"/>
                  </a:cubicBezTo>
                  <a:close/>
                </a:path>
              </a:pathLst>
            </a:custGeom>
            <a:solidFill>
              <a:srgbClr val="B7D89B"/>
            </a:solidFill>
            <a:ln w="12621" cap="flat">
              <a:noFill/>
              <a:prstDash val="solid"/>
              <a:miter/>
            </a:ln>
          </p:spPr>
          <p:txBody>
            <a:bodyPr rtlCol="0" anchor="ctr"/>
            <a:lstStyle/>
            <a:p>
              <a:endParaRPr lang="nb-NO"/>
            </a:p>
          </p:txBody>
        </p:sp>
      </p:grpSp>
      <p:sp>
        <p:nvSpPr>
          <p:cNvPr id="6" name="Tittel 1">
            <a:extLst>
              <a:ext uri="{FF2B5EF4-FFF2-40B4-BE49-F238E27FC236}">
                <a16:creationId xmlns:a16="http://schemas.microsoft.com/office/drawing/2014/main" id="{BDB40459-08BB-85D7-43CB-CB4D51F7E266}"/>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25" name="Plassholder for tekst 24">
            <a:extLst>
              <a:ext uri="{FF2B5EF4-FFF2-40B4-BE49-F238E27FC236}">
                <a16:creationId xmlns:a16="http://schemas.microsoft.com/office/drawing/2014/main" id="{415CFBB1-65DF-E750-1838-AB6BD7A10BA8}"/>
              </a:ext>
            </a:extLst>
          </p:cNvPr>
          <p:cNvSpPr>
            <a:spLocks noGrp="1"/>
          </p:cNvSpPr>
          <p:nvPr>
            <p:ph type="body" sz="quarter" idx="13" hasCustomPrompt="1"/>
          </p:nvPr>
        </p:nvSpPr>
        <p:spPr>
          <a:xfrm>
            <a:off x="541339" y="598095"/>
            <a:ext cx="3328986" cy="905268"/>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a:t>Ditt navn, telefon og epost</a:t>
            </a:r>
          </a:p>
        </p:txBody>
      </p:sp>
      <p:sp>
        <p:nvSpPr>
          <p:cNvPr id="28" name="Plassholder for tekst 24">
            <a:extLst>
              <a:ext uri="{FF2B5EF4-FFF2-40B4-BE49-F238E27FC236}">
                <a16:creationId xmlns:a16="http://schemas.microsoft.com/office/drawing/2014/main" id="{A811C732-2338-FD54-F568-9C8A89ACE56A}"/>
              </a:ext>
            </a:extLst>
          </p:cNvPr>
          <p:cNvSpPr>
            <a:spLocks noGrp="1"/>
          </p:cNvSpPr>
          <p:nvPr>
            <p:ph type="body" sz="quarter" idx="14" hasCustomPrompt="1"/>
          </p:nvPr>
        </p:nvSpPr>
        <p:spPr>
          <a:xfrm>
            <a:off x="541339" y="1532338"/>
            <a:ext cx="3328986" cy="690162"/>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a:t>Kontoradresse</a:t>
            </a:r>
          </a:p>
        </p:txBody>
      </p:sp>
      <p:sp>
        <p:nvSpPr>
          <p:cNvPr id="29" name="TekstSylinder 28">
            <a:extLst>
              <a:ext uri="{FF2B5EF4-FFF2-40B4-BE49-F238E27FC236}">
                <a16:creationId xmlns:a16="http://schemas.microsoft.com/office/drawing/2014/main" id="{09913CBD-6E5D-3BF0-C4FB-3B7593FC352B}"/>
              </a:ext>
            </a:extLst>
          </p:cNvPr>
          <p:cNvSpPr txBox="1"/>
          <p:nvPr userDrawn="1"/>
        </p:nvSpPr>
        <p:spPr>
          <a:xfrm>
            <a:off x="541339" y="2314575"/>
            <a:ext cx="3299439" cy="440424"/>
          </a:xfrm>
          <a:prstGeom prst="rect">
            <a:avLst/>
          </a:prstGeom>
          <a:noFill/>
          <a:ln>
            <a:noFill/>
          </a:ln>
        </p:spPr>
        <p:txBody>
          <a:bodyPr wrap="square" lIns="90000" tIns="46800" rIns="90000" bIns="46800" rtlCol="0">
            <a:noAutofit/>
          </a:bodyPr>
          <a:lstStyle/>
          <a:p>
            <a:pPr algn="l">
              <a:lnSpc>
                <a:spcPct val="107000"/>
              </a:lnSpc>
              <a:spcBef>
                <a:spcPts val="300"/>
              </a:spcBef>
            </a:pPr>
            <a:r>
              <a:rPr lang="nb-NO" sz="1600" noProof="0">
                <a:solidFill>
                  <a:schemeClr val="tx2"/>
                </a:solidFill>
              </a:rPr>
              <a:t>husbanken.no</a:t>
            </a:r>
          </a:p>
        </p:txBody>
      </p:sp>
    </p:spTree>
    <p:extLst>
      <p:ext uri="{BB962C8B-B14F-4D97-AF65-F5344CB8AC3E}">
        <p14:creationId xmlns:p14="http://schemas.microsoft.com/office/powerpoint/2010/main" val="3732315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Én innholdsdel">
    <p:spTree>
      <p:nvGrpSpPr>
        <p:cNvPr id="1" name=""/>
        <p:cNvGrpSpPr/>
        <p:nvPr/>
      </p:nvGrpSpPr>
      <p:grpSpPr>
        <a:xfrm>
          <a:off x="0" y="0"/>
          <a:ext cx="0" cy="0"/>
          <a:chOff x="0" y="0"/>
          <a:chExt cx="0" cy="0"/>
        </a:xfrm>
      </p:grpSpPr>
      <p:sp>
        <p:nvSpPr>
          <p:cNvPr id="11" name="Undertittel 2"/>
          <p:cNvSpPr>
            <a:spLocks noGrp="1"/>
          </p:cNvSpPr>
          <p:nvPr>
            <p:ph type="subTitle" idx="13" hasCustomPrompt="1"/>
          </p:nvPr>
        </p:nvSpPr>
        <p:spPr>
          <a:xfrm>
            <a:off x="609600" y="1508787"/>
            <a:ext cx="10972800" cy="914400"/>
          </a:xfrm>
          <a:prstGeom prst="rect">
            <a:avLst/>
          </a:prstGeom>
          <a:noFill/>
          <a:ln>
            <a:noFill/>
          </a:ln>
          <a:effectLst/>
        </p:spPr>
        <p:txBody>
          <a:bodyPr lIns="0" tIns="36000" rIns="72000" anchor="b" anchorCtr="0"/>
          <a:lstStyle>
            <a:lvl1pPr marL="0" marR="0" indent="0" algn="l" defTabSz="1219170" rtl="0" eaLnBrk="1" fontAlgn="auto" latinLnBrk="0" hangingPunct="1">
              <a:lnSpc>
                <a:spcPts val="4800"/>
              </a:lnSpc>
              <a:spcBef>
                <a:spcPct val="20000"/>
              </a:spcBef>
              <a:spcAft>
                <a:spcPts val="0"/>
              </a:spcAft>
              <a:buClrTx/>
              <a:buSzTx/>
              <a:buFont typeface="Arial" pitchFamily="34" charset="0"/>
              <a:buNone/>
              <a:tabLst/>
              <a:defRPr kumimoji="0" lang="nb-NO" sz="4800" b="1" i="0" kern="1200" baseline="0" dirty="0" smtClean="0">
                <a:solidFill>
                  <a:schemeClr val="tx1"/>
                </a:solidFill>
                <a:latin typeface="Arial"/>
                <a:ea typeface="+mn-ea"/>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nb-NO"/>
              <a:t>Overskriften skrives her</a:t>
            </a:r>
          </a:p>
        </p:txBody>
      </p:sp>
      <p:sp>
        <p:nvSpPr>
          <p:cNvPr id="12" name="Content Placeholder 8"/>
          <p:cNvSpPr>
            <a:spLocks noGrp="1"/>
          </p:cNvSpPr>
          <p:nvPr>
            <p:ph sz="quarter" idx="17" hasCustomPrompt="1"/>
          </p:nvPr>
        </p:nvSpPr>
        <p:spPr>
          <a:xfrm>
            <a:off x="609600" y="2772206"/>
            <a:ext cx="10972800" cy="3345093"/>
          </a:xfrm>
          <a:prstGeom prst="rect">
            <a:avLst/>
          </a:prstGeom>
        </p:spPr>
        <p:txBody>
          <a:bodyPr vert="horz" lIns="0"/>
          <a:lstStyle>
            <a:lvl1pPr marL="0" indent="0">
              <a:buClr>
                <a:schemeClr val="bg2"/>
              </a:buClr>
              <a:buFont typeface="Arial"/>
              <a:buNone/>
              <a:defRPr sz="3333" baseline="0">
                <a:solidFill>
                  <a:schemeClr val="tx1"/>
                </a:solidFill>
                <a:latin typeface="Arial"/>
                <a:cs typeface="Arial"/>
              </a:defRPr>
            </a:lvl1pPr>
            <a:lvl2pPr>
              <a:buClr>
                <a:schemeClr val="bg2"/>
              </a:buClr>
              <a:buFont typeface="Arial"/>
              <a:buChar char="•"/>
              <a:defRPr sz="2667">
                <a:solidFill>
                  <a:schemeClr val="tx1"/>
                </a:solidFill>
                <a:latin typeface="Arial"/>
                <a:cs typeface="Arial"/>
              </a:defRPr>
            </a:lvl2pPr>
            <a:lvl3pPr>
              <a:buClr>
                <a:schemeClr val="bg2"/>
              </a:buClr>
              <a:buFont typeface="Arial"/>
              <a:buChar char="•"/>
              <a:defRPr sz="2667">
                <a:solidFill>
                  <a:schemeClr val="tx1"/>
                </a:solidFill>
                <a:latin typeface="Arial"/>
                <a:cs typeface="Arial"/>
              </a:defRPr>
            </a:lvl3pPr>
            <a:lvl4pPr>
              <a:buClr>
                <a:schemeClr val="bg2"/>
              </a:buClr>
              <a:buFont typeface="Arial"/>
              <a:buChar char="•"/>
              <a:defRPr sz="2667">
                <a:solidFill>
                  <a:schemeClr val="tx1"/>
                </a:solidFill>
                <a:latin typeface="Arial"/>
                <a:cs typeface="Arial"/>
              </a:defRPr>
            </a:lvl4pPr>
            <a:lvl5pPr>
              <a:buClr>
                <a:schemeClr val="bg2"/>
              </a:buClr>
              <a:buFont typeface="Arial"/>
              <a:buChar char="•"/>
              <a:defRPr sz="2667">
                <a:solidFill>
                  <a:schemeClr val="tx1"/>
                </a:solidFill>
                <a:latin typeface="Arial"/>
                <a:cs typeface="Arial"/>
              </a:defRPr>
            </a:lvl5pPr>
          </a:lstStyle>
          <a:p>
            <a:pPr lvl="0"/>
            <a:r>
              <a:rPr lang="nb-NO"/>
              <a:t>Her skal det være lite tekst</a:t>
            </a:r>
            <a:br>
              <a:rPr lang="nb-NO"/>
            </a:br>
            <a:br>
              <a:rPr lang="nb-NO"/>
            </a:br>
            <a:r>
              <a:rPr lang="nb-NO"/>
              <a:t>Det viktigste er det du sier</a:t>
            </a:r>
            <a:br>
              <a:rPr lang="nb-NO"/>
            </a:br>
            <a:br>
              <a:rPr lang="nb-NO"/>
            </a:br>
            <a:r>
              <a:rPr lang="nb-NO"/>
              <a:t>Bruk notatfeltet!</a:t>
            </a:r>
          </a:p>
        </p:txBody>
      </p:sp>
      <p:sp>
        <p:nvSpPr>
          <p:cNvPr id="4" name="TekstSylinder 3"/>
          <p:cNvSpPr txBox="1"/>
          <p:nvPr userDrawn="1"/>
        </p:nvSpPr>
        <p:spPr>
          <a:xfrm>
            <a:off x="10896534" y="6310094"/>
            <a:ext cx="976484" cy="256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CE4322-7539-4FF4-8B73-4EB9DFBED132}" type="slidenum">
              <a:rPr kumimoji="0" lang="nb-NO" sz="1067" b="0" i="0" u="none" strike="noStrike" kern="1200" cap="none" spc="0" normalizeH="0" baseline="0" noProof="0" smtClean="0">
                <a:ln>
                  <a:noFill/>
                </a:ln>
                <a:solidFill>
                  <a:srgbClr val="5C707A"/>
                </a:solidFill>
                <a:effectLst/>
                <a:uLnTx/>
                <a:uFillTx/>
                <a:latin typeface="Inte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067" b="0" i="0" u="none" strike="noStrike" kern="1200" cap="none" spc="0" normalizeH="0" baseline="0" noProof="0">
              <a:ln>
                <a:noFill/>
              </a:ln>
              <a:solidFill>
                <a:srgbClr val="5C707A"/>
              </a:solidFill>
              <a:effectLst/>
              <a:uLnTx/>
              <a:uFillTx/>
              <a:latin typeface="Inter"/>
              <a:ea typeface="+mn-ea"/>
              <a:cs typeface="+mn-cs"/>
            </a:endParaRPr>
          </a:p>
        </p:txBody>
      </p:sp>
    </p:spTree>
    <p:extLst>
      <p:ext uri="{BB962C8B-B14F-4D97-AF65-F5344CB8AC3E}">
        <p14:creationId xmlns:p14="http://schemas.microsoft.com/office/powerpoint/2010/main" val="3069839180"/>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591A1EB9-A07A-5DD0-DC64-FAAB04824B32}"/>
              </a:ext>
              <a:ext uri="{C183D7F6-B498-43B3-948B-1728B52AA6E4}">
                <adec:decorative xmlns:adec="http://schemas.microsoft.com/office/drawing/2017/decorative" val="1"/>
              </a:ext>
            </a:extLst>
          </p:cNvPr>
          <p:cNvGrpSpPr/>
          <p:nvPr userDrawn="1"/>
        </p:nvGrpSpPr>
        <p:grpSpPr>
          <a:xfrm>
            <a:off x="2279412" y="1"/>
            <a:ext cx="9912588" cy="6845438"/>
            <a:chOff x="2279412" y="1"/>
            <a:chExt cx="9912588" cy="6845438"/>
          </a:xfrm>
        </p:grpSpPr>
        <p:sp>
          <p:nvSpPr>
            <p:cNvPr id="21" name="Frihåndsform: figur 20">
              <a:extLst>
                <a:ext uri="{FF2B5EF4-FFF2-40B4-BE49-F238E27FC236}">
                  <a16:creationId xmlns:a16="http://schemas.microsoft.com/office/drawing/2014/main" id="{A0E90342-FCDC-3DB9-68DB-6ED2CEE5D58E}"/>
                </a:ext>
              </a:extLst>
            </p:cNvPr>
            <p:cNvSpPr/>
            <p:nvPr/>
          </p:nvSpPr>
          <p:spPr>
            <a:xfrm>
              <a:off x="4174909" y="1144004"/>
              <a:ext cx="8017091" cy="5701435"/>
            </a:xfrm>
            <a:custGeom>
              <a:avLst/>
              <a:gdLst>
                <a:gd name="connsiteX0" fmla="*/ 5479844 w 8017091"/>
                <a:gd name="connsiteY0" fmla="*/ 0 h 5701435"/>
                <a:gd name="connsiteX1" fmla="*/ 7366515 w 8017091"/>
                <a:gd name="connsiteY1" fmla="*/ 1886201 h 5701435"/>
                <a:gd name="connsiteX2" fmla="*/ 6829664 w 8017091"/>
                <a:gd name="connsiteY2" fmla="*/ 3202535 h 5701435"/>
                <a:gd name="connsiteX3" fmla="*/ 6536274 w 8017091"/>
                <a:gd name="connsiteY3" fmla="*/ 3522701 h 5701435"/>
                <a:gd name="connsiteX4" fmla="*/ 6339336 w 8017091"/>
                <a:gd name="connsiteY4" fmla="*/ 4432831 h 5701435"/>
                <a:gd name="connsiteX5" fmla="*/ 6814912 w 8017091"/>
                <a:gd name="connsiteY5" fmla="*/ 4611943 h 5701435"/>
                <a:gd name="connsiteX6" fmla="*/ 7021684 w 8017091"/>
                <a:gd name="connsiteY6" fmla="*/ 4469381 h 5701435"/>
                <a:gd name="connsiteX7" fmla="*/ 7232996 w 8017091"/>
                <a:gd name="connsiteY7" fmla="*/ 4256231 h 5701435"/>
                <a:gd name="connsiteX8" fmla="*/ 7233878 w 8017091"/>
                <a:gd name="connsiteY8" fmla="*/ 4256984 h 5701435"/>
                <a:gd name="connsiteX9" fmla="*/ 7730636 w 8017091"/>
                <a:gd name="connsiteY9" fmla="*/ 3965331 h 5701435"/>
                <a:gd name="connsiteX10" fmla="*/ 7887480 w 8017091"/>
                <a:gd name="connsiteY10" fmla="*/ 3932925 h 5701435"/>
                <a:gd name="connsiteX11" fmla="*/ 8017091 w 8017091"/>
                <a:gd name="connsiteY11" fmla="*/ 3923153 h 5701435"/>
                <a:gd name="connsiteX12" fmla="*/ 8017091 w 8017091"/>
                <a:gd name="connsiteY12" fmla="*/ 5701435 h 5701435"/>
                <a:gd name="connsiteX13" fmla="*/ 462086 w 8017091"/>
                <a:gd name="connsiteY13" fmla="*/ 5701435 h 5701435"/>
                <a:gd name="connsiteX14" fmla="*/ 462086 w 8017091"/>
                <a:gd name="connsiteY14" fmla="*/ 5701183 h 5701435"/>
                <a:gd name="connsiteX15" fmla="*/ 147640 w 8017091"/>
                <a:gd name="connsiteY15" fmla="*/ 5136843 h 5701435"/>
                <a:gd name="connsiteX16" fmla="*/ 0 w 8017091"/>
                <a:gd name="connsiteY16" fmla="*/ 4406454 h 5701435"/>
                <a:gd name="connsiteX17" fmla="*/ 1875576 w 8017091"/>
                <a:gd name="connsiteY17" fmla="*/ 2531431 h 5701435"/>
                <a:gd name="connsiteX18" fmla="*/ 2680727 w 8017091"/>
                <a:gd name="connsiteY18" fmla="*/ 2715190 h 5701435"/>
                <a:gd name="connsiteX19" fmla="*/ 2998577 w 8017091"/>
                <a:gd name="connsiteY19" fmla="*/ 2914022 h 5701435"/>
                <a:gd name="connsiteX20" fmla="*/ 2999459 w 8017091"/>
                <a:gd name="connsiteY20" fmla="*/ 2911761 h 5701435"/>
                <a:gd name="connsiteX21" fmla="*/ 3026314 w 8017091"/>
                <a:gd name="connsiteY21" fmla="*/ 2928215 h 5701435"/>
                <a:gd name="connsiteX22" fmla="*/ 3030980 w 8017091"/>
                <a:gd name="connsiteY22" fmla="*/ 2931607 h 5701435"/>
                <a:gd name="connsiteX23" fmla="*/ 3032492 w 8017091"/>
                <a:gd name="connsiteY23" fmla="*/ 2931607 h 5701435"/>
                <a:gd name="connsiteX24" fmla="*/ 3208123 w 8017091"/>
                <a:gd name="connsiteY24" fmla="*/ 2975192 h 5701435"/>
                <a:gd name="connsiteX25" fmla="*/ 3597460 w 8017091"/>
                <a:gd name="connsiteY25" fmla="*/ 2585943 h 5701435"/>
                <a:gd name="connsiteX26" fmla="*/ 3593173 w 8017091"/>
                <a:gd name="connsiteY26" fmla="*/ 1870249 h 5701435"/>
                <a:gd name="connsiteX27" fmla="*/ 3594055 w 8017091"/>
                <a:gd name="connsiteY27" fmla="*/ 1868617 h 5701435"/>
                <a:gd name="connsiteX28" fmla="*/ 5479844 w 8017091"/>
                <a:gd name="connsiteY28" fmla="*/ 0 h 570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17091" h="5701435">
                  <a:moveTo>
                    <a:pt x="5479844" y="0"/>
                  </a:moveTo>
                  <a:cubicBezTo>
                    <a:pt x="6521775" y="0"/>
                    <a:pt x="7366515" y="844438"/>
                    <a:pt x="7366515" y="1886201"/>
                  </a:cubicBezTo>
                  <a:cubicBezTo>
                    <a:pt x="7366515" y="2398542"/>
                    <a:pt x="7161382" y="2862650"/>
                    <a:pt x="6829664" y="3202535"/>
                  </a:cubicBezTo>
                  <a:cubicBezTo>
                    <a:pt x="6695010" y="3358159"/>
                    <a:pt x="6630834" y="3407019"/>
                    <a:pt x="6536274" y="3522701"/>
                  </a:cubicBezTo>
                  <a:cubicBezTo>
                    <a:pt x="6400611" y="3685484"/>
                    <a:pt x="6171775" y="4109399"/>
                    <a:pt x="6339336" y="4432831"/>
                  </a:cubicBezTo>
                  <a:cubicBezTo>
                    <a:pt x="6425197" y="4598629"/>
                    <a:pt x="6634995" y="4653643"/>
                    <a:pt x="6814912" y="4611943"/>
                  </a:cubicBezTo>
                  <a:cubicBezTo>
                    <a:pt x="6857906" y="4598754"/>
                    <a:pt x="6935950" y="4563711"/>
                    <a:pt x="7021684" y="4469381"/>
                  </a:cubicBezTo>
                  <a:lnTo>
                    <a:pt x="7232996" y="4256231"/>
                  </a:lnTo>
                  <a:lnTo>
                    <a:pt x="7233878" y="4256984"/>
                  </a:lnTo>
                  <a:cubicBezTo>
                    <a:pt x="7370549" y="4121457"/>
                    <a:pt x="7540002" y="4019090"/>
                    <a:pt x="7730636" y="3965331"/>
                  </a:cubicBezTo>
                  <a:cubicBezTo>
                    <a:pt x="7785355" y="3946113"/>
                    <a:pt x="7835409" y="3937196"/>
                    <a:pt x="7887480" y="3932925"/>
                  </a:cubicBezTo>
                  <a:lnTo>
                    <a:pt x="8017091" y="3923153"/>
                  </a:lnTo>
                  <a:lnTo>
                    <a:pt x="8017091" y="5701435"/>
                  </a:lnTo>
                  <a:lnTo>
                    <a:pt x="462086" y="5701435"/>
                  </a:lnTo>
                  <a:lnTo>
                    <a:pt x="462086" y="5701183"/>
                  </a:lnTo>
                  <a:cubicBezTo>
                    <a:pt x="327053" y="5534004"/>
                    <a:pt x="220263" y="5343588"/>
                    <a:pt x="147640" y="5136843"/>
                  </a:cubicBezTo>
                  <a:cubicBezTo>
                    <a:pt x="52575" y="4912388"/>
                    <a:pt x="0" y="4665575"/>
                    <a:pt x="0" y="4406454"/>
                  </a:cubicBezTo>
                  <a:cubicBezTo>
                    <a:pt x="0" y="3370971"/>
                    <a:pt x="839697" y="2531431"/>
                    <a:pt x="1875576" y="2531431"/>
                  </a:cubicBezTo>
                  <a:cubicBezTo>
                    <a:pt x="2164301" y="2531431"/>
                    <a:pt x="2436887" y="2598002"/>
                    <a:pt x="2680727" y="2715190"/>
                  </a:cubicBezTo>
                  <a:lnTo>
                    <a:pt x="2998577" y="2914022"/>
                  </a:lnTo>
                  <a:lnTo>
                    <a:pt x="2999459" y="2911761"/>
                  </a:lnTo>
                  <a:cubicBezTo>
                    <a:pt x="3008411" y="2917288"/>
                    <a:pt x="3016984" y="2923191"/>
                    <a:pt x="3026314" y="2928215"/>
                  </a:cubicBezTo>
                  <a:cubicBezTo>
                    <a:pt x="3027828" y="2929471"/>
                    <a:pt x="3029466" y="2930476"/>
                    <a:pt x="3030980" y="2931607"/>
                  </a:cubicBezTo>
                  <a:lnTo>
                    <a:pt x="3032492" y="2931607"/>
                  </a:lnTo>
                  <a:cubicBezTo>
                    <a:pt x="3085446" y="2958486"/>
                    <a:pt x="3144578" y="2975192"/>
                    <a:pt x="3208123" y="2975192"/>
                  </a:cubicBezTo>
                  <a:cubicBezTo>
                    <a:pt x="3423090" y="2975192"/>
                    <a:pt x="3597460" y="2800853"/>
                    <a:pt x="3597460" y="2585943"/>
                  </a:cubicBezTo>
                  <a:lnTo>
                    <a:pt x="3593173" y="1870249"/>
                  </a:lnTo>
                  <a:cubicBezTo>
                    <a:pt x="3593425" y="1869747"/>
                    <a:pt x="3593803" y="1869245"/>
                    <a:pt x="3594055" y="1868617"/>
                  </a:cubicBezTo>
                  <a:cubicBezTo>
                    <a:pt x="3603638" y="835144"/>
                    <a:pt x="4437913" y="0"/>
                    <a:pt x="5479844" y="0"/>
                  </a:cubicBezTo>
                  <a:close/>
                </a:path>
              </a:pathLst>
            </a:custGeom>
            <a:solidFill>
              <a:srgbClr val="B7D89B"/>
            </a:solidFill>
            <a:ln w="12608"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F1D1FD16-3690-ACDE-ABBB-B82F6538C891}"/>
                </a:ext>
              </a:extLst>
            </p:cNvPr>
            <p:cNvSpPr/>
            <p:nvPr/>
          </p:nvSpPr>
          <p:spPr>
            <a:xfrm>
              <a:off x="2279412" y="1"/>
              <a:ext cx="5861596" cy="2244909"/>
            </a:xfrm>
            <a:custGeom>
              <a:avLst/>
              <a:gdLst>
                <a:gd name="connsiteX0" fmla="*/ 645283 w 5861596"/>
                <a:gd name="connsiteY0" fmla="*/ 0 h 2244909"/>
                <a:gd name="connsiteX1" fmla="*/ 5861596 w 5861596"/>
                <a:gd name="connsiteY1" fmla="*/ 0 h 2244909"/>
                <a:gd name="connsiteX2" fmla="*/ 5856782 w 5861596"/>
                <a:gd name="connsiteY2" fmla="*/ 47573 h 2244909"/>
                <a:gd name="connsiteX3" fmla="*/ 4815021 w 5861596"/>
                <a:gd name="connsiteY3" fmla="*/ 893424 h 2244909"/>
                <a:gd name="connsiteX4" fmla="*/ 4349152 w 5861596"/>
                <a:gd name="connsiteY4" fmla="*/ 782139 h 2244909"/>
                <a:gd name="connsiteX5" fmla="*/ 4045676 w 5861596"/>
                <a:gd name="connsiteY5" fmla="*/ 562206 h 2244909"/>
                <a:gd name="connsiteX6" fmla="*/ 3506807 w 5861596"/>
                <a:gd name="connsiteY6" fmla="*/ 414620 h 2244909"/>
                <a:gd name="connsiteX7" fmla="*/ 3483230 w 5861596"/>
                <a:gd name="connsiteY7" fmla="*/ 808013 h 2244909"/>
                <a:gd name="connsiteX8" fmla="*/ 3647513 w 5861596"/>
                <a:gd name="connsiteY8" fmla="*/ 978459 h 2244909"/>
                <a:gd name="connsiteX9" fmla="*/ 3811040 w 5861596"/>
                <a:gd name="connsiteY9" fmla="*/ 1440808 h 2244909"/>
                <a:gd name="connsiteX10" fmla="*/ 3227413 w 5861596"/>
                <a:gd name="connsiteY10" fmla="*/ 2107894 h 2244909"/>
                <a:gd name="connsiteX11" fmla="*/ 2763436 w 5861596"/>
                <a:gd name="connsiteY11" fmla="*/ 1844375 h 2244909"/>
                <a:gd name="connsiteX12" fmla="*/ 2563346 w 5861596"/>
                <a:gd name="connsiteY12" fmla="*/ 1483012 h 2244909"/>
                <a:gd name="connsiteX13" fmla="*/ 2128620 w 5861596"/>
                <a:gd name="connsiteY13" fmla="*/ 1184324 h 2244909"/>
                <a:gd name="connsiteX14" fmla="*/ 2128620 w 5861596"/>
                <a:gd name="connsiteY14" fmla="*/ 1184199 h 2244909"/>
                <a:gd name="connsiteX15" fmla="*/ 1785302 w 5861596"/>
                <a:gd name="connsiteY15" fmla="*/ 1680211 h 2244909"/>
                <a:gd name="connsiteX16" fmla="*/ 1047100 w 5861596"/>
                <a:gd name="connsiteY16" fmla="*/ 2244551 h 2244909"/>
                <a:gd name="connsiteX17" fmla="*/ 402323 w 5861596"/>
                <a:gd name="connsiteY17" fmla="*/ 1977642 h 2244909"/>
                <a:gd name="connsiteX18" fmla="*/ 179917 w 5861596"/>
                <a:gd name="connsiteY18" fmla="*/ 1709979 h 2244909"/>
                <a:gd name="connsiteX19" fmla="*/ 47658 w 5861596"/>
                <a:gd name="connsiteY19" fmla="*/ 1390064 h 2244909"/>
                <a:gd name="connsiteX20" fmla="*/ 25846 w 5861596"/>
                <a:gd name="connsiteY20" fmla="*/ 1274759 h 2244909"/>
                <a:gd name="connsiteX21" fmla="*/ 0 w 5861596"/>
                <a:gd name="connsiteY21" fmla="*/ 1030208 h 2244909"/>
                <a:gd name="connsiteX22" fmla="*/ 514157 w 5861596"/>
                <a:gd name="connsiteY22" fmla="*/ 105759 h 2244909"/>
                <a:gd name="connsiteX23" fmla="*/ 600172 w 5861596"/>
                <a:gd name="connsiteY23" fmla="*/ 44768 h 22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61596" h="2244909">
                  <a:moveTo>
                    <a:pt x="645283" y="0"/>
                  </a:moveTo>
                  <a:lnTo>
                    <a:pt x="5861596" y="0"/>
                  </a:lnTo>
                  <a:lnTo>
                    <a:pt x="5856782" y="47573"/>
                  </a:lnTo>
                  <a:cubicBezTo>
                    <a:pt x="5757628" y="530302"/>
                    <a:pt x="5328895" y="893424"/>
                    <a:pt x="4815021" y="893424"/>
                  </a:cubicBezTo>
                  <a:cubicBezTo>
                    <a:pt x="4647081" y="893424"/>
                    <a:pt x="4490363" y="851221"/>
                    <a:pt x="4349152" y="782139"/>
                  </a:cubicBezTo>
                  <a:lnTo>
                    <a:pt x="4045676" y="562206"/>
                  </a:lnTo>
                  <a:cubicBezTo>
                    <a:pt x="3891228" y="453307"/>
                    <a:pt x="3693155" y="334862"/>
                    <a:pt x="3506807" y="414620"/>
                  </a:cubicBezTo>
                  <a:cubicBezTo>
                    <a:pt x="3330799" y="490109"/>
                    <a:pt x="3369506" y="687810"/>
                    <a:pt x="3483230" y="808013"/>
                  </a:cubicBezTo>
                  <a:cubicBezTo>
                    <a:pt x="3545136" y="873328"/>
                    <a:pt x="3597838" y="907869"/>
                    <a:pt x="3647513" y="978459"/>
                  </a:cubicBezTo>
                  <a:cubicBezTo>
                    <a:pt x="3748630" y="1098411"/>
                    <a:pt x="3811040" y="1261194"/>
                    <a:pt x="3811040" y="1440808"/>
                  </a:cubicBezTo>
                  <a:cubicBezTo>
                    <a:pt x="3811040" y="1809206"/>
                    <a:pt x="3549801" y="2107894"/>
                    <a:pt x="3227413" y="2107894"/>
                  </a:cubicBezTo>
                  <a:cubicBezTo>
                    <a:pt x="3037913" y="2107894"/>
                    <a:pt x="2870100" y="2004270"/>
                    <a:pt x="2763436" y="1844375"/>
                  </a:cubicBezTo>
                  <a:lnTo>
                    <a:pt x="2563346" y="1483012"/>
                  </a:lnTo>
                  <a:cubicBezTo>
                    <a:pt x="2414319" y="1165986"/>
                    <a:pt x="2128620" y="1184324"/>
                    <a:pt x="2128620" y="1184324"/>
                  </a:cubicBezTo>
                  <a:lnTo>
                    <a:pt x="2128620" y="1184199"/>
                  </a:lnTo>
                  <a:cubicBezTo>
                    <a:pt x="1751008" y="1252653"/>
                    <a:pt x="1785302" y="1680211"/>
                    <a:pt x="1785302" y="1680211"/>
                  </a:cubicBezTo>
                  <a:cubicBezTo>
                    <a:pt x="1819722" y="2278715"/>
                    <a:pt x="1047100" y="2244551"/>
                    <a:pt x="1047100" y="2244551"/>
                  </a:cubicBezTo>
                  <a:cubicBezTo>
                    <a:pt x="795191" y="2244551"/>
                    <a:pt x="567111" y="2142560"/>
                    <a:pt x="402323" y="1977642"/>
                  </a:cubicBezTo>
                  <a:cubicBezTo>
                    <a:pt x="308519" y="1898134"/>
                    <a:pt x="233879" y="1806443"/>
                    <a:pt x="179917" y="1709979"/>
                  </a:cubicBezTo>
                  <a:cubicBezTo>
                    <a:pt x="122424" y="1617283"/>
                    <a:pt x="76531" y="1509012"/>
                    <a:pt x="47658" y="1390064"/>
                  </a:cubicBezTo>
                  <a:cubicBezTo>
                    <a:pt x="38328" y="1351378"/>
                    <a:pt x="31142" y="1312818"/>
                    <a:pt x="25846" y="1274759"/>
                  </a:cubicBezTo>
                  <a:cubicBezTo>
                    <a:pt x="9330" y="1196382"/>
                    <a:pt x="0" y="1114614"/>
                    <a:pt x="0" y="1030208"/>
                  </a:cubicBezTo>
                  <a:cubicBezTo>
                    <a:pt x="0" y="616844"/>
                    <a:pt x="211563" y="261760"/>
                    <a:pt x="514157" y="105759"/>
                  </a:cubicBezTo>
                  <a:cubicBezTo>
                    <a:pt x="548703" y="84563"/>
                    <a:pt x="576859" y="64294"/>
                    <a:pt x="600172" y="44768"/>
                  </a:cubicBezTo>
                  <a:close/>
                </a:path>
              </a:pathLst>
            </a:custGeom>
            <a:solidFill>
              <a:srgbClr val="B7D89B"/>
            </a:solidFill>
            <a:ln w="12608" cap="flat">
              <a:noFill/>
              <a:prstDash val="solid"/>
              <a:miter/>
            </a:ln>
          </p:spPr>
          <p:txBody>
            <a:bodyPr rtlCol="0" anchor="ctr"/>
            <a:lstStyle/>
            <a:p>
              <a:endParaRPr lang="nb-NO"/>
            </a:p>
          </p:txBody>
        </p:sp>
      </p:grpSp>
      <p:pic>
        <p:nvPicPr>
          <p:cNvPr id="10" name="Logo" descr="Husbanken. Logo.">
            <a:extLst>
              <a:ext uri="{FF2B5EF4-FFF2-40B4-BE49-F238E27FC236}">
                <a16:creationId xmlns:a16="http://schemas.microsoft.com/office/drawing/2014/main" id="{EA7BC013-B0AA-77D9-142D-95EA1132F05A}"/>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050" y="2258713"/>
            <a:ext cx="2745182" cy="656456"/>
          </a:xfrm>
          <a:prstGeom prst="rect">
            <a:avLst/>
          </a:prstGeom>
        </p:spPr>
      </p:pic>
      <p:sp>
        <p:nvSpPr>
          <p:cNvPr id="2" name="Tittel 1">
            <a:extLst>
              <a:ext uri="{FF2B5EF4-FFF2-40B4-BE49-F238E27FC236}">
                <a16:creationId xmlns:a16="http://schemas.microsoft.com/office/drawing/2014/main" id="{604FDA07-C462-60F3-60C6-B95BD61B35CC}"/>
              </a:ext>
            </a:extLst>
          </p:cNvPr>
          <p:cNvSpPr>
            <a:spLocks noGrp="1"/>
          </p:cNvSpPr>
          <p:nvPr>
            <p:ph type="ctrTitle"/>
          </p:nvPr>
        </p:nvSpPr>
        <p:spPr>
          <a:xfrm>
            <a:off x="536718" y="3381671"/>
            <a:ext cx="8394038" cy="1655762"/>
          </a:xfrm>
        </p:spPr>
        <p:txBody>
          <a:bodyPr anchor="t" anchorCtr="0"/>
          <a:lstStyle>
            <a:lvl1pPr algn="l">
              <a:lnSpc>
                <a:spcPct val="100000"/>
              </a:lnSpc>
              <a:defRPr sz="3765">
                <a:solidFill>
                  <a:schemeClr val="tx2"/>
                </a:solidFill>
                <a:latin typeface="+mn-lt"/>
              </a:defRPr>
            </a:lvl1pPr>
          </a:lstStyle>
          <a:p>
            <a:r>
              <a:rPr lang="nb-NO"/>
              <a:t>Klikk for å redigere tittelstil</a:t>
            </a:r>
          </a:p>
        </p:txBody>
      </p:sp>
      <p:sp>
        <p:nvSpPr>
          <p:cNvPr id="7" name="Dato">
            <a:extLst>
              <a:ext uri="{FF2B5EF4-FFF2-40B4-BE49-F238E27FC236}">
                <a16:creationId xmlns:a16="http://schemas.microsoft.com/office/drawing/2014/main" id="{C07F1CAE-3934-CED9-DBE7-074183BD6C04}"/>
              </a:ext>
            </a:extLst>
          </p:cNvPr>
          <p:cNvSpPr>
            <a:spLocks noGrp="1"/>
          </p:cNvSpPr>
          <p:nvPr>
            <p:ph type="body" sz="quarter" idx="10" hasCustomPrompt="1"/>
          </p:nvPr>
        </p:nvSpPr>
        <p:spPr>
          <a:xfrm>
            <a:off x="536575" y="5307941"/>
            <a:ext cx="1651000" cy="556261"/>
          </a:xfrm>
        </p:spPr>
        <p:txBody>
          <a:bodyPr/>
          <a:lstStyle>
            <a:lvl1pPr marL="0" indent="0">
              <a:buNone/>
              <a:defRPr sz="1400"/>
            </a:lvl1pPr>
          </a:lstStyle>
          <a:p>
            <a:pPr lvl="0"/>
            <a:r>
              <a:rPr lang="nb-NO"/>
              <a:t>Dato</a:t>
            </a:r>
          </a:p>
          <a:p>
            <a:pPr lvl="1"/>
            <a:endParaRPr lang="nb-NO"/>
          </a:p>
        </p:txBody>
      </p:sp>
      <p:sp>
        <p:nvSpPr>
          <p:cNvPr id="3" name="Undertittel">
            <a:extLst>
              <a:ext uri="{FF2B5EF4-FFF2-40B4-BE49-F238E27FC236}">
                <a16:creationId xmlns:a16="http://schemas.microsoft.com/office/drawing/2014/main" id="{C72B7677-CDAC-C02D-C36D-05A7ADF822DA}"/>
              </a:ext>
            </a:extLst>
          </p:cNvPr>
          <p:cNvSpPr>
            <a:spLocks noGrp="1"/>
          </p:cNvSpPr>
          <p:nvPr>
            <p:ph type="subTitle" idx="1" hasCustomPrompt="1"/>
          </p:nvPr>
        </p:nvSpPr>
        <p:spPr>
          <a:xfrm>
            <a:off x="2391952" y="5307942"/>
            <a:ext cx="6538804" cy="556261"/>
          </a:xfrm>
        </p:spPr>
        <p:txBody>
          <a:bodyPr>
            <a:normAutofit/>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err="1"/>
              <a:t>Klikk</a:t>
            </a:r>
            <a:r>
              <a:rPr lang="nb-NO"/>
              <a:t> for å </a:t>
            </a:r>
            <a:r>
              <a:rPr lang="nb-NO" err="1"/>
              <a:t>skrive</a:t>
            </a:r>
            <a:r>
              <a:rPr lang="nb-NO"/>
              <a:t> </a:t>
            </a:r>
            <a:r>
              <a:rPr lang="nb-NO" err="1"/>
              <a:t>navn</a:t>
            </a:r>
            <a:endParaRPr lang="nb-NO"/>
          </a:p>
        </p:txBody>
      </p:sp>
    </p:spTree>
    <p:extLst>
      <p:ext uri="{BB962C8B-B14F-4D97-AF65-F5344CB8AC3E}">
        <p14:creationId xmlns:p14="http://schemas.microsoft.com/office/powerpoint/2010/main" val="317482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A06156A-41EB-68DC-00CE-C2F2E3AF6F3D}"/>
              </a:ext>
            </a:extLst>
          </p:cNvPr>
          <p:cNvSpPr>
            <a:spLocks noGrp="1"/>
          </p:cNvSpPr>
          <p:nvPr>
            <p:ph sz="half" idx="1"/>
          </p:nvPr>
        </p:nvSpPr>
        <p:spPr>
          <a:xfrm>
            <a:off x="5364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17E5ADD-8F44-B1E2-BD99-130D77360EB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470921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BA77C9-BF05-78A6-336E-A11C51C7AE1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FF7DA12-D3BB-BCF2-8D7C-68B4D2A46397}"/>
              </a:ext>
            </a:extLst>
          </p:cNvPr>
          <p:cNvSpPr>
            <a:spLocks noGrp="1"/>
          </p:cNvSpPr>
          <p:nvPr>
            <p:ph type="dt" sz="half" idx="10"/>
          </p:nvPr>
        </p:nvSpPr>
        <p:spPr/>
        <p:txBody>
          <a:bodyPr/>
          <a:lstStyle/>
          <a:p>
            <a:fld id="{9B149379-DB22-4949-8752-F7C0E9FFCD5A}" type="datetimeFigureOut">
              <a:rPr lang="nb-NO" smtClean="0"/>
              <a:pPr/>
              <a:t>16.05.2025</a:t>
            </a:fld>
            <a:endParaRPr lang="nb-NO"/>
          </a:p>
        </p:txBody>
      </p:sp>
      <p:sp>
        <p:nvSpPr>
          <p:cNvPr id="4" name="Plassholder for bunntekst 3">
            <a:extLst>
              <a:ext uri="{FF2B5EF4-FFF2-40B4-BE49-F238E27FC236}">
                <a16:creationId xmlns:a16="http://schemas.microsoft.com/office/drawing/2014/main" id="{6A0C8121-9A5E-23A1-7408-2D833B1CE2E9}"/>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293FC1FE-C2D6-8745-558C-9DF71602E32B}"/>
              </a:ext>
            </a:extLst>
          </p:cNvPr>
          <p:cNvSpPr>
            <a:spLocks noGrp="1"/>
          </p:cNvSpPr>
          <p:nvPr>
            <p:ph type="sldNum" sz="quarter" idx="12"/>
          </p:nvPr>
        </p:nvSpPr>
        <p:spPr/>
        <p:txBody>
          <a:bodyPr/>
          <a:lstStyle/>
          <a:p>
            <a:fld id="{D0CFEC11-77BE-49F9-9264-115C93F53507}" type="slidenum">
              <a:rPr lang="nb-NO" smtClean="0"/>
              <a:pPr/>
              <a:t>‹#›</a:t>
            </a:fld>
            <a:endParaRPr lang="nb-NO"/>
          </a:p>
        </p:txBody>
      </p:sp>
    </p:spTree>
    <p:extLst>
      <p:ext uri="{BB962C8B-B14F-4D97-AF65-F5344CB8AC3E}">
        <p14:creationId xmlns:p14="http://schemas.microsoft.com/office/powerpoint/2010/main" val="724425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tel og lengre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429071-13C1-5AA4-CE08-9420DA9341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D601754-57DA-D9D7-3FEB-732B689D2EC0}"/>
              </a:ext>
            </a:extLst>
          </p:cNvPr>
          <p:cNvSpPr>
            <a:spLocks noGrp="1"/>
          </p:cNvSpPr>
          <p:nvPr>
            <p:ph idx="1"/>
          </p:nvPr>
        </p:nvSpPr>
        <p:spPr>
          <a:xfrm>
            <a:off x="535959" y="1731168"/>
            <a:ext cx="8394035" cy="4351338"/>
          </a:xfrm>
        </p:spPr>
        <p:txBody>
          <a:bodyPr/>
          <a:lstStyle>
            <a:lvl1pPr marL="0" indent="0">
              <a:lnSpc>
                <a:spcPct val="125000"/>
              </a:lnSpc>
              <a:spcBef>
                <a:spcPts val="0"/>
              </a:spcBef>
              <a:spcAft>
                <a:spcPts val="800"/>
              </a:spcAft>
              <a:buNone/>
              <a:defRPr sz="1800">
                <a:solidFill>
                  <a:schemeClr val="tx2"/>
                </a:solidFill>
              </a:defRPr>
            </a:lvl1pPr>
            <a:lvl2pPr marL="255600" indent="-255588">
              <a:lnSpc>
                <a:spcPct val="125000"/>
              </a:lnSpc>
              <a:spcBef>
                <a:spcPts val="0"/>
              </a:spcBef>
              <a:spcAft>
                <a:spcPts val="200"/>
              </a:spcAft>
              <a:buFont typeface="Calibri" panose="020F0502020204030204" pitchFamily="34" charset="0"/>
              <a:buChar char="●"/>
              <a:defRPr sz="1800">
                <a:solidFill>
                  <a:schemeClr val="tx2"/>
                </a:solidFill>
              </a:defRPr>
            </a:lvl2pPr>
            <a:lvl3pPr marL="519113" indent="-228600">
              <a:defRPr sz="1800">
                <a:solidFill>
                  <a:schemeClr val="tx2"/>
                </a:solidFill>
              </a:defRPr>
            </a:lvl3pPr>
            <a:lvl4pPr>
              <a:lnSpc>
                <a:spcPct val="87000"/>
              </a:lnSpc>
              <a:spcAft>
                <a:spcPts val="600"/>
              </a:spcAft>
              <a:defRPr sz="2000">
                <a:solidFill>
                  <a:schemeClr val="tx2"/>
                </a:solidFill>
              </a:defRPr>
            </a:lvl4pPr>
            <a:lvl5pPr>
              <a:defRPr sz="18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26FBBF42-786F-1702-7BA1-472B12A740E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57555F0-AFE3-74C3-C99B-2E631512BA31}"/>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1067909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A06156A-41EB-68DC-00CE-C2F2E3AF6F3D}"/>
              </a:ext>
            </a:extLst>
          </p:cNvPr>
          <p:cNvSpPr>
            <a:spLocks noGrp="1"/>
          </p:cNvSpPr>
          <p:nvPr>
            <p:ph sz="half" idx="1"/>
          </p:nvPr>
        </p:nvSpPr>
        <p:spPr>
          <a:xfrm>
            <a:off x="5364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17E5ADD-8F44-B1E2-BD99-130D77360EB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320595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ående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6747538" cy="713913"/>
          </a:xfrm>
        </p:spPr>
        <p:txBody>
          <a:bodyPr/>
          <a:lstStyle/>
          <a:p>
            <a:r>
              <a:rPr lang="nb-NO"/>
              <a:t>Klikk for å redigere tittelstil</a:t>
            </a:r>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6747538"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8051797" y="906464"/>
            <a:ext cx="3498853" cy="5185964"/>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a:t>Legg inn fotokreditering her om det er relevant. (Foto: … )</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3222470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e på halv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6253164" y="967186"/>
            <a:ext cx="5314494" cy="5064520"/>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a:t>Legg inn fotokreditering her om det er relevant. (Foto: … )</a:t>
            </a:r>
          </a:p>
        </p:txBody>
      </p:sp>
    </p:spTree>
    <p:extLst>
      <p:ext uri="{BB962C8B-B14F-4D97-AF65-F5344CB8AC3E}">
        <p14:creationId xmlns:p14="http://schemas.microsoft.com/office/powerpoint/2010/main" val="1183024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og graf / tabel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4DB3D83-725F-78F7-090F-8AE5F8E605CF}"/>
              </a:ext>
              <a:ext uri="{C183D7F6-B498-43B3-948B-1728B52AA6E4}">
                <adec:decorative xmlns:adec="http://schemas.microsoft.com/office/drawing/2017/decorative" val="1"/>
              </a:ext>
            </a:extLst>
          </p:cNvPr>
          <p:cNvSpPr>
            <a:spLocks/>
          </p:cNvSpPr>
          <p:nvPr userDrawn="1"/>
        </p:nvSpPr>
        <p:spPr>
          <a:xfrm>
            <a:off x="6253164" y="967186"/>
            <a:ext cx="5314494" cy="5064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a:extLst>
              <a:ext uri="{FF2B5EF4-FFF2-40B4-BE49-F238E27FC236}">
                <a16:creationId xmlns:a16="http://schemas.microsoft.com/office/drawing/2014/main" id="{574311A0-6A3A-0052-DF2F-DEDF5BA2093A}"/>
              </a:ext>
            </a:extLst>
          </p:cNvPr>
          <p:cNvSpPr>
            <a:spLocks noGrp="1"/>
          </p:cNvSpPr>
          <p:nvPr>
            <p:ph sz="quarter" idx="16" hasCustomPrompt="1"/>
          </p:nvPr>
        </p:nvSpPr>
        <p:spPr>
          <a:xfrm>
            <a:off x="6634163" y="1297354"/>
            <a:ext cx="4611687" cy="4407877"/>
          </a:xfrm>
        </p:spPr>
        <p:txBody>
          <a:bodyPr/>
          <a:lstStyle>
            <a:lvl1pPr>
              <a:defRPr/>
            </a:lvl1pPr>
          </a:lstStyle>
          <a:p>
            <a:pPr lvl="0"/>
            <a:r>
              <a:rPr lang="nb-NO"/>
              <a:t>Trykk på ikonet for å sette inn graf eller tabell. Eller fjern denne boksen og plasser noe annet selv. </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47290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4161A3-7457-CFAE-9BE7-156622EC697E}"/>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CD886CBC-1649-F81E-2FD5-124D6776B6E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C6909F2-8754-AA13-B04D-F377C67B4245}"/>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664337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2861B2-9B44-CADC-7FE8-27B4EE12A08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C4FA0A-9049-B406-CBF8-D79404822317}"/>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2" name="Tittel 1">
            <a:extLst>
              <a:ext uri="{FF2B5EF4-FFF2-40B4-BE49-F238E27FC236}">
                <a16:creationId xmlns:a16="http://schemas.microsoft.com/office/drawing/2014/main" id="{1D03849E-9141-2176-CAE9-639E0C9D2762}"/>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Tree>
    <p:extLst>
      <p:ext uri="{BB962C8B-B14F-4D97-AF65-F5344CB8AC3E}">
        <p14:creationId xmlns:p14="http://schemas.microsoft.com/office/powerpoint/2010/main" val="3371324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loverskrift A">
    <p:bg>
      <p:bgPr>
        <a:solidFill>
          <a:schemeClr val="bg2"/>
        </a:solidFill>
        <a:effectLst/>
      </p:bgPr>
    </p:bg>
    <p:spTree>
      <p:nvGrpSpPr>
        <p:cNvPr id="1" name=""/>
        <p:cNvGrpSpPr/>
        <p:nvPr/>
      </p:nvGrpSpPr>
      <p:grpSpPr>
        <a:xfrm>
          <a:off x="0" y="0"/>
          <a:ext cx="0" cy="0"/>
          <a:chOff x="0" y="0"/>
          <a:chExt cx="0" cy="0"/>
        </a:xfrm>
      </p:grpSpPr>
      <p:grpSp>
        <p:nvGrpSpPr>
          <p:cNvPr id="29" name="Grafikk">
            <a:extLst>
              <a:ext uri="{FF2B5EF4-FFF2-40B4-BE49-F238E27FC236}">
                <a16:creationId xmlns:a16="http://schemas.microsoft.com/office/drawing/2014/main" id="{08010EB6-1329-0D80-3E4B-D6D741CAD9FA}"/>
              </a:ext>
              <a:ext uri="{C183D7F6-B498-43B3-948B-1728B52AA6E4}">
                <adec:decorative xmlns:adec="http://schemas.microsoft.com/office/drawing/2017/decorative" val="1"/>
              </a:ext>
            </a:extLst>
          </p:cNvPr>
          <p:cNvGrpSpPr>
            <a:grpSpLocks noGrp="1" noUngrp="1" noRot="1" noMove="1" noResize="1"/>
          </p:cNvGrpSpPr>
          <p:nvPr userDrawn="1"/>
        </p:nvGrpSpPr>
        <p:grpSpPr>
          <a:xfrm>
            <a:off x="2931296" y="-8077"/>
            <a:ext cx="9260704" cy="6899367"/>
            <a:chOff x="2931296" y="-8077"/>
            <a:chExt cx="9260704" cy="6899367"/>
          </a:xfrm>
        </p:grpSpPr>
        <p:sp>
          <p:nvSpPr>
            <p:cNvPr id="28" name="Frihåndsform: figur 27">
              <a:extLst>
                <a:ext uri="{FF2B5EF4-FFF2-40B4-BE49-F238E27FC236}">
                  <a16:creationId xmlns:a16="http://schemas.microsoft.com/office/drawing/2014/main" id="{FA740F52-D0F0-9156-53A3-46AEF2347AA0}"/>
                </a:ext>
              </a:extLst>
            </p:cNvPr>
            <p:cNvSpPr>
              <a:spLocks noGrp="1" noRot="1" noMove="1" noResize="1" noEditPoints="1" noAdjustHandles="1" noChangeArrowheads="1" noChangeShapeType="1"/>
            </p:cNvSpPr>
            <p:nvPr userDrawn="1"/>
          </p:nvSpPr>
          <p:spPr>
            <a:xfrm>
              <a:off x="7438380" y="0"/>
              <a:ext cx="4753620" cy="6891290"/>
            </a:xfrm>
            <a:custGeom>
              <a:avLst/>
              <a:gdLst>
                <a:gd name="connsiteX0" fmla="*/ 3458939 w 4753620"/>
                <a:gd name="connsiteY0" fmla="*/ 0 h 6891290"/>
                <a:gd name="connsiteX1" fmla="*/ 4753620 w 4753620"/>
                <a:gd name="connsiteY1" fmla="*/ 0 h 6891290"/>
                <a:gd name="connsiteX2" fmla="*/ 4753620 w 4753620"/>
                <a:gd name="connsiteY2" fmla="*/ 6885669 h 6891290"/>
                <a:gd name="connsiteX3" fmla="*/ 4742395 w 4753620"/>
                <a:gd name="connsiteY3" fmla="*/ 6891290 h 6891290"/>
                <a:gd name="connsiteX4" fmla="*/ 3051295 w 4753620"/>
                <a:gd name="connsiteY4" fmla="*/ 6891290 h 6891290"/>
                <a:gd name="connsiteX5" fmla="*/ 2958242 w 4753620"/>
                <a:gd name="connsiteY5" fmla="*/ 6835021 h 6891290"/>
                <a:gd name="connsiteX6" fmla="*/ 2230025 w 4753620"/>
                <a:gd name="connsiteY6" fmla="*/ 5471777 h 6891290"/>
                <a:gd name="connsiteX7" fmla="*/ 2391955 w 4753620"/>
                <a:gd name="connsiteY7" fmla="*/ 4765932 h 6891290"/>
                <a:gd name="connsiteX8" fmla="*/ 2567136 w 4753620"/>
                <a:gd name="connsiteY8" fmla="*/ 4487327 h 6891290"/>
                <a:gd name="connsiteX9" fmla="*/ 2565116 w 4753620"/>
                <a:gd name="connsiteY9" fmla="*/ 4486570 h 6891290"/>
                <a:gd name="connsiteX10" fmla="*/ 2579631 w 4753620"/>
                <a:gd name="connsiteY10" fmla="*/ 4462995 h 6891290"/>
                <a:gd name="connsiteX11" fmla="*/ 2582533 w 4753620"/>
                <a:gd name="connsiteY11" fmla="*/ 4458962 h 6891290"/>
                <a:gd name="connsiteX12" fmla="*/ 2582533 w 4753620"/>
                <a:gd name="connsiteY12" fmla="*/ 4457575 h 6891290"/>
                <a:gd name="connsiteX13" fmla="*/ 2621028 w 4753620"/>
                <a:gd name="connsiteY13" fmla="*/ 4303648 h 6891290"/>
                <a:gd name="connsiteX14" fmla="*/ 2278112 w 4753620"/>
                <a:gd name="connsiteY14" fmla="*/ 3962387 h 6891290"/>
                <a:gd name="connsiteX15" fmla="*/ 1647561 w 4753620"/>
                <a:gd name="connsiteY15" fmla="*/ 3966169 h 6891290"/>
                <a:gd name="connsiteX16" fmla="*/ 1646047 w 4753620"/>
                <a:gd name="connsiteY16" fmla="*/ 3965412 h 6891290"/>
                <a:gd name="connsiteX17" fmla="*/ 0 w 4753620"/>
                <a:gd name="connsiteY17" fmla="*/ 2312433 h 6891290"/>
                <a:gd name="connsiteX18" fmla="*/ 1661571 w 4753620"/>
                <a:gd name="connsiteY18" fmla="*/ 658570 h 6891290"/>
                <a:gd name="connsiteX19" fmla="*/ 2821199 w 4753620"/>
                <a:gd name="connsiteY19" fmla="*/ 1129175 h 6891290"/>
                <a:gd name="connsiteX20" fmla="*/ 3103154 w 4753620"/>
                <a:gd name="connsiteY20" fmla="*/ 1386350 h 6891290"/>
                <a:gd name="connsiteX21" fmla="*/ 3904848 w 4753620"/>
                <a:gd name="connsiteY21" fmla="*/ 1559061 h 6891290"/>
                <a:gd name="connsiteX22" fmla="*/ 4062612 w 4753620"/>
                <a:gd name="connsiteY22" fmla="*/ 1142160 h 6891290"/>
                <a:gd name="connsiteX23" fmla="*/ 3937032 w 4753620"/>
                <a:gd name="connsiteY23" fmla="*/ 960877 h 6891290"/>
                <a:gd name="connsiteX24" fmla="*/ 3749229 w 4753620"/>
                <a:gd name="connsiteY24" fmla="*/ 775560 h 6891290"/>
                <a:gd name="connsiteX25" fmla="*/ 3749860 w 4753620"/>
                <a:gd name="connsiteY25" fmla="*/ 774803 h 6891290"/>
                <a:gd name="connsiteX26" fmla="*/ 3492895 w 4753620"/>
                <a:gd name="connsiteY26" fmla="*/ 339371 h 6891290"/>
                <a:gd name="connsiteX27" fmla="*/ 3464371 w 4753620"/>
                <a:gd name="connsiteY27" fmla="*/ 201833 h 6891290"/>
                <a:gd name="connsiteX28" fmla="*/ 3453896 w 4753620"/>
                <a:gd name="connsiteY28" fmla="*/ 64547 h 68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3620" h="6891290">
                  <a:moveTo>
                    <a:pt x="3458939" y="0"/>
                  </a:moveTo>
                  <a:lnTo>
                    <a:pt x="4753620" y="0"/>
                  </a:lnTo>
                  <a:lnTo>
                    <a:pt x="4753620" y="6885669"/>
                  </a:lnTo>
                  <a:lnTo>
                    <a:pt x="4742395" y="6891290"/>
                  </a:lnTo>
                  <a:lnTo>
                    <a:pt x="3051295" y="6891290"/>
                  </a:lnTo>
                  <a:lnTo>
                    <a:pt x="2958242" y="6835021"/>
                  </a:lnTo>
                  <a:cubicBezTo>
                    <a:pt x="2518881" y="6539568"/>
                    <a:pt x="2230025" y="6039233"/>
                    <a:pt x="2230025" y="5471777"/>
                  </a:cubicBezTo>
                  <a:cubicBezTo>
                    <a:pt x="2230025" y="5218636"/>
                    <a:pt x="2288714" y="4979741"/>
                    <a:pt x="2391955" y="4765932"/>
                  </a:cubicBezTo>
                  <a:lnTo>
                    <a:pt x="2567136" y="4487327"/>
                  </a:lnTo>
                  <a:lnTo>
                    <a:pt x="2565116" y="4486570"/>
                  </a:lnTo>
                  <a:cubicBezTo>
                    <a:pt x="2569912" y="4478754"/>
                    <a:pt x="2575214" y="4471190"/>
                    <a:pt x="2579631" y="4462995"/>
                  </a:cubicBezTo>
                  <a:cubicBezTo>
                    <a:pt x="2580641" y="4461735"/>
                    <a:pt x="2581524" y="4460222"/>
                    <a:pt x="2582533" y="4458962"/>
                  </a:cubicBezTo>
                  <a:lnTo>
                    <a:pt x="2582533" y="4457575"/>
                  </a:lnTo>
                  <a:cubicBezTo>
                    <a:pt x="2606387" y="4411182"/>
                    <a:pt x="2621028" y="4359369"/>
                    <a:pt x="2621028" y="4303648"/>
                  </a:cubicBezTo>
                  <a:cubicBezTo>
                    <a:pt x="2621028" y="4115179"/>
                    <a:pt x="2467429" y="3962387"/>
                    <a:pt x="2278112" y="3962387"/>
                  </a:cubicBezTo>
                  <a:lnTo>
                    <a:pt x="1647561" y="3966169"/>
                  </a:lnTo>
                  <a:cubicBezTo>
                    <a:pt x="1647056" y="3965917"/>
                    <a:pt x="1646551" y="3965665"/>
                    <a:pt x="1646047" y="3965412"/>
                  </a:cubicBezTo>
                  <a:cubicBezTo>
                    <a:pt x="735685" y="3957092"/>
                    <a:pt x="0" y="3225908"/>
                    <a:pt x="0" y="2312433"/>
                  </a:cubicBezTo>
                  <a:cubicBezTo>
                    <a:pt x="0" y="1398957"/>
                    <a:pt x="743889" y="658570"/>
                    <a:pt x="1661571" y="658570"/>
                  </a:cubicBezTo>
                  <a:cubicBezTo>
                    <a:pt x="2113028" y="658570"/>
                    <a:pt x="2521826" y="838341"/>
                    <a:pt x="2821199" y="1129175"/>
                  </a:cubicBezTo>
                  <a:cubicBezTo>
                    <a:pt x="2958264" y="1247173"/>
                    <a:pt x="3001176" y="1303399"/>
                    <a:pt x="3103154" y="1386350"/>
                  </a:cubicBezTo>
                  <a:cubicBezTo>
                    <a:pt x="3246531" y="1505357"/>
                    <a:pt x="3619989" y="1705928"/>
                    <a:pt x="3904848" y="1559061"/>
                  </a:cubicBezTo>
                  <a:cubicBezTo>
                    <a:pt x="4050874" y="1483674"/>
                    <a:pt x="4099339" y="1299869"/>
                    <a:pt x="4062612" y="1142160"/>
                  </a:cubicBezTo>
                  <a:cubicBezTo>
                    <a:pt x="4051001" y="1104466"/>
                    <a:pt x="4020205" y="1036013"/>
                    <a:pt x="3937032" y="960877"/>
                  </a:cubicBezTo>
                  <a:lnTo>
                    <a:pt x="3749229" y="775560"/>
                  </a:lnTo>
                  <a:lnTo>
                    <a:pt x="3749860" y="774803"/>
                  </a:lnTo>
                  <a:cubicBezTo>
                    <a:pt x="3630465" y="655041"/>
                    <a:pt x="3540224" y="506535"/>
                    <a:pt x="3492895" y="339371"/>
                  </a:cubicBezTo>
                  <a:cubicBezTo>
                    <a:pt x="3475983" y="291340"/>
                    <a:pt x="3468158" y="247469"/>
                    <a:pt x="3464371" y="201833"/>
                  </a:cubicBezTo>
                  <a:cubicBezTo>
                    <a:pt x="3458186" y="156827"/>
                    <a:pt x="3453896" y="111191"/>
                    <a:pt x="3453896" y="64547"/>
                  </a:cubicBezTo>
                  <a:close/>
                </a:path>
              </a:pathLst>
            </a:custGeom>
            <a:solidFill>
              <a:srgbClr val="B7D89B"/>
            </a:solidFill>
            <a:ln w="12621" cap="flat">
              <a:noFill/>
              <a:prstDash val="solid"/>
              <a:miter/>
            </a:ln>
          </p:spPr>
          <p:txBody>
            <a:bodyPr rtlCol="0" anchor="ctr"/>
            <a:lstStyle/>
            <a:p>
              <a:endParaRPr lang="nb-NO"/>
            </a:p>
          </p:txBody>
        </p:sp>
        <p:sp>
          <p:nvSpPr>
            <p:cNvPr id="23" name="Frihåndsform: figur 22">
              <a:extLst>
                <a:ext uri="{FF2B5EF4-FFF2-40B4-BE49-F238E27FC236}">
                  <a16:creationId xmlns:a16="http://schemas.microsoft.com/office/drawing/2014/main" id="{5DD2DE89-07F5-1BDB-95EB-C0CF104836EC}"/>
                </a:ext>
              </a:extLst>
            </p:cNvPr>
            <p:cNvSpPr>
              <a:spLocks noGrp="1" noRot="1" noMove="1" noResize="1" noEditPoints="1" noAdjustHandles="1" noChangeArrowheads="1" noChangeShapeType="1"/>
            </p:cNvSpPr>
            <p:nvPr userDrawn="1"/>
          </p:nvSpPr>
          <p:spPr>
            <a:xfrm>
              <a:off x="2931296" y="3951796"/>
              <a:ext cx="4915250" cy="2939494"/>
            </a:xfrm>
            <a:custGeom>
              <a:avLst/>
              <a:gdLst>
                <a:gd name="connsiteX0" fmla="*/ 3966902 w 4915250"/>
                <a:gd name="connsiteY0" fmla="*/ 0 h 2939494"/>
                <a:gd name="connsiteX1" fmla="*/ 4770867 w 4915250"/>
                <a:gd name="connsiteY1" fmla="*/ 803042 h 2939494"/>
                <a:gd name="connsiteX2" fmla="*/ 4417980 w 4915250"/>
                <a:gd name="connsiteY2" fmla="*/ 1467663 h 2939494"/>
                <a:gd name="connsiteX3" fmla="*/ 4141199 w 4915250"/>
                <a:gd name="connsiteY3" fmla="*/ 1659787 h 2939494"/>
                <a:gd name="connsiteX4" fmla="*/ 4162151 w 4915250"/>
                <a:gd name="connsiteY4" fmla="*/ 2131905 h 2939494"/>
                <a:gd name="connsiteX5" fmla="*/ 4476038 w 4915250"/>
                <a:gd name="connsiteY5" fmla="*/ 2434716 h 2939494"/>
                <a:gd name="connsiteX6" fmla="*/ 4550502 w 4915250"/>
                <a:gd name="connsiteY6" fmla="*/ 2498884 h 2939494"/>
                <a:gd name="connsiteX7" fmla="*/ 4872799 w 4915250"/>
                <a:gd name="connsiteY7" fmla="*/ 2849490 h 2939494"/>
                <a:gd name="connsiteX8" fmla="*/ 4915250 w 4915250"/>
                <a:gd name="connsiteY8" fmla="*/ 2939494 h 2939494"/>
                <a:gd name="connsiteX9" fmla="*/ 161411 w 4915250"/>
                <a:gd name="connsiteY9" fmla="*/ 2939494 h 2939494"/>
                <a:gd name="connsiteX10" fmla="*/ 196469 w 4915250"/>
                <a:gd name="connsiteY10" fmla="*/ 2856991 h 2939494"/>
                <a:gd name="connsiteX11" fmla="*/ 376320 w 4915250"/>
                <a:gd name="connsiteY11" fmla="*/ 2669326 h 2939494"/>
                <a:gd name="connsiteX12" fmla="*/ 715449 w 4915250"/>
                <a:gd name="connsiteY12" fmla="*/ 2482495 h 2939494"/>
                <a:gd name="connsiteX13" fmla="*/ 995764 w 4915250"/>
                <a:gd name="connsiteY13" fmla="*/ 2076562 h 2939494"/>
                <a:gd name="connsiteX14" fmla="*/ 995385 w 4915250"/>
                <a:gd name="connsiteY14" fmla="*/ 2076562 h 2939494"/>
                <a:gd name="connsiteX15" fmla="*/ 529919 w 4915250"/>
                <a:gd name="connsiteY15" fmla="*/ 1755976 h 2939494"/>
                <a:gd name="connsiteX16" fmla="*/ 337 w 4915250"/>
                <a:gd name="connsiteY16" fmla="*/ 1066646 h 2939494"/>
                <a:gd name="connsiteX17" fmla="*/ 250866 w 4915250"/>
                <a:gd name="connsiteY17" fmla="*/ 464554 h 2939494"/>
                <a:gd name="connsiteX18" fmla="*/ 502026 w 4915250"/>
                <a:gd name="connsiteY18" fmla="*/ 256923 h 2939494"/>
                <a:gd name="connsiteX19" fmla="*/ 802283 w 4915250"/>
                <a:gd name="connsiteY19" fmla="*/ 133378 h 2939494"/>
                <a:gd name="connsiteX20" fmla="*/ 910446 w 4915250"/>
                <a:gd name="connsiteY20" fmla="*/ 112955 h 2939494"/>
                <a:gd name="connsiteX21" fmla="*/ 1139897 w 4915250"/>
                <a:gd name="connsiteY21" fmla="*/ 88751 h 2939494"/>
                <a:gd name="connsiteX22" fmla="*/ 2007347 w 4915250"/>
                <a:gd name="connsiteY22" fmla="*/ 568811 h 2939494"/>
                <a:gd name="connsiteX23" fmla="*/ 2215217 w 4915250"/>
                <a:gd name="connsiteY23" fmla="*/ 762070 h 2939494"/>
                <a:gd name="connsiteX24" fmla="*/ 3354651 w 4915250"/>
                <a:gd name="connsiteY24" fmla="*/ 287935 h 2939494"/>
                <a:gd name="connsiteX25" fmla="*/ 3966902 w 4915250"/>
                <a:gd name="connsiteY25" fmla="*/ 0 h 293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15250" h="2939494">
                  <a:moveTo>
                    <a:pt x="3966902" y="0"/>
                  </a:moveTo>
                  <a:cubicBezTo>
                    <a:pt x="4410913" y="0"/>
                    <a:pt x="4770867" y="359541"/>
                    <a:pt x="4770867" y="803042"/>
                  </a:cubicBezTo>
                  <a:cubicBezTo>
                    <a:pt x="4770867" y="1079505"/>
                    <a:pt x="4718995" y="1275033"/>
                    <a:pt x="4417980" y="1467663"/>
                  </a:cubicBezTo>
                  <a:cubicBezTo>
                    <a:pt x="4352350" y="1509643"/>
                    <a:pt x="4205189" y="1598015"/>
                    <a:pt x="4141199" y="1659787"/>
                  </a:cubicBezTo>
                  <a:cubicBezTo>
                    <a:pt x="4015745" y="1780937"/>
                    <a:pt x="4044900" y="2012394"/>
                    <a:pt x="4162151" y="2131905"/>
                  </a:cubicBezTo>
                  <a:cubicBezTo>
                    <a:pt x="4266527" y="2238305"/>
                    <a:pt x="4370525" y="2340167"/>
                    <a:pt x="4476038" y="2434716"/>
                  </a:cubicBezTo>
                  <a:cubicBezTo>
                    <a:pt x="4499891" y="2456147"/>
                    <a:pt x="4525134" y="2477452"/>
                    <a:pt x="4550502" y="2498884"/>
                  </a:cubicBezTo>
                  <a:cubicBezTo>
                    <a:pt x="4684223" y="2587824"/>
                    <a:pt x="4795226" y="2708217"/>
                    <a:pt x="4872799" y="2849490"/>
                  </a:cubicBezTo>
                  <a:lnTo>
                    <a:pt x="4915250" y="2939494"/>
                  </a:lnTo>
                  <a:lnTo>
                    <a:pt x="161411" y="2939494"/>
                  </a:lnTo>
                  <a:lnTo>
                    <a:pt x="196469" y="2856991"/>
                  </a:lnTo>
                  <a:cubicBezTo>
                    <a:pt x="239539" y="2783226"/>
                    <a:pt x="301351" y="2719122"/>
                    <a:pt x="376320" y="2669326"/>
                  </a:cubicBezTo>
                  <a:lnTo>
                    <a:pt x="715449" y="2482495"/>
                  </a:lnTo>
                  <a:cubicBezTo>
                    <a:pt x="1012929" y="2343318"/>
                    <a:pt x="995764" y="2076562"/>
                    <a:pt x="995764" y="2076562"/>
                  </a:cubicBezTo>
                  <a:lnTo>
                    <a:pt x="995385" y="2076562"/>
                  </a:lnTo>
                  <a:cubicBezTo>
                    <a:pt x="931144" y="1723955"/>
                    <a:pt x="529919" y="1755976"/>
                    <a:pt x="529919" y="1755976"/>
                  </a:cubicBezTo>
                  <a:cubicBezTo>
                    <a:pt x="-31721" y="1787996"/>
                    <a:pt x="337" y="1066646"/>
                    <a:pt x="337" y="1066646"/>
                  </a:cubicBezTo>
                  <a:cubicBezTo>
                    <a:pt x="337" y="831407"/>
                    <a:pt x="96131" y="618481"/>
                    <a:pt x="250866" y="464554"/>
                  </a:cubicBezTo>
                  <a:cubicBezTo>
                    <a:pt x="325457" y="377064"/>
                    <a:pt x="411532" y="307223"/>
                    <a:pt x="502026" y="256923"/>
                  </a:cubicBezTo>
                  <a:cubicBezTo>
                    <a:pt x="589112" y="203219"/>
                    <a:pt x="690586" y="160356"/>
                    <a:pt x="802283" y="133378"/>
                  </a:cubicBezTo>
                  <a:cubicBezTo>
                    <a:pt x="838505" y="124553"/>
                    <a:pt x="874728" y="117872"/>
                    <a:pt x="910446" y="112955"/>
                  </a:cubicBezTo>
                  <a:cubicBezTo>
                    <a:pt x="984027" y="97449"/>
                    <a:pt x="1060637" y="88751"/>
                    <a:pt x="1139897" y="88751"/>
                  </a:cubicBezTo>
                  <a:cubicBezTo>
                    <a:pt x="1527744" y="88751"/>
                    <a:pt x="1860942" y="286296"/>
                    <a:pt x="2007347" y="568811"/>
                  </a:cubicBezTo>
                  <a:cubicBezTo>
                    <a:pt x="2086860" y="697902"/>
                    <a:pt x="2152490" y="731436"/>
                    <a:pt x="2215217" y="762070"/>
                  </a:cubicBezTo>
                  <a:cubicBezTo>
                    <a:pt x="2641306" y="969575"/>
                    <a:pt x="3017667" y="569693"/>
                    <a:pt x="3354651" y="287935"/>
                  </a:cubicBezTo>
                  <a:cubicBezTo>
                    <a:pt x="3530085" y="141320"/>
                    <a:pt x="3720159" y="0"/>
                    <a:pt x="3966902" y="0"/>
                  </a:cubicBezTo>
                  <a:close/>
                </a:path>
              </a:pathLst>
            </a:custGeom>
            <a:solidFill>
              <a:srgbClr val="B7D89B"/>
            </a:solidFill>
            <a:ln w="12621" cap="flat">
              <a:noFill/>
              <a:prstDash val="solid"/>
              <a:miter/>
            </a:ln>
          </p:spPr>
          <p:txBody>
            <a:bodyPr rtlCol="0" anchor="ctr"/>
            <a:lstStyle/>
            <a:p>
              <a:endParaRPr lang="nb-NO"/>
            </a:p>
          </p:txBody>
        </p:sp>
        <p:sp>
          <p:nvSpPr>
            <p:cNvPr id="17" name="Frihåndsform: figur 16">
              <a:extLst>
                <a:ext uri="{FF2B5EF4-FFF2-40B4-BE49-F238E27FC236}">
                  <a16:creationId xmlns:a16="http://schemas.microsoft.com/office/drawing/2014/main" id="{3BFDF461-0D89-CACE-1DF2-359A268A0B29}"/>
                </a:ext>
              </a:extLst>
            </p:cNvPr>
            <p:cNvSpPr>
              <a:spLocks noGrp="1" noRot="1" noMove="1" noResize="1" noEditPoints="1" noAdjustHandles="1" noChangeArrowheads="1" noChangeShapeType="1"/>
            </p:cNvSpPr>
            <p:nvPr/>
          </p:nvSpPr>
          <p:spPr>
            <a:xfrm>
              <a:off x="3406485" y="-8077"/>
              <a:ext cx="4019654" cy="1239999"/>
            </a:xfrm>
            <a:custGeom>
              <a:avLst/>
              <a:gdLst>
                <a:gd name="connsiteX0" fmla="*/ 0 w 4019654"/>
                <a:gd name="connsiteY0" fmla="*/ 0 h 1239999"/>
                <a:gd name="connsiteX1" fmla="*/ 3916905 w 4019654"/>
                <a:gd name="connsiteY1" fmla="*/ 0 h 1239999"/>
                <a:gd name="connsiteX2" fmla="*/ 3919074 w 4019654"/>
                <a:gd name="connsiteY2" fmla="*/ 3111 h 1239999"/>
                <a:gd name="connsiteX3" fmla="*/ 4019654 w 4019654"/>
                <a:gd name="connsiteY3" fmla="*/ 389051 h 1239999"/>
                <a:gd name="connsiteX4" fmla="*/ 3403618 w 4019654"/>
                <a:gd name="connsiteY4" fmla="*/ 1094895 h 1239999"/>
                <a:gd name="connsiteX5" fmla="*/ 2913918 w 4019654"/>
                <a:gd name="connsiteY5" fmla="*/ 816037 h 1239999"/>
                <a:gd name="connsiteX6" fmla="*/ 2702767 w 4019654"/>
                <a:gd name="connsiteY6" fmla="*/ 433678 h 1239999"/>
                <a:gd name="connsiteX7" fmla="*/ 2243989 w 4019654"/>
                <a:gd name="connsiteY7" fmla="*/ 117630 h 1239999"/>
                <a:gd name="connsiteX8" fmla="*/ 2244241 w 4019654"/>
                <a:gd name="connsiteY8" fmla="*/ 117630 h 1239999"/>
                <a:gd name="connsiteX9" fmla="*/ 1881889 w 4019654"/>
                <a:gd name="connsiteY9" fmla="*/ 642444 h 1239999"/>
                <a:gd name="connsiteX10" fmla="*/ 1102787 w 4019654"/>
                <a:gd name="connsiteY10" fmla="*/ 1239619 h 1239999"/>
                <a:gd name="connsiteX11" fmla="*/ 422257 w 4019654"/>
                <a:gd name="connsiteY11" fmla="*/ 957105 h 1239999"/>
                <a:gd name="connsiteX12" fmla="*/ 187630 w 4019654"/>
                <a:gd name="connsiteY12" fmla="*/ 673960 h 1239999"/>
                <a:gd name="connsiteX13" fmla="*/ 47915 w 4019654"/>
                <a:gd name="connsiteY13" fmla="*/ 335473 h 1239999"/>
                <a:gd name="connsiteX14" fmla="*/ 24944 w 4019654"/>
                <a:gd name="connsiteY14" fmla="*/ 213441 h 1239999"/>
                <a:gd name="connsiteX15" fmla="*/ 4671 w 4019654"/>
                <a:gd name="connsiteY15" fmla="*/ 86508 h 1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9654" h="1239999">
                  <a:moveTo>
                    <a:pt x="0" y="0"/>
                  </a:moveTo>
                  <a:lnTo>
                    <a:pt x="3916905" y="0"/>
                  </a:lnTo>
                  <a:lnTo>
                    <a:pt x="3919074" y="3111"/>
                  </a:lnTo>
                  <a:cubicBezTo>
                    <a:pt x="3982596" y="113959"/>
                    <a:pt x="4019654" y="246470"/>
                    <a:pt x="4019654" y="389051"/>
                  </a:cubicBezTo>
                  <a:cubicBezTo>
                    <a:pt x="4019654" y="778847"/>
                    <a:pt x="3743882" y="1094895"/>
                    <a:pt x="3403618" y="1094895"/>
                  </a:cubicBezTo>
                  <a:cubicBezTo>
                    <a:pt x="3203699" y="1094895"/>
                    <a:pt x="3026498" y="985218"/>
                    <a:pt x="2913918" y="816037"/>
                  </a:cubicBezTo>
                  <a:lnTo>
                    <a:pt x="2702767" y="433678"/>
                  </a:lnTo>
                  <a:cubicBezTo>
                    <a:pt x="2545507" y="98216"/>
                    <a:pt x="2243989" y="117630"/>
                    <a:pt x="2243989" y="117630"/>
                  </a:cubicBezTo>
                  <a:lnTo>
                    <a:pt x="2244241" y="117630"/>
                  </a:lnTo>
                  <a:cubicBezTo>
                    <a:pt x="1845667" y="189992"/>
                    <a:pt x="1881889" y="642444"/>
                    <a:pt x="1881889" y="642444"/>
                  </a:cubicBezTo>
                  <a:cubicBezTo>
                    <a:pt x="1918112" y="1275800"/>
                    <a:pt x="1102787" y="1239619"/>
                    <a:pt x="1102787" y="1239619"/>
                  </a:cubicBezTo>
                  <a:cubicBezTo>
                    <a:pt x="836861" y="1239619"/>
                    <a:pt x="596176" y="1131581"/>
                    <a:pt x="422257" y="957105"/>
                  </a:cubicBezTo>
                  <a:cubicBezTo>
                    <a:pt x="323307" y="873019"/>
                    <a:pt x="244551" y="775948"/>
                    <a:pt x="187630" y="673960"/>
                  </a:cubicBezTo>
                  <a:cubicBezTo>
                    <a:pt x="126797" y="575881"/>
                    <a:pt x="78331" y="461413"/>
                    <a:pt x="47915" y="335473"/>
                  </a:cubicBezTo>
                  <a:cubicBezTo>
                    <a:pt x="38070" y="294501"/>
                    <a:pt x="30497" y="253782"/>
                    <a:pt x="24944" y="213441"/>
                  </a:cubicBezTo>
                  <a:cubicBezTo>
                    <a:pt x="16172" y="172028"/>
                    <a:pt x="9325" y="129670"/>
                    <a:pt x="4671" y="86508"/>
                  </a:cubicBezTo>
                  <a:close/>
                </a:path>
              </a:pathLst>
            </a:custGeom>
            <a:solidFill>
              <a:srgbClr val="B7D89B"/>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4077057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eloverskrift B">
    <p:bg>
      <p:bgPr>
        <a:solidFill>
          <a:schemeClr val="accent2"/>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noGrp="1" noUngrp="1" noRot="1" noMove="1" noResize="1"/>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noGrp="1" noRot="1" noMove="1" noResize="1" noEditPoints="1" noAdjustHandles="1" noChangeArrowheads="1" noChangeShapeType="1"/>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rgbClr val="F0F7EA"/>
            </a:solidFill>
            <a:ln w="12621" cap="flat">
              <a:noFill/>
              <a:prstDash val="solid"/>
              <a:miter/>
            </a:ln>
          </p:spPr>
          <p:txBody>
            <a:bodyPr rtlCol="0" anchor="ctr"/>
            <a:lstStyle/>
            <a:p>
              <a:endParaRPr lang="nb-NO"/>
            </a:p>
          </p:txBody>
        </p:sp>
        <p:sp>
          <p:nvSpPr>
            <p:cNvPr id="21" name="Frihåndsform: figur 20">
              <a:extLst>
                <a:ext uri="{FF2B5EF4-FFF2-40B4-BE49-F238E27FC236}">
                  <a16:creationId xmlns:a16="http://schemas.microsoft.com/office/drawing/2014/main" id="{82F59AD6-A782-B8D7-573A-77EEB6689BAA}"/>
                </a:ext>
              </a:extLst>
            </p:cNvPr>
            <p:cNvSpPr>
              <a:spLocks noGrp="1" noRot="1" noMove="1" noResize="1" noEditPoints="1" noAdjustHandles="1" noChangeArrowheads="1" noChangeShapeType="1"/>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rgbClr val="F0F7EA"/>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noGrp="1" noRot="1" noMove="1" noResize="1" noEditPoints="1" noAdjustHandles="1" noChangeArrowheads="1" noChangeShapeType="1"/>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rgbClr val="F0F7EA"/>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tx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p>
            <a:fld id="{D0CFEC11-77BE-49F9-9264-115C93F53507}" type="slidenum">
              <a:rPr lang="nb-NO" smtClean="0"/>
              <a:t>‹#›</a:t>
            </a:fld>
            <a:endParaRPr lang="nb-NO"/>
          </a:p>
        </p:txBody>
      </p:sp>
      <p:pic>
        <p:nvPicPr>
          <p:cNvPr id="10" name="Bilde 9">
            <a:extLst>
              <a:ext uri="{FF2B5EF4-FFF2-40B4-BE49-F238E27FC236}">
                <a16:creationId xmlns:a16="http://schemas.microsoft.com/office/drawing/2014/main" id="{788120B1-F7B4-3AD8-13FF-23215642CB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05507" y="6079222"/>
            <a:ext cx="1361924" cy="520117"/>
          </a:xfrm>
          <a:prstGeom prst="rect">
            <a:avLst/>
          </a:prstGeom>
        </p:spPr>
      </p:pic>
    </p:spTree>
    <p:extLst>
      <p:ext uri="{BB962C8B-B14F-4D97-AF65-F5344CB8AC3E}">
        <p14:creationId xmlns:p14="http://schemas.microsoft.com/office/powerpoint/2010/main" val="2717541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6747538" cy="713913"/>
          </a:xfrm>
        </p:spPr>
        <p:txBody>
          <a:bodyPr/>
          <a:lstStyle/>
          <a:p>
            <a:r>
              <a:rPr lang="nb-NO"/>
              <a:t>Klikk for å redigere tittelstil</a:t>
            </a:r>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6747538"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8051797" y="906464"/>
            <a:ext cx="3498853" cy="5185964"/>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a:t>Legg inn fotokreditering her om det er relevant. (Foto: … )</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2679835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eloverskrift C">
    <p:bg>
      <p:bgPr>
        <a:solidFill>
          <a:schemeClr val="accent3"/>
        </a:solidFill>
        <a:effectLst/>
      </p:bgPr>
    </p:bg>
    <p:spTree>
      <p:nvGrpSpPr>
        <p:cNvPr id="1" name=""/>
        <p:cNvGrpSpPr/>
        <p:nvPr/>
      </p:nvGrpSpPr>
      <p:grpSpPr>
        <a:xfrm>
          <a:off x="0" y="0"/>
          <a:ext cx="0" cy="0"/>
          <a:chOff x="0" y="0"/>
          <a:chExt cx="0" cy="0"/>
        </a:xfrm>
      </p:grpSpPr>
      <p:grpSp>
        <p:nvGrpSpPr>
          <p:cNvPr id="22" name="Grafikk">
            <a:extLst>
              <a:ext uri="{FF2B5EF4-FFF2-40B4-BE49-F238E27FC236}">
                <a16:creationId xmlns:a16="http://schemas.microsoft.com/office/drawing/2014/main" id="{9BE1106E-406D-D86F-9E83-D144BCF14A6C}"/>
              </a:ext>
              <a:ext uri="{C183D7F6-B498-43B3-948B-1728B52AA6E4}">
                <adec:decorative xmlns:adec="http://schemas.microsoft.com/office/drawing/2017/decorative" val="1"/>
              </a:ext>
            </a:extLst>
          </p:cNvPr>
          <p:cNvGrpSpPr>
            <a:grpSpLocks/>
          </p:cNvGrpSpPr>
          <p:nvPr userDrawn="1"/>
        </p:nvGrpSpPr>
        <p:grpSpPr>
          <a:xfrm>
            <a:off x="2536718" y="0"/>
            <a:ext cx="9655282" cy="6858000"/>
            <a:chOff x="2536718" y="0"/>
            <a:chExt cx="9655282" cy="6858000"/>
          </a:xfrm>
        </p:grpSpPr>
        <p:sp>
          <p:nvSpPr>
            <p:cNvPr id="12" name="Frihåndsform: figur 11">
              <a:extLst>
                <a:ext uri="{FF2B5EF4-FFF2-40B4-BE49-F238E27FC236}">
                  <a16:creationId xmlns:a16="http://schemas.microsoft.com/office/drawing/2014/main" id="{EB87FB77-B461-BA7A-E2C7-126103CA6619}"/>
                </a:ext>
              </a:extLst>
            </p:cNvPr>
            <p:cNvSpPr>
              <a:spLocks/>
            </p:cNvSpPr>
            <p:nvPr/>
          </p:nvSpPr>
          <p:spPr>
            <a:xfrm>
              <a:off x="2536718" y="3018656"/>
              <a:ext cx="6167435" cy="3826966"/>
            </a:xfrm>
            <a:custGeom>
              <a:avLst/>
              <a:gdLst>
                <a:gd name="connsiteX0" fmla="*/ 309975 w 6167435"/>
                <a:gd name="connsiteY0" fmla="*/ 3826714 h 3826966"/>
                <a:gd name="connsiteX1" fmla="*/ 6042234 w 6167435"/>
                <a:gd name="connsiteY1" fmla="*/ 3826714 h 3826966"/>
                <a:gd name="connsiteX2" fmla="*/ 6167436 w 6167435"/>
                <a:gd name="connsiteY2" fmla="*/ 3405383 h 3826966"/>
                <a:gd name="connsiteX3" fmla="*/ 6167057 w 6167435"/>
                <a:gd name="connsiteY3" fmla="*/ 3398310 h 3826966"/>
                <a:gd name="connsiteX4" fmla="*/ 6167436 w 6167435"/>
                <a:gd name="connsiteY4" fmla="*/ 3389469 h 3826966"/>
                <a:gd name="connsiteX5" fmla="*/ 5627883 w 6167435"/>
                <a:gd name="connsiteY5" fmla="*/ 2667926 h 3826966"/>
                <a:gd name="connsiteX6" fmla="*/ 5394266 w 6167435"/>
                <a:gd name="connsiteY6" fmla="*/ 2631805 h 3826966"/>
                <a:gd name="connsiteX7" fmla="*/ 5289258 w 6167435"/>
                <a:gd name="connsiteY7" fmla="*/ 2639762 h 3826966"/>
                <a:gd name="connsiteX8" fmla="*/ 5184124 w 6167435"/>
                <a:gd name="connsiteY8" fmla="*/ 2661485 h 3826966"/>
                <a:gd name="connsiteX9" fmla="*/ 4851053 w 6167435"/>
                <a:gd name="connsiteY9" fmla="*/ 2857247 h 3826966"/>
                <a:gd name="connsiteX10" fmla="*/ 4850548 w 6167435"/>
                <a:gd name="connsiteY10" fmla="*/ 2856743 h 3826966"/>
                <a:gd name="connsiteX11" fmla="*/ 4708813 w 6167435"/>
                <a:gd name="connsiteY11" fmla="*/ 2999838 h 3826966"/>
                <a:gd name="connsiteX12" fmla="*/ 4570107 w 6167435"/>
                <a:gd name="connsiteY12" fmla="*/ 3095572 h 3826966"/>
                <a:gd name="connsiteX13" fmla="*/ 4251171 w 6167435"/>
                <a:gd name="connsiteY13" fmla="*/ 2975337 h 3826966"/>
                <a:gd name="connsiteX14" fmla="*/ 4383189 w 6167435"/>
                <a:gd name="connsiteY14" fmla="*/ 2364431 h 3826966"/>
                <a:gd name="connsiteX15" fmla="*/ 4579951 w 6167435"/>
                <a:gd name="connsiteY15" fmla="*/ 2149598 h 3826966"/>
                <a:gd name="connsiteX16" fmla="*/ 4939906 w 6167435"/>
                <a:gd name="connsiteY16" fmla="*/ 1266015 h 3826966"/>
                <a:gd name="connsiteX17" fmla="*/ 3674765 w 6167435"/>
                <a:gd name="connsiteY17" fmla="*/ 0 h 3826966"/>
                <a:gd name="connsiteX18" fmla="*/ 2410129 w 6167435"/>
                <a:gd name="connsiteY18" fmla="*/ 1254269 h 3826966"/>
                <a:gd name="connsiteX19" fmla="*/ 2409498 w 6167435"/>
                <a:gd name="connsiteY19" fmla="*/ 1255406 h 3826966"/>
                <a:gd name="connsiteX20" fmla="*/ 2412401 w 6167435"/>
                <a:gd name="connsiteY20" fmla="*/ 1735845 h 3826966"/>
                <a:gd name="connsiteX21" fmla="*/ 2151270 w 6167435"/>
                <a:gd name="connsiteY21" fmla="*/ 1997156 h 3826966"/>
                <a:gd name="connsiteX22" fmla="*/ 2033514 w 6167435"/>
                <a:gd name="connsiteY22" fmla="*/ 1967855 h 3826966"/>
                <a:gd name="connsiteX23" fmla="*/ 2032505 w 6167435"/>
                <a:gd name="connsiteY23" fmla="*/ 1967855 h 3826966"/>
                <a:gd name="connsiteX24" fmla="*/ 2029350 w 6167435"/>
                <a:gd name="connsiteY24" fmla="*/ 1965581 h 3826966"/>
                <a:gd name="connsiteX25" fmla="*/ 2011427 w 6167435"/>
                <a:gd name="connsiteY25" fmla="*/ 1954593 h 3826966"/>
                <a:gd name="connsiteX26" fmla="*/ 2010796 w 6167435"/>
                <a:gd name="connsiteY26" fmla="*/ 1956109 h 3826966"/>
                <a:gd name="connsiteX27" fmla="*/ 1797626 w 6167435"/>
                <a:gd name="connsiteY27" fmla="*/ 1822738 h 3826966"/>
                <a:gd name="connsiteX28" fmla="*/ 1257695 w 6167435"/>
                <a:gd name="connsiteY28" fmla="*/ 1699344 h 3826966"/>
                <a:gd name="connsiteX29" fmla="*/ 0 w 6167435"/>
                <a:gd name="connsiteY29" fmla="*/ 2957907 h 3826966"/>
                <a:gd name="connsiteX30" fmla="*/ 99076 w 6167435"/>
                <a:gd name="connsiteY30" fmla="*/ 3448198 h 3826966"/>
                <a:gd name="connsiteX31" fmla="*/ 309975 w 6167435"/>
                <a:gd name="connsiteY31" fmla="*/ 3826967 h 3826966"/>
                <a:gd name="connsiteX32" fmla="*/ 309975 w 6167435"/>
                <a:gd name="connsiteY32" fmla="*/ 3826967 h 382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67435" h="3826966">
                  <a:moveTo>
                    <a:pt x="309975" y="3826714"/>
                  </a:moveTo>
                  <a:lnTo>
                    <a:pt x="6042234" y="3826714"/>
                  </a:lnTo>
                  <a:cubicBezTo>
                    <a:pt x="6121116" y="3705468"/>
                    <a:pt x="6167436" y="3560982"/>
                    <a:pt x="6167436" y="3405383"/>
                  </a:cubicBezTo>
                  <a:cubicBezTo>
                    <a:pt x="6167436" y="3402983"/>
                    <a:pt x="6167057" y="3400709"/>
                    <a:pt x="6167057" y="3398310"/>
                  </a:cubicBezTo>
                  <a:cubicBezTo>
                    <a:pt x="6167057" y="3395405"/>
                    <a:pt x="6167436" y="3392500"/>
                    <a:pt x="6167436" y="3389469"/>
                  </a:cubicBezTo>
                  <a:cubicBezTo>
                    <a:pt x="6167436" y="3047832"/>
                    <a:pt x="5939624" y="2759745"/>
                    <a:pt x="5627883" y="2667926"/>
                  </a:cubicBezTo>
                  <a:cubicBezTo>
                    <a:pt x="5554176" y="2644561"/>
                    <a:pt x="5475798" y="2631805"/>
                    <a:pt x="5394266" y="2631805"/>
                  </a:cubicBezTo>
                  <a:cubicBezTo>
                    <a:pt x="5358548" y="2631805"/>
                    <a:pt x="5323714" y="2635089"/>
                    <a:pt x="5289258" y="2639762"/>
                  </a:cubicBezTo>
                  <a:cubicBezTo>
                    <a:pt x="5254298" y="2642667"/>
                    <a:pt x="5220726" y="2648603"/>
                    <a:pt x="5184124" y="2661485"/>
                  </a:cubicBezTo>
                  <a:cubicBezTo>
                    <a:pt x="5056272" y="2697607"/>
                    <a:pt x="4942556" y="2766313"/>
                    <a:pt x="4851053" y="2857247"/>
                  </a:cubicBezTo>
                  <a:lnTo>
                    <a:pt x="4850548" y="2856743"/>
                  </a:lnTo>
                  <a:lnTo>
                    <a:pt x="4708813" y="2999838"/>
                  </a:lnTo>
                  <a:cubicBezTo>
                    <a:pt x="4651387" y="3063240"/>
                    <a:pt x="4599009" y="3086732"/>
                    <a:pt x="4570107" y="3095572"/>
                  </a:cubicBezTo>
                  <a:cubicBezTo>
                    <a:pt x="4449449" y="3123611"/>
                    <a:pt x="4308850" y="3086605"/>
                    <a:pt x="4251171" y="2975337"/>
                  </a:cubicBezTo>
                  <a:cubicBezTo>
                    <a:pt x="4138717" y="2758230"/>
                    <a:pt x="4292190" y="2473679"/>
                    <a:pt x="4383189" y="2364431"/>
                  </a:cubicBezTo>
                  <a:cubicBezTo>
                    <a:pt x="4446672" y="2286758"/>
                    <a:pt x="4489710" y="2254047"/>
                    <a:pt x="4579951" y="2149598"/>
                  </a:cubicBezTo>
                  <a:cubicBezTo>
                    <a:pt x="4802462" y="1921377"/>
                    <a:pt x="4939906" y="1609925"/>
                    <a:pt x="4939906" y="1266015"/>
                  </a:cubicBezTo>
                  <a:cubicBezTo>
                    <a:pt x="4939906" y="566827"/>
                    <a:pt x="4373470" y="0"/>
                    <a:pt x="3674765" y="0"/>
                  </a:cubicBezTo>
                  <a:cubicBezTo>
                    <a:pt x="2976060" y="0"/>
                    <a:pt x="2416565" y="560512"/>
                    <a:pt x="2410129" y="1254269"/>
                  </a:cubicBezTo>
                  <a:cubicBezTo>
                    <a:pt x="2409876" y="1254648"/>
                    <a:pt x="2409750" y="1255027"/>
                    <a:pt x="2409498" y="1255406"/>
                  </a:cubicBezTo>
                  <a:lnTo>
                    <a:pt x="2412401" y="1735845"/>
                  </a:lnTo>
                  <a:cubicBezTo>
                    <a:pt x="2412401" y="1880077"/>
                    <a:pt x="2295529" y="1997156"/>
                    <a:pt x="2151270" y="1997156"/>
                  </a:cubicBezTo>
                  <a:cubicBezTo>
                    <a:pt x="2108610" y="1997156"/>
                    <a:pt x="2068980" y="1985915"/>
                    <a:pt x="2033514" y="1967855"/>
                  </a:cubicBezTo>
                  <a:lnTo>
                    <a:pt x="2032505" y="1967855"/>
                  </a:lnTo>
                  <a:cubicBezTo>
                    <a:pt x="2031495" y="1967097"/>
                    <a:pt x="2030359" y="1966339"/>
                    <a:pt x="2029350" y="1965581"/>
                  </a:cubicBezTo>
                  <a:cubicBezTo>
                    <a:pt x="2023165" y="1962298"/>
                    <a:pt x="2017359" y="1958256"/>
                    <a:pt x="2011427" y="1954593"/>
                  </a:cubicBezTo>
                  <a:lnTo>
                    <a:pt x="2010796" y="1956109"/>
                  </a:lnTo>
                  <a:lnTo>
                    <a:pt x="1797626" y="1822738"/>
                  </a:lnTo>
                  <a:cubicBezTo>
                    <a:pt x="1634056" y="1744054"/>
                    <a:pt x="1451302" y="1699344"/>
                    <a:pt x="1257695" y="1699344"/>
                  </a:cubicBezTo>
                  <a:cubicBezTo>
                    <a:pt x="563028" y="1699344"/>
                    <a:pt x="0" y="2262888"/>
                    <a:pt x="0" y="2957907"/>
                  </a:cubicBezTo>
                  <a:cubicBezTo>
                    <a:pt x="0" y="3131820"/>
                    <a:pt x="35213" y="3297524"/>
                    <a:pt x="99076" y="3448198"/>
                  </a:cubicBezTo>
                  <a:cubicBezTo>
                    <a:pt x="147793" y="3587000"/>
                    <a:pt x="219355" y="3714814"/>
                    <a:pt x="309975" y="3826967"/>
                  </a:cubicBezTo>
                  <a:lnTo>
                    <a:pt x="309975" y="3826967"/>
                  </a:lnTo>
                  <a:close/>
                </a:path>
              </a:pathLst>
            </a:custGeom>
            <a:solidFill>
              <a:schemeClr val="accent2"/>
            </a:solidFill>
            <a:ln w="12621" cap="flat">
              <a:noFill/>
              <a:prstDash val="solid"/>
              <a:miter/>
            </a:ln>
          </p:spPr>
          <p:txBody>
            <a:bodyPr rtlCol="0" anchor="ctr"/>
            <a:lstStyle/>
            <a:p>
              <a:endParaRPr lang="nb-NO"/>
            </a:p>
          </p:txBody>
        </p:sp>
        <p:sp>
          <p:nvSpPr>
            <p:cNvPr id="21" name="Frihåndsform: figur 20">
              <a:extLst>
                <a:ext uri="{FF2B5EF4-FFF2-40B4-BE49-F238E27FC236}">
                  <a16:creationId xmlns:a16="http://schemas.microsoft.com/office/drawing/2014/main" id="{82F59AD6-A782-B8D7-573A-77EEB6689BAA}"/>
                </a:ext>
              </a:extLst>
            </p:cNvPr>
            <p:cNvSpPr>
              <a:spLocks/>
            </p:cNvSpPr>
            <p:nvPr/>
          </p:nvSpPr>
          <p:spPr>
            <a:xfrm>
              <a:off x="9001886" y="1193243"/>
              <a:ext cx="3190114" cy="5664757"/>
            </a:xfrm>
            <a:custGeom>
              <a:avLst/>
              <a:gdLst>
                <a:gd name="connsiteX0" fmla="*/ 3190114 w 3190114"/>
                <a:gd name="connsiteY0" fmla="*/ 0 h 5664757"/>
                <a:gd name="connsiteX1" fmla="*/ 3190114 w 3190114"/>
                <a:gd name="connsiteY1" fmla="*/ 5664757 h 5664757"/>
                <a:gd name="connsiteX2" fmla="*/ 268807 w 3190114"/>
                <a:gd name="connsiteY2" fmla="*/ 5664757 h 5664757"/>
                <a:gd name="connsiteX3" fmla="*/ 270813 w 3190114"/>
                <a:gd name="connsiteY3" fmla="*/ 5593433 h 5664757"/>
                <a:gd name="connsiteX4" fmla="*/ 689365 w 3190114"/>
                <a:gd name="connsiteY4" fmla="*/ 4917198 h 5664757"/>
                <a:gd name="connsiteX5" fmla="*/ 1020292 w 3190114"/>
                <a:gd name="connsiteY5" fmla="*/ 4687082 h 5664757"/>
                <a:gd name="connsiteX6" fmla="*/ 995176 w 3190114"/>
                <a:gd name="connsiteY6" fmla="*/ 4121518 h 5664757"/>
                <a:gd name="connsiteX7" fmla="*/ 619823 w 3190114"/>
                <a:gd name="connsiteY7" fmla="*/ 3758789 h 5664757"/>
                <a:gd name="connsiteX8" fmla="*/ 530844 w 3190114"/>
                <a:gd name="connsiteY8" fmla="*/ 3681874 h 5664757"/>
                <a:gd name="connsiteX9" fmla="*/ 0 w 3190114"/>
                <a:gd name="connsiteY9" fmla="*/ 2691947 h 5664757"/>
                <a:gd name="connsiteX10" fmla="*/ 1188657 w 3190114"/>
                <a:gd name="connsiteY10" fmla="*/ 1502722 h 5664757"/>
                <a:gd name="connsiteX11" fmla="*/ 1788034 w 3190114"/>
                <a:gd name="connsiteY11" fmla="*/ 1653522 h 5664757"/>
                <a:gd name="connsiteX12" fmla="*/ 1945293 w 3190114"/>
                <a:gd name="connsiteY12" fmla="*/ 1710988 h 5664757"/>
                <a:gd name="connsiteX13" fmla="*/ 2208948 w 3190114"/>
                <a:gd name="connsiteY13" fmla="*/ 1447151 h 5664757"/>
                <a:gd name="connsiteX14" fmla="*/ 2209958 w 3190114"/>
                <a:gd name="connsiteY14" fmla="*/ 1051206 h 5664757"/>
                <a:gd name="connsiteX15" fmla="*/ 3032609 w 3190114"/>
                <a:gd name="connsiteY15" fmla="*/ 12454 h 566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0114" h="5664757">
                  <a:moveTo>
                    <a:pt x="3190114" y="0"/>
                  </a:moveTo>
                  <a:lnTo>
                    <a:pt x="3190114" y="5664757"/>
                  </a:lnTo>
                  <a:lnTo>
                    <a:pt x="268807" y="5664757"/>
                  </a:lnTo>
                  <a:lnTo>
                    <a:pt x="270813" y="5593433"/>
                  </a:lnTo>
                  <a:cubicBezTo>
                    <a:pt x="287618" y="5323589"/>
                    <a:pt x="374516" y="5118992"/>
                    <a:pt x="689365" y="4917198"/>
                  </a:cubicBezTo>
                  <a:cubicBezTo>
                    <a:pt x="767743" y="4866931"/>
                    <a:pt x="943808" y="4761093"/>
                    <a:pt x="1020292" y="4687082"/>
                  </a:cubicBezTo>
                  <a:cubicBezTo>
                    <a:pt x="1170231" y="4541966"/>
                    <a:pt x="1135396" y="4264615"/>
                    <a:pt x="995176" y="4121518"/>
                  </a:cubicBezTo>
                  <a:cubicBezTo>
                    <a:pt x="870226" y="3994083"/>
                    <a:pt x="745909" y="3872079"/>
                    <a:pt x="619823" y="3758789"/>
                  </a:cubicBezTo>
                  <a:cubicBezTo>
                    <a:pt x="591300" y="3733151"/>
                    <a:pt x="561135" y="3707512"/>
                    <a:pt x="530844" y="3681874"/>
                  </a:cubicBezTo>
                  <a:cubicBezTo>
                    <a:pt x="211026" y="3468808"/>
                    <a:pt x="0" y="3105195"/>
                    <a:pt x="0" y="2691947"/>
                  </a:cubicBezTo>
                  <a:cubicBezTo>
                    <a:pt x="0" y="2035196"/>
                    <a:pt x="559621" y="1499565"/>
                    <a:pt x="1188657" y="1502722"/>
                  </a:cubicBezTo>
                  <a:cubicBezTo>
                    <a:pt x="1424041" y="1503985"/>
                    <a:pt x="1595814" y="1537959"/>
                    <a:pt x="1788034" y="1653522"/>
                  </a:cubicBezTo>
                  <a:cubicBezTo>
                    <a:pt x="1835995" y="1682318"/>
                    <a:pt x="1885216" y="1710988"/>
                    <a:pt x="1945293" y="1710988"/>
                  </a:cubicBezTo>
                  <a:cubicBezTo>
                    <a:pt x="2090940" y="1710988"/>
                    <a:pt x="2208948" y="1592899"/>
                    <a:pt x="2208948" y="1447151"/>
                  </a:cubicBezTo>
                  <a:cubicBezTo>
                    <a:pt x="2208948" y="1447151"/>
                    <a:pt x="2209958" y="1066235"/>
                    <a:pt x="2209958" y="1051206"/>
                  </a:cubicBezTo>
                  <a:cubicBezTo>
                    <a:pt x="2209958" y="476548"/>
                    <a:pt x="2516276" y="98089"/>
                    <a:pt x="3032609" y="12454"/>
                  </a:cubicBezTo>
                  <a:close/>
                </a:path>
              </a:pathLst>
            </a:custGeom>
            <a:solidFill>
              <a:schemeClr val="accent2"/>
            </a:solidFill>
            <a:ln w="12621" cap="flat">
              <a:noFill/>
              <a:prstDash val="solid"/>
              <a:miter/>
            </a:ln>
          </p:spPr>
          <p:txBody>
            <a:bodyPr rtlCol="0" anchor="ctr"/>
            <a:lstStyle/>
            <a:p>
              <a:endParaRPr lang="nb-NO"/>
            </a:p>
          </p:txBody>
        </p:sp>
        <p:sp>
          <p:nvSpPr>
            <p:cNvPr id="16" name="Frihåndsform: figur 15">
              <a:extLst>
                <a:ext uri="{FF2B5EF4-FFF2-40B4-BE49-F238E27FC236}">
                  <a16:creationId xmlns:a16="http://schemas.microsoft.com/office/drawing/2014/main" id="{B94BFCE5-2BD2-C648-FF68-34D2AF75CE92}"/>
                </a:ext>
              </a:extLst>
            </p:cNvPr>
            <p:cNvSpPr>
              <a:spLocks/>
            </p:cNvSpPr>
            <p:nvPr/>
          </p:nvSpPr>
          <p:spPr>
            <a:xfrm>
              <a:off x="6412286" y="0"/>
              <a:ext cx="3958361" cy="2209958"/>
            </a:xfrm>
            <a:custGeom>
              <a:avLst/>
              <a:gdLst>
                <a:gd name="connsiteX0" fmla="*/ 319566 w 3958361"/>
                <a:gd name="connsiteY0" fmla="*/ 0 h 2209958"/>
                <a:gd name="connsiteX1" fmla="*/ 3615436 w 3958361"/>
                <a:gd name="connsiteY1" fmla="*/ 0 h 2209958"/>
                <a:gd name="connsiteX2" fmla="*/ 3697034 w 3958361"/>
                <a:gd name="connsiteY2" fmla="*/ 39940 h 2209958"/>
                <a:gd name="connsiteX3" fmla="*/ 3958361 w 3958361"/>
                <a:gd name="connsiteY3" fmla="*/ 579583 h 2209958"/>
                <a:gd name="connsiteX4" fmla="*/ 3242365 w 3958361"/>
                <a:gd name="connsiteY4" fmla="*/ 1296074 h 2209958"/>
                <a:gd name="connsiteX5" fmla="*/ 2928730 w 3958361"/>
                <a:gd name="connsiteY5" fmla="*/ 1220800 h 2209958"/>
                <a:gd name="connsiteX6" fmla="*/ 2724394 w 3958361"/>
                <a:gd name="connsiteY6" fmla="*/ 1072021 h 2209958"/>
                <a:gd name="connsiteX7" fmla="*/ 2361537 w 3958361"/>
                <a:gd name="connsiteY7" fmla="*/ 972245 h 2209958"/>
                <a:gd name="connsiteX8" fmla="*/ 2345634 w 3958361"/>
                <a:gd name="connsiteY8" fmla="*/ 1238229 h 2209958"/>
                <a:gd name="connsiteX9" fmla="*/ 2456196 w 3958361"/>
                <a:gd name="connsiteY9" fmla="*/ 1353540 h 2209958"/>
                <a:gd name="connsiteX10" fmla="*/ 2566252 w 3958361"/>
                <a:gd name="connsiteY10" fmla="*/ 1666254 h 2209958"/>
                <a:gd name="connsiteX11" fmla="*/ 2173230 w 3958361"/>
                <a:gd name="connsiteY11" fmla="*/ 2117392 h 2209958"/>
                <a:gd name="connsiteX12" fmla="*/ 1860858 w 3958361"/>
                <a:gd name="connsiteY12" fmla="*/ 1939185 h 2209958"/>
                <a:gd name="connsiteX13" fmla="*/ 1726190 w 3958361"/>
                <a:gd name="connsiteY13" fmla="*/ 1694798 h 2209958"/>
                <a:gd name="connsiteX14" fmla="*/ 1433507 w 3958361"/>
                <a:gd name="connsiteY14" fmla="*/ 1492847 h 2209958"/>
                <a:gd name="connsiteX15" fmla="*/ 1433254 w 3958361"/>
                <a:gd name="connsiteY15" fmla="*/ 1492594 h 2209958"/>
                <a:gd name="connsiteX16" fmla="*/ 1202035 w 3958361"/>
                <a:gd name="connsiteY16" fmla="*/ 1828042 h 2209958"/>
                <a:gd name="connsiteX17" fmla="*/ 705015 w 3958361"/>
                <a:gd name="connsiteY17" fmla="*/ 2209716 h 2209958"/>
                <a:gd name="connsiteX18" fmla="*/ 270849 w 3958361"/>
                <a:gd name="connsiteY18" fmla="*/ 2029109 h 2209958"/>
                <a:gd name="connsiteX19" fmla="*/ 121162 w 3958361"/>
                <a:gd name="connsiteY19" fmla="*/ 1848124 h 2209958"/>
                <a:gd name="connsiteX20" fmla="*/ 32058 w 3958361"/>
                <a:gd name="connsiteY20" fmla="*/ 1631775 h 2209958"/>
                <a:gd name="connsiteX21" fmla="*/ 17417 w 3958361"/>
                <a:gd name="connsiteY21" fmla="*/ 1553849 h 2209958"/>
                <a:gd name="connsiteX22" fmla="*/ 0 w 3958361"/>
                <a:gd name="connsiteY22" fmla="*/ 1388524 h 2209958"/>
                <a:gd name="connsiteX23" fmla="*/ 346197 w 3958361"/>
                <a:gd name="connsiteY23" fmla="*/ 763347 h 2209958"/>
                <a:gd name="connsiteX24" fmla="*/ 485535 w 3958361"/>
                <a:gd name="connsiteY24" fmla="*/ 613558 h 2209958"/>
                <a:gd name="connsiteX25" fmla="*/ 380606 w 3958361"/>
                <a:gd name="connsiteY25" fmla="*/ 77971 h 220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58361" h="2209958">
                  <a:moveTo>
                    <a:pt x="319566" y="0"/>
                  </a:moveTo>
                  <a:lnTo>
                    <a:pt x="3615436" y="0"/>
                  </a:lnTo>
                  <a:lnTo>
                    <a:pt x="3697034" y="39940"/>
                  </a:lnTo>
                  <a:cubicBezTo>
                    <a:pt x="3864196" y="145354"/>
                    <a:pt x="3958361" y="332276"/>
                    <a:pt x="3958361" y="579583"/>
                  </a:cubicBezTo>
                  <a:cubicBezTo>
                    <a:pt x="3958361" y="975276"/>
                    <a:pt x="3637785" y="1296074"/>
                    <a:pt x="3242365" y="1296074"/>
                  </a:cubicBezTo>
                  <a:cubicBezTo>
                    <a:pt x="3129280" y="1296074"/>
                    <a:pt x="3023768" y="1267530"/>
                    <a:pt x="2928730" y="1220800"/>
                  </a:cubicBezTo>
                  <a:lnTo>
                    <a:pt x="2724394" y="1072021"/>
                  </a:lnTo>
                  <a:cubicBezTo>
                    <a:pt x="2620270" y="998389"/>
                    <a:pt x="2486991" y="918315"/>
                    <a:pt x="2361537" y="972245"/>
                  </a:cubicBezTo>
                  <a:cubicBezTo>
                    <a:pt x="2243025" y="1023269"/>
                    <a:pt x="2269025" y="1156893"/>
                    <a:pt x="2345634" y="1238229"/>
                  </a:cubicBezTo>
                  <a:cubicBezTo>
                    <a:pt x="2387285" y="1282434"/>
                    <a:pt x="2422750" y="1305799"/>
                    <a:pt x="2456196" y="1353540"/>
                  </a:cubicBezTo>
                  <a:cubicBezTo>
                    <a:pt x="2524224" y="1434749"/>
                    <a:pt x="2566252" y="1544755"/>
                    <a:pt x="2566252" y="1666254"/>
                  </a:cubicBezTo>
                  <a:cubicBezTo>
                    <a:pt x="2566252" y="1915441"/>
                    <a:pt x="2390314" y="2117392"/>
                    <a:pt x="2173230" y="2117392"/>
                  </a:cubicBezTo>
                  <a:cubicBezTo>
                    <a:pt x="2045631" y="2117392"/>
                    <a:pt x="1932672" y="2047296"/>
                    <a:pt x="1860858" y="1939185"/>
                  </a:cubicBezTo>
                  <a:lnTo>
                    <a:pt x="1726190" y="1694798"/>
                  </a:lnTo>
                  <a:cubicBezTo>
                    <a:pt x="1625852" y="1480469"/>
                    <a:pt x="1433507" y="1492847"/>
                    <a:pt x="1433507" y="1492847"/>
                  </a:cubicBezTo>
                  <a:lnTo>
                    <a:pt x="1433254" y="1492594"/>
                  </a:lnTo>
                  <a:cubicBezTo>
                    <a:pt x="1178938" y="1538819"/>
                    <a:pt x="1202035" y="1828042"/>
                    <a:pt x="1202035" y="1828042"/>
                  </a:cubicBezTo>
                  <a:cubicBezTo>
                    <a:pt x="1225132" y="2232829"/>
                    <a:pt x="705015" y="2209716"/>
                    <a:pt x="705015" y="2209716"/>
                  </a:cubicBezTo>
                  <a:cubicBezTo>
                    <a:pt x="535387" y="2209716"/>
                    <a:pt x="381789" y="2140631"/>
                    <a:pt x="270849" y="2029109"/>
                  </a:cubicBezTo>
                  <a:cubicBezTo>
                    <a:pt x="207744" y="1975433"/>
                    <a:pt x="157511" y="1913294"/>
                    <a:pt x="121162" y="1848124"/>
                  </a:cubicBezTo>
                  <a:cubicBezTo>
                    <a:pt x="82416" y="1785480"/>
                    <a:pt x="51494" y="1712227"/>
                    <a:pt x="32058" y="1631775"/>
                  </a:cubicBezTo>
                  <a:cubicBezTo>
                    <a:pt x="25747" y="1605631"/>
                    <a:pt x="20951" y="1579614"/>
                    <a:pt x="17417" y="1553849"/>
                  </a:cubicBezTo>
                  <a:cubicBezTo>
                    <a:pt x="6310" y="1500930"/>
                    <a:pt x="0" y="1445611"/>
                    <a:pt x="0" y="1388524"/>
                  </a:cubicBezTo>
                  <a:cubicBezTo>
                    <a:pt x="0" y="1109026"/>
                    <a:pt x="142492" y="868807"/>
                    <a:pt x="346197" y="763347"/>
                  </a:cubicBezTo>
                  <a:cubicBezTo>
                    <a:pt x="439341" y="706134"/>
                    <a:pt x="463448" y="658772"/>
                    <a:pt x="485535" y="613558"/>
                  </a:cubicBezTo>
                  <a:cubicBezTo>
                    <a:pt x="579089" y="421663"/>
                    <a:pt x="501518" y="243730"/>
                    <a:pt x="380606" y="77971"/>
                  </a:cubicBezTo>
                  <a:close/>
                </a:path>
              </a:pathLst>
            </a:custGeom>
            <a:solidFill>
              <a:schemeClr val="accent2"/>
            </a:solidFill>
            <a:ln w="12621" cap="flat">
              <a:noFill/>
              <a:prstDash val="solid"/>
              <a:miter/>
            </a:ln>
          </p:spPr>
          <p:txBody>
            <a:bodyPr rtlCol="0" anchor="ctr"/>
            <a:lstStyle/>
            <a:p>
              <a:endParaRPr lang="nb-NO"/>
            </a:p>
          </p:txBody>
        </p:sp>
      </p:grpSp>
      <p:sp>
        <p:nvSpPr>
          <p:cNvPr id="2" name="Tittel 1">
            <a:extLst>
              <a:ext uri="{FF2B5EF4-FFF2-40B4-BE49-F238E27FC236}">
                <a16:creationId xmlns:a16="http://schemas.microsoft.com/office/drawing/2014/main" id="{499BFB41-2B02-89F0-21EC-0195163D5C72}"/>
              </a:ext>
            </a:extLst>
          </p:cNvPr>
          <p:cNvSpPr>
            <a:spLocks noGrp="1"/>
          </p:cNvSpPr>
          <p:nvPr>
            <p:ph type="title"/>
          </p:nvPr>
        </p:nvSpPr>
        <p:spPr>
          <a:xfrm>
            <a:off x="545485" y="1709738"/>
            <a:ext cx="6807816" cy="2243137"/>
          </a:xfrm>
        </p:spPr>
        <p:txBody>
          <a:bodyPr anchor="t" anchorCtr="0">
            <a:noAutofit/>
          </a:bodyPr>
          <a:lstStyle>
            <a:lvl1pPr>
              <a:lnSpc>
                <a:spcPct val="100000"/>
              </a:lnSpc>
              <a:defRPr sz="3500" baseline="0">
                <a:solidFill>
                  <a:schemeClr val="bg2"/>
                </a:solidFill>
                <a:latin typeface="+mn-lt"/>
              </a:defRPr>
            </a:lvl1pPr>
          </a:lstStyle>
          <a:p>
            <a:r>
              <a:rPr lang="nb-NO"/>
              <a:t>Klikk for å redigere tittelstil</a:t>
            </a:r>
          </a:p>
        </p:txBody>
      </p:sp>
      <p:sp>
        <p:nvSpPr>
          <p:cNvPr id="5" name="Plassholder for bunntekst 4">
            <a:extLst>
              <a:ext uri="{FF2B5EF4-FFF2-40B4-BE49-F238E27FC236}">
                <a16:creationId xmlns:a16="http://schemas.microsoft.com/office/drawing/2014/main" id="{9B715D2A-CBBD-D5E9-3453-2B5E21C90E5D}"/>
              </a:ext>
            </a:extLst>
          </p:cNvPr>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a:extLst>
              <a:ext uri="{FF2B5EF4-FFF2-40B4-BE49-F238E27FC236}">
                <a16:creationId xmlns:a16="http://schemas.microsoft.com/office/drawing/2014/main" id="{0CC53508-45F5-FD67-843B-07A3977F6A5D}"/>
              </a:ext>
            </a:extLst>
          </p:cNvPr>
          <p:cNvSpPr>
            <a:spLocks noGrp="1"/>
          </p:cNvSpPr>
          <p:nvPr>
            <p:ph type="sldNum" sz="quarter" idx="12"/>
          </p:nvPr>
        </p:nvSpPr>
        <p:spPr/>
        <p:txBody>
          <a:bodyPr/>
          <a:lstStyle>
            <a:lvl1pPr>
              <a:defRPr>
                <a:solidFill>
                  <a:schemeClr val="bg2"/>
                </a:solidFill>
              </a:defRPr>
            </a:lvl1pPr>
          </a:lstStyle>
          <a:p>
            <a:fld id="{D0CFEC11-77BE-49F9-9264-115C93F53507}" type="slidenum">
              <a:rPr lang="nb-NO" smtClean="0"/>
              <a:pPr/>
              <a:t>‹#›</a:t>
            </a:fld>
            <a:endParaRPr lang="nb-NO"/>
          </a:p>
        </p:txBody>
      </p:sp>
      <p:pic>
        <p:nvPicPr>
          <p:cNvPr id="3" name="Logo">
            <a:extLst>
              <a:ext uri="{FF2B5EF4-FFF2-40B4-BE49-F238E27FC236}">
                <a16:creationId xmlns:a16="http://schemas.microsoft.com/office/drawing/2014/main" id="{7DD0B85E-13E8-C189-7094-1BC31202681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5004" y="6208235"/>
            <a:ext cx="1104012" cy="264002"/>
          </a:xfrm>
          <a:prstGeom prst="rect">
            <a:avLst/>
          </a:prstGeom>
        </p:spPr>
      </p:pic>
    </p:spTree>
    <p:extLst>
      <p:ext uri="{BB962C8B-B14F-4D97-AF65-F5344CB8AC3E}">
        <p14:creationId xmlns:p14="http://schemas.microsoft.com/office/powerpoint/2010/main" val="4201879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329FAC-70E3-FA56-D541-35016385259A}"/>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4" name="Plassholder for bunntekst 3">
            <a:extLst>
              <a:ext uri="{FF2B5EF4-FFF2-40B4-BE49-F238E27FC236}">
                <a16:creationId xmlns:a16="http://schemas.microsoft.com/office/drawing/2014/main" id="{07EAC8C7-019B-2CEC-07C2-FB5B2172748A}"/>
              </a:ext>
            </a:extLst>
          </p:cNvPr>
          <p:cNvSpPr>
            <a:spLocks noGrp="1"/>
          </p:cNvSpPr>
          <p:nvPr>
            <p:ph type="ftr" sz="quarter" idx="11"/>
          </p:nvPr>
        </p:nvSpPr>
        <p:spPr/>
        <p:txBody>
          <a:bodyPr/>
          <a:lstStyle>
            <a:lvl1pPr>
              <a:defRPr>
                <a:noFill/>
              </a:defRPr>
            </a:lvl1pPr>
          </a:lstStyle>
          <a:p>
            <a:r>
              <a:rPr lang="nb-NO"/>
              <a:t>Present</a:t>
            </a:r>
          </a:p>
        </p:txBody>
      </p:sp>
      <p:sp>
        <p:nvSpPr>
          <p:cNvPr id="5" name="Plassholder for lysbildenummer 4">
            <a:extLst>
              <a:ext uri="{FF2B5EF4-FFF2-40B4-BE49-F238E27FC236}">
                <a16:creationId xmlns:a16="http://schemas.microsoft.com/office/drawing/2014/main" id="{CC587F62-FCDA-3BDC-5D0B-ACE6913543C4}"/>
              </a:ext>
            </a:extLst>
          </p:cNvPr>
          <p:cNvSpPr>
            <a:spLocks noGrp="1"/>
          </p:cNvSpPr>
          <p:nvPr>
            <p:ph type="sldNum" sz="quarter" idx="12"/>
          </p:nvPr>
        </p:nvSpPr>
        <p:spPr/>
        <p:txBody>
          <a:bodyPr/>
          <a:lstStyle>
            <a:lvl1pPr>
              <a:defRPr>
                <a:noFill/>
              </a:defRPr>
            </a:lvl1pPr>
          </a:lstStyle>
          <a:p>
            <a:fld id="{D0CFEC11-77BE-49F9-9264-115C93F53507}" type="slidenum">
              <a:rPr lang="nb-NO" smtClean="0"/>
              <a:pPr/>
              <a:t>‹#›</a:t>
            </a:fld>
            <a:endParaRPr lang="nb-NO"/>
          </a:p>
        </p:txBody>
      </p:sp>
      <p:sp>
        <p:nvSpPr>
          <p:cNvPr id="8" name="Plassholder for bilde">
            <a:extLst>
              <a:ext uri="{FF2B5EF4-FFF2-40B4-BE49-F238E27FC236}">
                <a16:creationId xmlns:a16="http://schemas.microsoft.com/office/drawing/2014/main" id="{4FBFD7D5-788B-758B-EEDD-97E3F97B25A2}"/>
              </a:ext>
            </a:extLst>
          </p:cNvPr>
          <p:cNvSpPr>
            <a:spLocks noGrp="1"/>
          </p:cNvSpPr>
          <p:nvPr>
            <p:ph type="pic" sz="quarter" idx="14" hasCustomPrompt="1"/>
          </p:nvPr>
        </p:nvSpPr>
        <p:spPr>
          <a:xfrm>
            <a:off x="0" y="0"/>
            <a:ext cx="12192000" cy="6858000"/>
          </a:xfrm>
          <a:prstGeom prst="rect">
            <a:avLst/>
          </a:prstGeom>
          <a:solidFill>
            <a:schemeClr val="bg1">
              <a:lumMod val="75000"/>
            </a:schemeClr>
          </a:solidFill>
        </p:spPr>
        <p:txBody>
          <a:bodyPr wrap="square">
            <a:no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1" name="Plassholder for tekst 10">
            <a:extLst>
              <a:ext uri="{FF2B5EF4-FFF2-40B4-BE49-F238E27FC236}">
                <a16:creationId xmlns:a16="http://schemas.microsoft.com/office/drawing/2014/main" id="{6A20AD28-7C19-8E04-AD27-3FEF263999A1}"/>
              </a:ext>
              <a:ext uri="{C183D7F6-B498-43B3-948B-1728B52AA6E4}">
                <adec:decorative xmlns:adec="http://schemas.microsoft.com/office/drawing/2017/decorative" val="1"/>
              </a:ext>
            </a:extLst>
          </p:cNvPr>
          <p:cNvSpPr>
            <a:spLocks noGrp="1"/>
          </p:cNvSpPr>
          <p:nvPr>
            <p:ph type="body" sz="quarter" idx="15"/>
          </p:nvPr>
        </p:nvSpPr>
        <p:spPr>
          <a:xfrm>
            <a:off x="635004" y="6208235"/>
            <a:ext cx="1104012" cy="264002"/>
          </a:xfrm>
          <a:blipFill>
            <a:blip r:embed="rId2">
              <a:extLst>
                <a:ext uri="{96DAC541-7B7A-43D3-8B79-37D633B846F1}">
                  <asvg:svgBlip xmlns:asvg="http://schemas.microsoft.com/office/drawing/2016/SVG/main" r:embed="rId3"/>
                </a:ext>
              </a:extLst>
            </a:blip>
            <a:stretch>
              <a:fillRect/>
            </a:stretch>
          </a:blipFill>
        </p:spPr>
        <p:txBody>
          <a:bodyPr/>
          <a:lstStyle>
            <a:lvl2pPr marL="0" indent="0">
              <a:buNone/>
              <a:defRPr>
                <a:noFill/>
              </a:defRPr>
            </a:lvl2pPr>
          </a:lstStyle>
          <a:p>
            <a:pPr lvl="0"/>
            <a:r>
              <a:rPr lang="nb-NO"/>
              <a:t>Klikk for å redigere tekststiler i malen</a:t>
            </a:r>
          </a:p>
        </p:txBody>
      </p:sp>
    </p:spTree>
    <p:extLst>
      <p:ext uri="{BB962C8B-B14F-4D97-AF65-F5344CB8AC3E}">
        <p14:creationId xmlns:p14="http://schemas.microsoft.com/office/powerpoint/2010/main" val="3880629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p:txBody>
          <a:bodyPr/>
          <a:lstStyle/>
          <a:p>
            <a:r>
              <a:rPr lang="nb-NO"/>
              <a:t>Klikk for å redigere tittelstil</a:t>
            </a:r>
          </a:p>
        </p:txBody>
      </p:sp>
      <p:sp>
        <p:nvSpPr>
          <p:cNvPr id="10" name="Plassholder for tekst 9">
            <a:extLst>
              <a:ext uri="{FF2B5EF4-FFF2-40B4-BE49-F238E27FC236}">
                <a16:creationId xmlns:a16="http://schemas.microsoft.com/office/drawing/2014/main" id="{1087F89F-46C4-8A20-13A9-743AE12AC900}"/>
              </a:ext>
            </a:extLst>
          </p:cNvPr>
          <p:cNvSpPr>
            <a:spLocks noGrp="1"/>
          </p:cNvSpPr>
          <p:nvPr>
            <p:ph type="body" sz="quarter" idx="13"/>
          </p:nvPr>
        </p:nvSpPr>
        <p:spPr>
          <a:xfrm>
            <a:off x="535960" y="1700419"/>
            <a:ext cx="5482800" cy="4351338"/>
          </a:xfrm>
        </p:spPr>
        <p:txBody>
          <a:bodyPr vert="horz" lIns="91440" tIns="50400" rIns="91440" bIns="45720" rtlCol="0">
            <a:normAutofit/>
          </a:bodyPr>
          <a:lstStyle>
            <a:lvl1pPr>
              <a:defRPr lang="nb-NO" sz="2200" smtClean="0">
                <a:solidFill>
                  <a:schemeClr val="tx2"/>
                </a:solidFill>
              </a:defRPr>
            </a:lvl1pPr>
            <a:lvl2pPr>
              <a:defRPr lang="nb-NO" sz="2000" smtClean="0">
                <a:solidFill>
                  <a:schemeClr val="tx2"/>
                </a:solidFill>
              </a:defRPr>
            </a:lvl2pPr>
            <a:lvl3pPr>
              <a:defRPr lang="nb-NO" sz="2000" smtClean="0">
                <a:solidFill>
                  <a:schemeClr val="tx2"/>
                </a:solidFill>
              </a:defRPr>
            </a:lvl3pPr>
            <a:lvl4pPr>
              <a:defRPr lang="nb-NO" sz="2200" smtClean="0">
                <a:solidFill>
                  <a:schemeClr val="tx2"/>
                </a:solidFill>
              </a:defRPr>
            </a:lvl4pPr>
            <a:lvl5pPr>
              <a:defRPr lang="nb-NO" sz="2000">
                <a:solidFill>
                  <a:schemeClr val="tx2"/>
                </a:solidFill>
              </a:defRPr>
            </a:lvl5pPr>
          </a:lstStyle>
          <a:p>
            <a:pPr marL="254000" lvl="0" indent="-254000">
              <a:spcBef>
                <a:spcPts val="600"/>
              </a:spcBef>
              <a:buFont typeface="+mj-lt"/>
              <a:buAutoNum type="arabicPeriod"/>
            </a:pPr>
            <a:r>
              <a:rPr lang="nb-NO"/>
              <a:t>Klikk for å redigere tekststiler i malen</a:t>
            </a:r>
          </a:p>
          <a:p>
            <a:pPr marL="254000" lvl="1" indent="-254000">
              <a:spcBef>
                <a:spcPts val="600"/>
              </a:spcBef>
              <a:buFont typeface="+mj-lt"/>
              <a:buAutoNum type="arabicPeriod"/>
            </a:pPr>
            <a:r>
              <a:rPr lang="nb-NO"/>
              <a:t>Andre nivå</a:t>
            </a:r>
          </a:p>
          <a:p>
            <a:pPr marL="254000" lvl="2" indent="-254000">
              <a:spcBef>
                <a:spcPts val="600"/>
              </a:spcBef>
              <a:buFont typeface="+mj-lt"/>
              <a:buAutoNum type="arabicPeriod"/>
            </a:pPr>
            <a:r>
              <a:rPr lang="nb-NO"/>
              <a:t>Tredje nivå</a:t>
            </a:r>
          </a:p>
          <a:p>
            <a:pPr marL="254000" lvl="3" indent="-254000">
              <a:spcBef>
                <a:spcPts val="600"/>
              </a:spcBef>
              <a:buFont typeface="+mj-lt"/>
              <a:buAutoNum type="arabicPeriod"/>
            </a:pPr>
            <a:r>
              <a:rPr lang="nb-NO"/>
              <a:t>Fjerde nivå</a:t>
            </a:r>
          </a:p>
          <a:p>
            <a:pPr marL="254000" lvl="4" indent="-254000">
              <a:spcBef>
                <a:spcPts val="600"/>
              </a:spcBef>
              <a:buFont typeface="+mj-lt"/>
              <a:buAutoNum type="arabicPeriod"/>
            </a:pPr>
            <a:r>
              <a:rPr lang="nb-NO"/>
              <a:t>Femte nivå</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12332398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tat med bilde">
    <p:bg>
      <p:bgPr>
        <a:solidFill>
          <a:schemeClr val="bg2"/>
        </a:solidFill>
        <a:effectLst/>
      </p:bgPr>
    </p:bg>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
        <p:nvSpPr>
          <p:cNvPr id="11" name="Plassholder for bilde 13">
            <a:extLst>
              <a:ext uri="{FF2B5EF4-FFF2-40B4-BE49-F238E27FC236}">
                <a16:creationId xmlns:a16="http://schemas.microsoft.com/office/drawing/2014/main" id="{2E6E865D-AF29-2C16-752D-E5F8E610618B}"/>
              </a:ext>
            </a:extLst>
          </p:cNvPr>
          <p:cNvSpPr>
            <a:spLocks noGrp="1"/>
          </p:cNvSpPr>
          <p:nvPr>
            <p:ph type="pic" sz="quarter" idx="14" hasCustomPrompt="1"/>
          </p:nvPr>
        </p:nvSpPr>
        <p:spPr>
          <a:xfrm>
            <a:off x="7017544" y="1751014"/>
            <a:ext cx="4550113" cy="4348558"/>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Tree>
    <p:extLst>
      <p:ext uri="{BB962C8B-B14F-4D97-AF65-F5344CB8AC3E}">
        <p14:creationId xmlns:p14="http://schemas.microsoft.com/office/powerpoint/2010/main" val="958775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tat med illustrasjon">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E76A4D5F-0D64-92AB-54BD-24658926B55F}"/>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DD8FA9D-D1CF-E364-6379-A87C325CEFF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17" name="Tekstplassholder med bilde">
            <a:extLst>
              <a:ext uri="{FF2B5EF4-FFF2-40B4-BE49-F238E27FC236}">
                <a16:creationId xmlns:a16="http://schemas.microsoft.com/office/drawing/2014/main" id="{EE233923-417C-9740-FC3A-0E8B4B2E5699}"/>
              </a:ext>
              <a:ext uri="{C183D7F6-B498-43B3-948B-1728B52AA6E4}">
                <adec:decorative xmlns:adec="http://schemas.microsoft.com/office/drawing/2017/decorative" val="1"/>
              </a:ext>
            </a:extLst>
          </p:cNvPr>
          <p:cNvSpPr>
            <a:spLocks noGrp="1"/>
          </p:cNvSpPr>
          <p:nvPr>
            <p:ph type="body" sz="quarter" idx="14"/>
          </p:nvPr>
        </p:nvSpPr>
        <p:spPr>
          <a:xfrm>
            <a:off x="4591050" y="1590277"/>
            <a:ext cx="8185150" cy="4604147"/>
          </a:xfrm>
          <a:blipFill>
            <a:blip r:embed="rId2"/>
            <a:stretch>
              <a:fillRect/>
            </a:stretch>
          </a:blipFill>
        </p:spPr>
        <p:txBody>
          <a:bodyPr/>
          <a:lstStyle>
            <a:lvl1pPr marL="0" indent="0">
              <a:buNone/>
              <a:defRPr>
                <a:noFill/>
              </a:defRPr>
            </a:lvl1pPr>
          </a:lstStyle>
          <a:p>
            <a:pPr lvl="0"/>
            <a:r>
              <a:rPr lang="nb-NO"/>
              <a:t>Klikk for å redigere tekststiler i malen</a:t>
            </a:r>
          </a:p>
        </p:txBody>
      </p:sp>
      <p:sp>
        <p:nvSpPr>
          <p:cNvPr id="8" name="Tittel 1">
            <a:extLst>
              <a:ext uri="{FF2B5EF4-FFF2-40B4-BE49-F238E27FC236}">
                <a16:creationId xmlns:a16="http://schemas.microsoft.com/office/drawing/2014/main" id="{9B869DBA-368F-7E15-F369-22C587DDA278}"/>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10" name="Plassholder for tekst 9">
            <a:extLst>
              <a:ext uri="{FF2B5EF4-FFF2-40B4-BE49-F238E27FC236}">
                <a16:creationId xmlns:a16="http://schemas.microsoft.com/office/drawing/2014/main" id="{2578A1CF-D607-196F-D478-AC053007EB15}"/>
              </a:ext>
            </a:extLst>
          </p:cNvPr>
          <p:cNvSpPr>
            <a:spLocks noGrp="1"/>
          </p:cNvSpPr>
          <p:nvPr>
            <p:ph type="body" sz="quarter" idx="13"/>
          </p:nvPr>
        </p:nvSpPr>
        <p:spPr>
          <a:xfrm>
            <a:off x="535959" y="1717674"/>
            <a:ext cx="6102966" cy="2781300"/>
          </a:xfrm>
        </p:spPr>
        <p:txBody>
          <a:bodyPr lIns="97200">
            <a:normAutofit/>
          </a:bodyPr>
          <a:lstStyle>
            <a:lvl1pPr marL="0" indent="0">
              <a:lnSpc>
                <a:spcPct val="97000"/>
              </a:lnSpc>
              <a:spcBef>
                <a:spcPts val="0"/>
              </a:spcBef>
              <a:buNone/>
              <a:defRPr sz="3000">
                <a:solidFill>
                  <a:schemeClr val="tx2"/>
                </a:solidFill>
              </a:defRPr>
            </a:lvl1pPr>
            <a:lvl2pPr marL="12" indent="0">
              <a:spcBef>
                <a:spcPts val="2000"/>
              </a:spcBef>
              <a:buNone/>
              <a:defRPr sz="1800">
                <a:solidFill>
                  <a:schemeClr val="tx2"/>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3631744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9D4605-BA9A-836B-89A7-F75AA4F953B8}"/>
              </a:ext>
            </a:extLst>
          </p:cNvPr>
          <p:cNvSpPr>
            <a:spLocks noGrp="1"/>
          </p:cNvSpPr>
          <p:nvPr>
            <p:ph type="title"/>
          </p:nvPr>
        </p:nvSpPr>
        <p:spPr>
          <a:xfrm>
            <a:off x="535961" y="866775"/>
            <a:ext cx="11120078" cy="443866"/>
          </a:xfrm>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37C7F06E-166F-6751-6CC9-C895E707E492}"/>
              </a:ext>
            </a:extLst>
          </p:cNvPr>
          <p:cNvSpPr>
            <a:spLocks noGrp="1"/>
          </p:cNvSpPr>
          <p:nvPr>
            <p:ph type="ftr" sz="quarter" idx="11"/>
          </p:nvPr>
        </p:nvSpPr>
        <p:spPr/>
        <p:txBody>
          <a:bodyPr/>
          <a:lstStyle/>
          <a:p>
            <a:r>
              <a:rPr lang="nb-NO"/>
              <a:t>Present</a:t>
            </a:r>
          </a:p>
        </p:txBody>
      </p:sp>
      <p:sp>
        <p:nvSpPr>
          <p:cNvPr id="5" name="Plassholder for lysbildenummer 4">
            <a:extLst>
              <a:ext uri="{FF2B5EF4-FFF2-40B4-BE49-F238E27FC236}">
                <a16:creationId xmlns:a16="http://schemas.microsoft.com/office/drawing/2014/main" id="{952CACD5-F315-E45F-C2C0-8CDBD7FFF15D}"/>
              </a:ext>
            </a:extLst>
          </p:cNvPr>
          <p:cNvSpPr>
            <a:spLocks noGrp="1"/>
          </p:cNvSpPr>
          <p:nvPr>
            <p:ph type="sldNum" sz="quarter" idx="12"/>
          </p:nvPr>
        </p:nvSpPr>
        <p:spPr/>
        <p:txBody>
          <a:bodyPr/>
          <a:lstStyle/>
          <a:p>
            <a:fld id="{D0CFEC11-77BE-49F9-9264-115C93F53507}" type="slidenum">
              <a:rPr lang="nb-NO" smtClean="0"/>
              <a:pPr/>
              <a:t>‹#›</a:t>
            </a:fld>
            <a:endParaRPr lang="nb-NO"/>
          </a:p>
        </p:txBody>
      </p:sp>
      <p:sp>
        <p:nvSpPr>
          <p:cNvPr id="10" name="Plassholder for tekst 9">
            <a:extLst>
              <a:ext uri="{FF2B5EF4-FFF2-40B4-BE49-F238E27FC236}">
                <a16:creationId xmlns:a16="http://schemas.microsoft.com/office/drawing/2014/main" id="{0633CF53-D86A-CE4F-6603-50347EEE9763}"/>
              </a:ext>
            </a:extLst>
          </p:cNvPr>
          <p:cNvSpPr>
            <a:spLocks noGrp="1"/>
          </p:cNvSpPr>
          <p:nvPr>
            <p:ph type="body" sz="quarter" idx="14" hasCustomPrompt="1"/>
          </p:nvPr>
        </p:nvSpPr>
        <p:spPr>
          <a:xfrm>
            <a:off x="635004" y="1458912"/>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7" name="Plassholder for innhold 6">
            <a:extLst>
              <a:ext uri="{FF2B5EF4-FFF2-40B4-BE49-F238E27FC236}">
                <a16:creationId xmlns:a16="http://schemas.microsoft.com/office/drawing/2014/main" id="{EC3ECB92-2894-F937-8E95-FD60D2A0705D}"/>
              </a:ext>
            </a:extLst>
          </p:cNvPr>
          <p:cNvSpPr>
            <a:spLocks noGrp="1"/>
          </p:cNvSpPr>
          <p:nvPr>
            <p:ph sz="quarter" idx="13" hasCustomPrompt="1"/>
          </p:nvPr>
        </p:nvSpPr>
        <p:spPr>
          <a:xfrm>
            <a:off x="798275" y="1609696"/>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1" name="Plassholder for tekst 9">
            <a:extLst>
              <a:ext uri="{FF2B5EF4-FFF2-40B4-BE49-F238E27FC236}">
                <a16:creationId xmlns:a16="http://schemas.microsoft.com/office/drawing/2014/main" id="{4AF833F7-2E16-8656-0BF1-39D3558C1618}"/>
              </a:ext>
            </a:extLst>
          </p:cNvPr>
          <p:cNvSpPr>
            <a:spLocks noGrp="1"/>
          </p:cNvSpPr>
          <p:nvPr>
            <p:ph type="body" sz="quarter" idx="15" hasCustomPrompt="1"/>
          </p:nvPr>
        </p:nvSpPr>
        <p:spPr>
          <a:xfrm>
            <a:off x="635004" y="2067025"/>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2" name="Plassholder for innhold 6">
            <a:extLst>
              <a:ext uri="{FF2B5EF4-FFF2-40B4-BE49-F238E27FC236}">
                <a16:creationId xmlns:a16="http://schemas.microsoft.com/office/drawing/2014/main" id="{9650A5E2-FF3A-AEA4-7805-09F6C3F4DAED}"/>
              </a:ext>
            </a:extLst>
          </p:cNvPr>
          <p:cNvSpPr>
            <a:spLocks noGrp="1"/>
          </p:cNvSpPr>
          <p:nvPr>
            <p:ph sz="quarter" idx="16" hasCustomPrompt="1"/>
          </p:nvPr>
        </p:nvSpPr>
        <p:spPr>
          <a:xfrm>
            <a:off x="798275" y="2217809"/>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3" name="Plassholder for tekst 9">
            <a:extLst>
              <a:ext uri="{FF2B5EF4-FFF2-40B4-BE49-F238E27FC236}">
                <a16:creationId xmlns:a16="http://schemas.microsoft.com/office/drawing/2014/main" id="{3A202470-8CE0-1EEE-1DEC-502424F3B451}"/>
              </a:ext>
            </a:extLst>
          </p:cNvPr>
          <p:cNvSpPr>
            <a:spLocks noGrp="1"/>
          </p:cNvSpPr>
          <p:nvPr>
            <p:ph type="body" sz="quarter" idx="17" hasCustomPrompt="1"/>
          </p:nvPr>
        </p:nvSpPr>
        <p:spPr>
          <a:xfrm>
            <a:off x="635004" y="2665693"/>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4" name="Plassholder for innhold 6">
            <a:extLst>
              <a:ext uri="{FF2B5EF4-FFF2-40B4-BE49-F238E27FC236}">
                <a16:creationId xmlns:a16="http://schemas.microsoft.com/office/drawing/2014/main" id="{BA4750F2-67C3-4C6C-F5C5-4AD5275C01C8}"/>
              </a:ext>
            </a:extLst>
          </p:cNvPr>
          <p:cNvSpPr>
            <a:spLocks noGrp="1"/>
          </p:cNvSpPr>
          <p:nvPr>
            <p:ph sz="quarter" idx="18" hasCustomPrompt="1"/>
          </p:nvPr>
        </p:nvSpPr>
        <p:spPr>
          <a:xfrm>
            <a:off x="798275" y="2816477"/>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5" name="Plassholder for tekst 9">
            <a:extLst>
              <a:ext uri="{FF2B5EF4-FFF2-40B4-BE49-F238E27FC236}">
                <a16:creationId xmlns:a16="http://schemas.microsoft.com/office/drawing/2014/main" id="{C3AA7C4E-6DBB-D667-0B8B-8A98E8CE64CC}"/>
              </a:ext>
            </a:extLst>
          </p:cNvPr>
          <p:cNvSpPr>
            <a:spLocks noGrp="1"/>
          </p:cNvSpPr>
          <p:nvPr>
            <p:ph type="body" sz="quarter" idx="19" hasCustomPrompt="1"/>
          </p:nvPr>
        </p:nvSpPr>
        <p:spPr>
          <a:xfrm>
            <a:off x="635004" y="3273806"/>
            <a:ext cx="5343525" cy="608113"/>
          </a:xfrm>
          <a:solidFill>
            <a:schemeClr val="bg2"/>
          </a:solidFill>
        </p:spPr>
        <p:txBody>
          <a:bodyPr lIns="637200" tIns="111600" bIns="111600">
            <a:noAutofit/>
          </a:bodyPr>
          <a:lstStyle>
            <a:lvl1pPr marL="0" indent="0">
              <a:spcBef>
                <a:spcPts val="0"/>
              </a:spcBef>
              <a:buNone/>
              <a:defRPr sz="1200">
                <a:solidFill>
                  <a:schemeClr val="tx2"/>
                </a:solidFill>
              </a:defRPr>
            </a:lvl1pPr>
            <a:lvl2pPr>
              <a:defRPr sz="1200"/>
            </a:lvl2pPr>
            <a:lvl3pPr>
              <a:defRPr sz="1200"/>
            </a:lvl3pPr>
            <a:lvl4pPr>
              <a:defRPr sz="1200"/>
            </a:lvl4pPr>
            <a:lvl5pPr>
              <a:defRPr sz="1200"/>
            </a:lvl5pPr>
          </a:lstStyle>
          <a:p>
            <a:pPr lvl="0"/>
            <a:r>
              <a:rPr lang="nb-NO"/>
              <a:t>Klikk for å legge til tekst. Legg ikon inn i kvadratet til venstre. Velg ikon og tekstboks og kopier denne for å lage flere bokser.  </a:t>
            </a:r>
          </a:p>
        </p:txBody>
      </p:sp>
      <p:sp>
        <p:nvSpPr>
          <p:cNvPr id="16" name="Plassholder for innhold 6">
            <a:extLst>
              <a:ext uri="{FF2B5EF4-FFF2-40B4-BE49-F238E27FC236}">
                <a16:creationId xmlns:a16="http://schemas.microsoft.com/office/drawing/2014/main" id="{7B12397E-710C-7F03-C454-44F6BC852776}"/>
              </a:ext>
            </a:extLst>
          </p:cNvPr>
          <p:cNvSpPr>
            <a:spLocks noGrp="1"/>
          </p:cNvSpPr>
          <p:nvPr>
            <p:ph sz="quarter" idx="20" hasCustomPrompt="1"/>
          </p:nvPr>
        </p:nvSpPr>
        <p:spPr>
          <a:xfrm>
            <a:off x="798275" y="3424590"/>
            <a:ext cx="297100" cy="297100"/>
          </a:xfrm>
          <a:ln w="12700">
            <a:solidFill>
              <a:schemeClr val="accent2">
                <a:lumMod val="75000"/>
              </a:schemeClr>
            </a:solidFill>
          </a:ln>
        </p:spPr>
        <p:txBody>
          <a:bodyPr lIns="0" tIns="0" rIns="0" bIns="0" anchor="ctr" anchorCtr="1">
            <a:noAutofit/>
          </a:bodyPr>
          <a:lstStyle>
            <a:lvl1pPr marL="0" indent="0">
              <a:spcBef>
                <a:spcPts val="0"/>
              </a:spcBef>
              <a:buNone/>
              <a:defRPr sz="900"/>
            </a:lvl1pPr>
          </a:lstStyle>
          <a:p>
            <a:pPr lvl="0"/>
            <a:r>
              <a:rPr lang="nb-NO"/>
              <a:t>Ikon</a:t>
            </a:r>
          </a:p>
        </p:txBody>
      </p:sp>
      <p:sp>
        <p:nvSpPr>
          <p:cNvPr id="19" name="Plassholder for innhold 2">
            <a:extLst>
              <a:ext uri="{FF2B5EF4-FFF2-40B4-BE49-F238E27FC236}">
                <a16:creationId xmlns:a16="http://schemas.microsoft.com/office/drawing/2014/main" id="{719CF256-CF40-5C0A-7A58-DA0C7B9DA77D}"/>
              </a:ext>
            </a:extLst>
          </p:cNvPr>
          <p:cNvSpPr>
            <a:spLocks noGrp="1"/>
          </p:cNvSpPr>
          <p:nvPr>
            <p:ph sz="half" idx="1"/>
          </p:nvPr>
        </p:nvSpPr>
        <p:spPr>
          <a:xfrm>
            <a:off x="536400" y="4122420"/>
            <a:ext cx="5483400" cy="193171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innhold 3">
            <a:extLst>
              <a:ext uri="{FF2B5EF4-FFF2-40B4-BE49-F238E27FC236}">
                <a16:creationId xmlns:a16="http://schemas.microsoft.com/office/drawing/2014/main" id="{EBC51FBA-9EDD-8D52-0CAD-82F44E271B6B}"/>
              </a:ext>
            </a:extLst>
          </p:cNvPr>
          <p:cNvSpPr>
            <a:spLocks noGrp="1"/>
          </p:cNvSpPr>
          <p:nvPr>
            <p:ph sz="half" idx="2"/>
          </p:nvPr>
        </p:nvSpPr>
        <p:spPr>
          <a:xfrm>
            <a:off x="6172200" y="1702800"/>
            <a:ext cx="54834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046576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bg2"/>
        </a:solidFill>
        <a:effectLst/>
      </p:bgPr>
    </p:bg>
    <p:spTree>
      <p:nvGrpSpPr>
        <p:cNvPr id="1" name=""/>
        <p:cNvGrpSpPr/>
        <p:nvPr/>
      </p:nvGrpSpPr>
      <p:grpSpPr>
        <a:xfrm>
          <a:off x="0" y="0"/>
          <a:ext cx="0" cy="0"/>
          <a:chOff x="0" y="0"/>
          <a:chExt cx="0" cy="0"/>
        </a:xfrm>
      </p:grpSpPr>
      <p:grpSp>
        <p:nvGrpSpPr>
          <p:cNvPr id="23" name="Grafikk">
            <a:extLst>
              <a:ext uri="{FF2B5EF4-FFF2-40B4-BE49-F238E27FC236}">
                <a16:creationId xmlns:a16="http://schemas.microsoft.com/office/drawing/2014/main" id="{CE460F3C-6AB3-B7D3-CA95-3C4E1BB8EB7C}"/>
              </a:ext>
              <a:ext uri="{C183D7F6-B498-43B3-948B-1728B52AA6E4}">
                <adec:decorative xmlns:adec="http://schemas.microsoft.com/office/drawing/2017/decorative" val="1"/>
              </a:ext>
            </a:extLst>
          </p:cNvPr>
          <p:cNvGrpSpPr>
            <a:grpSpLocks noGrp="1" noUngrp="1" noRot="1" noMove="1" noResize="1"/>
          </p:cNvGrpSpPr>
          <p:nvPr userDrawn="1"/>
        </p:nvGrpSpPr>
        <p:grpSpPr>
          <a:xfrm>
            <a:off x="2561961" y="0"/>
            <a:ext cx="9630040" cy="6857999"/>
            <a:chOff x="2561961" y="0"/>
            <a:chExt cx="9630040" cy="6857999"/>
          </a:xfrm>
        </p:grpSpPr>
        <p:sp>
          <p:nvSpPr>
            <p:cNvPr id="22" name="Frihåndsform: figur 21">
              <a:extLst>
                <a:ext uri="{FF2B5EF4-FFF2-40B4-BE49-F238E27FC236}">
                  <a16:creationId xmlns:a16="http://schemas.microsoft.com/office/drawing/2014/main" id="{97D2563B-67D6-5B84-DCF4-7DC276A38C7D}"/>
                </a:ext>
              </a:extLst>
            </p:cNvPr>
            <p:cNvSpPr>
              <a:spLocks noGrp="1" noRot="1" noMove="1" noResize="1" noEditPoints="1" noAdjustHandles="1" noChangeArrowheads="1" noChangeShapeType="1"/>
            </p:cNvSpPr>
            <p:nvPr/>
          </p:nvSpPr>
          <p:spPr>
            <a:xfrm>
              <a:off x="4088990" y="0"/>
              <a:ext cx="8103011" cy="5390388"/>
            </a:xfrm>
            <a:custGeom>
              <a:avLst/>
              <a:gdLst>
                <a:gd name="connsiteX0" fmla="*/ 43346 w 8103011"/>
                <a:gd name="connsiteY0" fmla="*/ 0 h 5390388"/>
                <a:gd name="connsiteX1" fmla="*/ 8103011 w 8103011"/>
                <a:gd name="connsiteY1" fmla="*/ 0 h 5390388"/>
                <a:gd name="connsiteX2" fmla="*/ 8103011 w 8103011"/>
                <a:gd name="connsiteY2" fmla="*/ 2685851 h 5390388"/>
                <a:gd name="connsiteX3" fmla="*/ 8059531 w 8103011"/>
                <a:gd name="connsiteY3" fmla="*/ 2706808 h 5390388"/>
                <a:gd name="connsiteX4" fmla="*/ 7328705 w 8103011"/>
                <a:gd name="connsiteY4" fmla="*/ 2854438 h 5390388"/>
                <a:gd name="connsiteX5" fmla="*/ 6522720 w 8103011"/>
                <a:gd name="connsiteY5" fmla="*/ 2670216 h 5390388"/>
                <a:gd name="connsiteX6" fmla="*/ 6204542 w 8103011"/>
                <a:gd name="connsiteY6" fmla="*/ 2471019 h 5390388"/>
                <a:gd name="connsiteX7" fmla="*/ 6203658 w 8103011"/>
                <a:gd name="connsiteY7" fmla="*/ 2473284 h 5390388"/>
                <a:gd name="connsiteX8" fmla="*/ 6176775 w 8103011"/>
                <a:gd name="connsiteY8" fmla="*/ 2456800 h 5390388"/>
                <a:gd name="connsiteX9" fmla="*/ 6172106 w 8103011"/>
                <a:gd name="connsiteY9" fmla="*/ 2453403 h 5390388"/>
                <a:gd name="connsiteX10" fmla="*/ 6170591 w 8103011"/>
                <a:gd name="connsiteY10" fmla="*/ 2453403 h 5390388"/>
                <a:gd name="connsiteX11" fmla="*/ 5994779 w 8103011"/>
                <a:gd name="connsiteY11" fmla="*/ 2409738 h 5390388"/>
                <a:gd name="connsiteX12" fmla="*/ 5605039 w 8103011"/>
                <a:gd name="connsiteY12" fmla="*/ 2799700 h 5390388"/>
                <a:gd name="connsiteX13" fmla="*/ 5609330 w 8103011"/>
                <a:gd name="connsiteY13" fmla="*/ 3516707 h 5390388"/>
                <a:gd name="connsiteX14" fmla="*/ 5608446 w 8103011"/>
                <a:gd name="connsiteY14" fmla="*/ 3518343 h 5390388"/>
                <a:gd name="connsiteX15" fmla="*/ 3720707 w 8103011"/>
                <a:gd name="connsiteY15" fmla="*/ 5390388 h 5390388"/>
                <a:gd name="connsiteX16" fmla="*/ 1832082 w 8103011"/>
                <a:gd name="connsiteY16" fmla="*/ 3500726 h 5390388"/>
                <a:gd name="connsiteX17" fmla="*/ 2369489 w 8103011"/>
                <a:gd name="connsiteY17" fmla="*/ 2181977 h 5390388"/>
                <a:gd name="connsiteX18" fmla="*/ 2663183 w 8103011"/>
                <a:gd name="connsiteY18" fmla="*/ 1861224 h 5390388"/>
                <a:gd name="connsiteX19" fmla="*/ 2860324 w 8103011"/>
                <a:gd name="connsiteY19" fmla="*/ 949424 h 5390388"/>
                <a:gd name="connsiteX20" fmla="*/ 2384257 w 8103011"/>
                <a:gd name="connsiteY20" fmla="*/ 769984 h 5390388"/>
                <a:gd name="connsiteX21" fmla="*/ 2177269 w 8103011"/>
                <a:gd name="connsiteY21" fmla="*/ 912806 h 5390388"/>
                <a:gd name="connsiteX22" fmla="*/ 1965740 w 8103011"/>
                <a:gd name="connsiteY22" fmla="*/ 1126348 h 5390388"/>
                <a:gd name="connsiteX23" fmla="*/ 1964982 w 8103011"/>
                <a:gd name="connsiteY23" fmla="*/ 1125593 h 5390388"/>
                <a:gd name="connsiteX24" fmla="*/ 1467710 w 8103011"/>
                <a:gd name="connsiteY24" fmla="*/ 1417781 h 5390388"/>
                <a:gd name="connsiteX25" fmla="*/ 1310703 w 8103011"/>
                <a:gd name="connsiteY25" fmla="*/ 1450247 h 5390388"/>
                <a:gd name="connsiteX26" fmla="*/ 1153949 w 8103011"/>
                <a:gd name="connsiteY26" fmla="*/ 1462075 h 5390388"/>
                <a:gd name="connsiteX27" fmla="*/ 805354 w 8103011"/>
                <a:gd name="connsiteY27" fmla="*/ 1408092 h 5390388"/>
                <a:gd name="connsiteX28" fmla="*/ 0 w 8103011"/>
                <a:gd name="connsiteY28" fmla="*/ 331072 h 5390388"/>
                <a:gd name="connsiteX29" fmla="*/ 505 w 8103011"/>
                <a:gd name="connsiteY29" fmla="*/ 317859 h 5390388"/>
                <a:gd name="connsiteX30" fmla="*/ 0 w 8103011"/>
                <a:gd name="connsiteY30" fmla="*/ 307289 h 5390388"/>
                <a:gd name="connsiteX31" fmla="*/ 12629 w 8103011"/>
                <a:gd name="connsiteY31" fmla="*/ 136558 h 539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03011" h="5390388">
                  <a:moveTo>
                    <a:pt x="43346" y="0"/>
                  </a:moveTo>
                  <a:lnTo>
                    <a:pt x="8103011" y="0"/>
                  </a:lnTo>
                  <a:lnTo>
                    <a:pt x="8103011" y="2685851"/>
                  </a:lnTo>
                  <a:lnTo>
                    <a:pt x="8059531" y="2706808"/>
                  </a:lnTo>
                  <a:cubicBezTo>
                    <a:pt x="7834906" y="2801871"/>
                    <a:pt x="7587943" y="2854438"/>
                    <a:pt x="7328705" y="2854438"/>
                  </a:cubicBezTo>
                  <a:cubicBezTo>
                    <a:pt x="7039681" y="2854438"/>
                    <a:pt x="6766813" y="2787620"/>
                    <a:pt x="6522720" y="2670216"/>
                  </a:cubicBezTo>
                  <a:lnTo>
                    <a:pt x="6204542" y="2471019"/>
                  </a:lnTo>
                  <a:lnTo>
                    <a:pt x="6203658" y="2473284"/>
                  </a:lnTo>
                  <a:cubicBezTo>
                    <a:pt x="6194697" y="2467748"/>
                    <a:pt x="6186115" y="2461833"/>
                    <a:pt x="6176775" y="2456800"/>
                  </a:cubicBezTo>
                  <a:cubicBezTo>
                    <a:pt x="6175261" y="2455542"/>
                    <a:pt x="6173620" y="2454535"/>
                    <a:pt x="6172106" y="2453403"/>
                  </a:cubicBezTo>
                  <a:lnTo>
                    <a:pt x="6170591" y="2453403"/>
                  </a:lnTo>
                  <a:cubicBezTo>
                    <a:pt x="6117582" y="2426474"/>
                    <a:pt x="6058389" y="2409738"/>
                    <a:pt x="5994779" y="2409738"/>
                  </a:cubicBezTo>
                  <a:cubicBezTo>
                    <a:pt x="5779588" y="2409738"/>
                    <a:pt x="5605039" y="2584397"/>
                    <a:pt x="5605039" y="2799700"/>
                  </a:cubicBezTo>
                  <a:lnTo>
                    <a:pt x="5609330" y="3516707"/>
                  </a:lnTo>
                  <a:cubicBezTo>
                    <a:pt x="5609078" y="3517211"/>
                    <a:pt x="5608699" y="3517840"/>
                    <a:pt x="5608446" y="3518343"/>
                  </a:cubicBezTo>
                  <a:cubicBezTo>
                    <a:pt x="5598855" y="4553712"/>
                    <a:pt x="4763715" y="5390388"/>
                    <a:pt x="3720707" y="5390388"/>
                  </a:cubicBezTo>
                  <a:cubicBezTo>
                    <a:pt x="2677697" y="5390388"/>
                    <a:pt x="1832082" y="4544401"/>
                    <a:pt x="1832082" y="3500726"/>
                  </a:cubicBezTo>
                  <a:cubicBezTo>
                    <a:pt x="1832082" y="2987446"/>
                    <a:pt x="2037428" y="2522486"/>
                    <a:pt x="2369489" y="2181977"/>
                  </a:cubicBezTo>
                  <a:cubicBezTo>
                    <a:pt x="2504283" y="2026067"/>
                    <a:pt x="2568524" y="1977117"/>
                    <a:pt x="2663183" y="1861224"/>
                  </a:cubicBezTo>
                  <a:cubicBezTo>
                    <a:pt x="2798985" y="1698142"/>
                    <a:pt x="3028060" y="1273449"/>
                    <a:pt x="2860324" y="949424"/>
                  </a:cubicBezTo>
                  <a:cubicBezTo>
                    <a:pt x="2774374" y="783322"/>
                    <a:pt x="2564359" y="728206"/>
                    <a:pt x="2384257" y="769984"/>
                  </a:cubicBezTo>
                  <a:cubicBezTo>
                    <a:pt x="2341219" y="783196"/>
                    <a:pt x="2263093" y="818304"/>
                    <a:pt x="2177269" y="912806"/>
                  </a:cubicBezTo>
                  <a:lnTo>
                    <a:pt x="1965740" y="1126348"/>
                  </a:lnTo>
                  <a:lnTo>
                    <a:pt x="1964982" y="1125593"/>
                  </a:lnTo>
                  <a:cubicBezTo>
                    <a:pt x="1828169" y="1261369"/>
                    <a:pt x="1658541" y="1363924"/>
                    <a:pt x="1467710" y="1417781"/>
                  </a:cubicBezTo>
                  <a:cubicBezTo>
                    <a:pt x="1412934" y="1437034"/>
                    <a:pt x="1362828" y="1445969"/>
                    <a:pt x="1310703" y="1450247"/>
                  </a:cubicBezTo>
                  <a:cubicBezTo>
                    <a:pt x="1259335" y="1457168"/>
                    <a:pt x="1207210" y="1462075"/>
                    <a:pt x="1153949" y="1462075"/>
                  </a:cubicBezTo>
                  <a:cubicBezTo>
                    <a:pt x="1032407" y="1462075"/>
                    <a:pt x="915410" y="1442948"/>
                    <a:pt x="805354" y="1408092"/>
                  </a:cubicBezTo>
                  <a:cubicBezTo>
                    <a:pt x="340014" y="1271058"/>
                    <a:pt x="0" y="841080"/>
                    <a:pt x="0" y="331072"/>
                  </a:cubicBezTo>
                  <a:cubicBezTo>
                    <a:pt x="0" y="326542"/>
                    <a:pt x="505" y="322263"/>
                    <a:pt x="505" y="317859"/>
                  </a:cubicBezTo>
                  <a:cubicBezTo>
                    <a:pt x="505" y="314336"/>
                    <a:pt x="0" y="310812"/>
                    <a:pt x="0" y="307289"/>
                  </a:cubicBezTo>
                  <a:cubicBezTo>
                    <a:pt x="0" y="249248"/>
                    <a:pt x="4315" y="192244"/>
                    <a:pt x="12629" y="136558"/>
                  </a:cubicBezTo>
                  <a:close/>
                </a:path>
              </a:pathLst>
            </a:custGeom>
            <a:solidFill>
              <a:srgbClr val="B7D89B"/>
            </a:solidFill>
            <a:ln w="12621" cap="flat">
              <a:noFill/>
              <a:prstDash val="solid"/>
              <a:miter/>
            </a:ln>
          </p:spPr>
          <p:txBody>
            <a:bodyPr rtlCol="0" anchor="ctr"/>
            <a:lstStyle/>
            <a:p>
              <a:endParaRPr lang="nb-NO"/>
            </a:p>
          </p:txBody>
        </p:sp>
        <p:sp>
          <p:nvSpPr>
            <p:cNvPr id="19" name="Frihåndsform: figur 18">
              <a:extLst>
                <a:ext uri="{FF2B5EF4-FFF2-40B4-BE49-F238E27FC236}">
                  <a16:creationId xmlns:a16="http://schemas.microsoft.com/office/drawing/2014/main" id="{94168362-F54C-0920-72C4-F5D11E6EDDAF}"/>
                </a:ext>
              </a:extLst>
            </p:cNvPr>
            <p:cNvSpPr>
              <a:spLocks noGrp="1" noRot="1" noMove="1" noResize="1" noEditPoints="1" noAdjustHandles="1" noChangeArrowheads="1" noChangeShapeType="1"/>
            </p:cNvSpPr>
            <p:nvPr/>
          </p:nvSpPr>
          <p:spPr>
            <a:xfrm>
              <a:off x="2561961" y="4610841"/>
              <a:ext cx="4135183" cy="2247158"/>
            </a:xfrm>
            <a:custGeom>
              <a:avLst/>
              <a:gdLst>
                <a:gd name="connsiteX0" fmla="*/ 2321907 w 4135183"/>
                <a:gd name="connsiteY0" fmla="*/ 0 h 2247158"/>
                <a:gd name="connsiteX1" fmla="*/ 3166765 w 4135183"/>
                <a:gd name="connsiteY1" fmla="*/ 842338 h 2247158"/>
                <a:gd name="connsiteX2" fmla="*/ 3078038 w 4135183"/>
                <a:gd name="connsiteY2" fmla="*/ 1211412 h 2247158"/>
                <a:gd name="connsiteX3" fmla="*/ 2902605 w 4135183"/>
                <a:gd name="connsiteY3" fmla="*/ 1451757 h 2247158"/>
                <a:gd name="connsiteX4" fmla="*/ 2784976 w 4135183"/>
                <a:gd name="connsiteY4" fmla="*/ 1878589 h 2247158"/>
                <a:gd name="connsiteX5" fmla="*/ 3098611 w 4135183"/>
                <a:gd name="connsiteY5" fmla="*/ 1897212 h 2247158"/>
                <a:gd name="connsiteX6" fmla="*/ 3234540 w 4135183"/>
                <a:gd name="connsiteY6" fmla="*/ 1767099 h 2247158"/>
                <a:gd name="connsiteX7" fmla="*/ 3603203 w 4135183"/>
                <a:gd name="connsiteY7" fmla="*/ 1637615 h 2247158"/>
                <a:gd name="connsiteX8" fmla="*/ 4135183 w 4135183"/>
                <a:gd name="connsiteY8" fmla="*/ 2099932 h 2247158"/>
                <a:gd name="connsiteX9" fmla="*/ 4120275 w 4135183"/>
                <a:gd name="connsiteY9" fmla="*/ 2208823 h 2247158"/>
                <a:gd name="connsiteX10" fmla="*/ 4103958 w 4135183"/>
                <a:gd name="connsiteY10" fmla="*/ 2247158 h 2247158"/>
                <a:gd name="connsiteX11" fmla="*/ 76585 w 4135183"/>
                <a:gd name="connsiteY11" fmla="*/ 2247158 h 2247158"/>
                <a:gd name="connsiteX12" fmla="*/ 27000 w 4135183"/>
                <a:gd name="connsiteY12" fmla="*/ 2122675 h 2247158"/>
                <a:gd name="connsiteX13" fmla="*/ 0 w 4135183"/>
                <a:gd name="connsiteY13" fmla="*/ 1910928 h 2247158"/>
                <a:gd name="connsiteX14" fmla="*/ 844984 w 4135183"/>
                <a:gd name="connsiteY14" fmla="*/ 1068715 h 2247158"/>
                <a:gd name="connsiteX15" fmla="*/ 1271073 w 4135183"/>
                <a:gd name="connsiteY15" fmla="*/ 1175423 h 2247158"/>
                <a:gd name="connsiteX16" fmla="*/ 1382896 w 4135183"/>
                <a:gd name="connsiteY16" fmla="*/ 1216068 h 2247158"/>
                <a:gd name="connsiteX17" fmla="*/ 1570320 w 4135183"/>
                <a:gd name="connsiteY17" fmla="*/ 1029203 h 2247158"/>
                <a:gd name="connsiteX18" fmla="*/ 1570950 w 4135183"/>
                <a:gd name="connsiteY18" fmla="*/ 748717 h 2247158"/>
                <a:gd name="connsiteX19" fmla="*/ 2321907 w 4135183"/>
                <a:gd name="connsiteY19" fmla="*/ 0 h 22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35183" h="2247158">
                  <a:moveTo>
                    <a:pt x="2321907" y="0"/>
                  </a:moveTo>
                  <a:cubicBezTo>
                    <a:pt x="2788510" y="0"/>
                    <a:pt x="3166765" y="377127"/>
                    <a:pt x="3166765" y="842338"/>
                  </a:cubicBezTo>
                  <a:cubicBezTo>
                    <a:pt x="3166765" y="975346"/>
                    <a:pt x="3133193" y="1099545"/>
                    <a:pt x="3078038" y="1211412"/>
                  </a:cubicBezTo>
                  <a:lnTo>
                    <a:pt x="2902605" y="1451757"/>
                  </a:lnTo>
                  <a:cubicBezTo>
                    <a:pt x="2815898" y="1574068"/>
                    <a:pt x="2721365" y="1730984"/>
                    <a:pt x="2784976" y="1878589"/>
                  </a:cubicBezTo>
                  <a:cubicBezTo>
                    <a:pt x="2845053" y="2017888"/>
                    <a:pt x="3002690" y="1987310"/>
                    <a:pt x="3098611" y="1897212"/>
                  </a:cubicBezTo>
                  <a:cubicBezTo>
                    <a:pt x="3150736" y="1848262"/>
                    <a:pt x="3178251" y="1806485"/>
                    <a:pt x="3234540" y="1767099"/>
                  </a:cubicBezTo>
                  <a:cubicBezTo>
                    <a:pt x="3330208" y="1687068"/>
                    <a:pt x="3459953" y="1637615"/>
                    <a:pt x="3603203" y="1637615"/>
                  </a:cubicBezTo>
                  <a:cubicBezTo>
                    <a:pt x="3897023" y="1637615"/>
                    <a:pt x="4135183" y="1844613"/>
                    <a:pt x="4135183" y="2099932"/>
                  </a:cubicBezTo>
                  <a:cubicBezTo>
                    <a:pt x="4135183" y="2137463"/>
                    <a:pt x="4130017" y="2173923"/>
                    <a:pt x="4120275" y="2208823"/>
                  </a:cubicBezTo>
                  <a:lnTo>
                    <a:pt x="4103958" y="2247158"/>
                  </a:lnTo>
                  <a:lnTo>
                    <a:pt x="76585" y="2247158"/>
                  </a:lnTo>
                  <a:lnTo>
                    <a:pt x="27000" y="2122675"/>
                  </a:lnTo>
                  <a:cubicBezTo>
                    <a:pt x="9379" y="2055025"/>
                    <a:pt x="0" y="1984070"/>
                    <a:pt x="0" y="1910928"/>
                  </a:cubicBezTo>
                  <a:cubicBezTo>
                    <a:pt x="0" y="1445843"/>
                    <a:pt x="397944" y="1066451"/>
                    <a:pt x="844984" y="1068715"/>
                  </a:cubicBezTo>
                  <a:cubicBezTo>
                    <a:pt x="1012340" y="1069470"/>
                    <a:pt x="1134386" y="1093631"/>
                    <a:pt x="1271073" y="1175423"/>
                  </a:cubicBezTo>
                  <a:cubicBezTo>
                    <a:pt x="1305150" y="1195809"/>
                    <a:pt x="1340236" y="1216068"/>
                    <a:pt x="1382896" y="1216068"/>
                  </a:cubicBezTo>
                  <a:cubicBezTo>
                    <a:pt x="1486389" y="1216068"/>
                    <a:pt x="1570320" y="1132388"/>
                    <a:pt x="1570320" y="1029203"/>
                  </a:cubicBezTo>
                  <a:cubicBezTo>
                    <a:pt x="1570320" y="1029203"/>
                    <a:pt x="1570950" y="759288"/>
                    <a:pt x="1570950" y="748717"/>
                  </a:cubicBezTo>
                  <a:cubicBezTo>
                    <a:pt x="1570950" y="283632"/>
                    <a:pt x="1855305" y="0"/>
                    <a:pt x="2321907" y="0"/>
                  </a:cubicBezTo>
                  <a:close/>
                </a:path>
              </a:pathLst>
            </a:custGeom>
            <a:solidFill>
              <a:srgbClr val="B7D89B"/>
            </a:solidFill>
            <a:ln w="12621" cap="flat">
              <a:noFill/>
              <a:prstDash val="solid"/>
              <a:miter/>
            </a:ln>
          </p:spPr>
          <p:txBody>
            <a:bodyPr rtlCol="0" anchor="ctr"/>
            <a:lstStyle/>
            <a:p>
              <a:endParaRPr lang="nb-NO"/>
            </a:p>
          </p:txBody>
        </p:sp>
      </p:grpSp>
      <p:sp>
        <p:nvSpPr>
          <p:cNvPr id="6" name="Tittel 1">
            <a:extLst>
              <a:ext uri="{FF2B5EF4-FFF2-40B4-BE49-F238E27FC236}">
                <a16:creationId xmlns:a16="http://schemas.microsoft.com/office/drawing/2014/main" id="{BDB40459-08BB-85D7-43CB-CB4D51F7E266}"/>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
        <p:nvSpPr>
          <p:cNvPr id="25" name="Plassholder for tekst 24">
            <a:extLst>
              <a:ext uri="{FF2B5EF4-FFF2-40B4-BE49-F238E27FC236}">
                <a16:creationId xmlns:a16="http://schemas.microsoft.com/office/drawing/2014/main" id="{415CFBB1-65DF-E750-1838-AB6BD7A10BA8}"/>
              </a:ext>
            </a:extLst>
          </p:cNvPr>
          <p:cNvSpPr>
            <a:spLocks noGrp="1"/>
          </p:cNvSpPr>
          <p:nvPr>
            <p:ph type="body" sz="quarter" idx="13" hasCustomPrompt="1"/>
          </p:nvPr>
        </p:nvSpPr>
        <p:spPr>
          <a:xfrm>
            <a:off x="541339" y="598095"/>
            <a:ext cx="3328986" cy="905268"/>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a:t>Ditt navn, telefon og epost</a:t>
            </a:r>
          </a:p>
        </p:txBody>
      </p:sp>
      <p:sp>
        <p:nvSpPr>
          <p:cNvPr id="28" name="Plassholder for tekst 24">
            <a:extLst>
              <a:ext uri="{FF2B5EF4-FFF2-40B4-BE49-F238E27FC236}">
                <a16:creationId xmlns:a16="http://schemas.microsoft.com/office/drawing/2014/main" id="{A811C732-2338-FD54-F568-9C8A89ACE56A}"/>
              </a:ext>
            </a:extLst>
          </p:cNvPr>
          <p:cNvSpPr>
            <a:spLocks noGrp="1"/>
          </p:cNvSpPr>
          <p:nvPr>
            <p:ph type="body" sz="quarter" idx="14" hasCustomPrompt="1"/>
          </p:nvPr>
        </p:nvSpPr>
        <p:spPr>
          <a:xfrm>
            <a:off x="541339" y="1532338"/>
            <a:ext cx="3328986" cy="690162"/>
          </a:xfrm>
        </p:spPr>
        <p:txBody>
          <a:bodyPr>
            <a:noAutofit/>
          </a:bodyPr>
          <a:lstStyle>
            <a:lvl1pPr marL="0" indent="0">
              <a:lnSpc>
                <a:spcPct val="101000"/>
              </a:lnSpc>
              <a:spcBef>
                <a:spcPts val="0"/>
              </a:spcBef>
              <a:buNone/>
              <a:defRPr sz="1600">
                <a:solidFill>
                  <a:schemeClr val="tx2"/>
                </a:solidFill>
              </a:defRPr>
            </a:lvl1pPr>
            <a:lvl2pPr marL="255587" indent="0">
              <a:buNone/>
              <a:defRPr/>
            </a:lvl2pPr>
          </a:lstStyle>
          <a:p>
            <a:pPr lvl="0"/>
            <a:r>
              <a:rPr lang="nb-NO"/>
              <a:t>Kontoradresse</a:t>
            </a:r>
          </a:p>
        </p:txBody>
      </p:sp>
      <p:sp>
        <p:nvSpPr>
          <p:cNvPr id="29" name="TekstSylinder 28">
            <a:extLst>
              <a:ext uri="{FF2B5EF4-FFF2-40B4-BE49-F238E27FC236}">
                <a16:creationId xmlns:a16="http://schemas.microsoft.com/office/drawing/2014/main" id="{09913CBD-6E5D-3BF0-C4FB-3B7593FC352B}"/>
              </a:ext>
            </a:extLst>
          </p:cNvPr>
          <p:cNvSpPr txBox="1"/>
          <p:nvPr userDrawn="1"/>
        </p:nvSpPr>
        <p:spPr>
          <a:xfrm>
            <a:off x="541339" y="2314575"/>
            <a:ext cx="3299439" cy="440424"/>
          </a:xfrm>
          <a:prstGeom prst="rect">
            <a:avLst/>
          </a:prstGeom>
          <a:noFill/>
          <a:ln>
            <a:noFill/>
          </a:ln>
        </p:spPr>
        <p:txBody>
          <a:bodyPr wrap="square" lIns="90000" tIns="46800" rIns="90000" bIns="46800" rtlCol="0">
            <a:noAutofit/>
          </a:bodyPr>
          <a:lstStyle/>
          <a:p>
            <a:pPr algn="l">
              <a:lnSpc>
                <a:spcPct val="107000"/>
              </a:lnSpc>
              <a:spcBef>
                <a:spcPts val="300"/>
              </a:spcBef>
            </a:pPr>
            <a:r>
              <a:rPr lang="nb-NO" sz="1600" noProof="0">
                <a:solidFill>
                  <a:schemeClr val="tx2"/>
                </a:solidFill>
              </a:rPr>
              <a:t>husbanken.no</a:t>
            </a:r>
          </a:p>
        </p:txBody>
      </p:sp>
    </p:spTree>
    <p:extLst>
      <p:ext uri="{BB962C8B-B14F-4D97-AF65-F5344CB8AC3E}">
        <p14:creationId xmlns:p14="http://schemas.microsoft.com/office/powerpoint/2010/main" val="2197040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tellysbilde #1">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96FF6BB0-29E5-4C42-81CD-744D7DBAF944}"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652" y="0"/>
            <a:ext cx="5840348" cy="6858000"/>
          </a:xfrm>
          <a:prstGeom prst="rect">
            <a:avLst/>
          </a:prstGeom>
        </p:spPr>
      </p:pic>
      <p:pic>
        <p:nvPicPr>
          <p:cNvPr id="10" name="Picture 9" descr="Icon&#10;&#10;Description automatically generated">
            <a:extLst>
              <a:ext uri="{FF2B5EF4-FFF2-40B4-BE49-F238E27FC236}">
                <a16:creationId xmlns:a16="http://schemas.microsoft.com/office/drawing/2014/main" id="{40C45241-FC65-9E61-5809-07B4690B77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1874394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tellysbilde #1 med eierlogoer">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588D7B30-E18A-408E-8088-A97028EE37B0}"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652" y="0"/>
            <a:ext cx="5840348" cy="6858000"/>
          </a:xfrm>
          <a:prstGeom prst="rect">
            <a:avLst/>
          </a:prstGeom>
        </p:spPr>
      </p:pic>
      <p:pic>
        <p:nvPicPr>
          <p:cNvPr id="11" name="Picture 10" descr="Icon&#10;&#10;Description automatically generated">
            <a:extLst>
              <a:ext uri="{FF2B5EF4-FFF2-40B4-BE49-F238E27FC236}">
                <a16:creationId xmlns:a16="http://schemas.microsoft.com/office/drawing/2014/main" id="{82CC2416-5854-EA78-A02F-730F17B23D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32" name="Picture 31">
            <a:extLst>
              <a:ext uri="{FF2B5EF4-FFF2-40B4-BE49-F238E27FC236}">
                <a16:creationId xmlns:a16="http://schemas.microsoft.com/office/drawing/2014/main" id="{3F515ED4-73FE-9E55-2AC2-8E46E95434D5}"/>
              </a:ext>
            </a:extLst>
          </p:cNvPr>
          <p:cNvPicPr>
            <a:picLocks noChangeAspect="1"/>
          </p:cNvPicPr>
          <p:nvPr userDrawn="1"/>
        </p:nvPicPr>
        <p:blipFill>
          <a:blip r:embed="rId4"/>
          <a:stretch>
            <a:fillRect/>
          </a:stretch>
        </p:blipFill>
        <p:spPr>
          <a:xfrm>
            <a:off x="2924874" y="6220165"/>
            <a:ext cx="3340317" cy="158750"/>
          </a:xfrm>
          <a:prstGeom prst="rect">
            <a:avLst/>
          </a:prstGeom>
        </p:spPr>
      </p:pic>
    </p:spTree>
    <p:extLst>
      <p:ext uri="{BB962C8B-B14F-4D97-AF65-F5344CB8AC3E}">
        <p14:creationId xmlns:p14="http://schemas.microsoft.com/office/powerpoint/2010/main" val="1687912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tellysbilde #1 med grå eierlogoer">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FBD49E6A-3DC3-4263-BEF4-AF8B241B2F53}"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652" y="0"/>
            <a:ext cx="5840348" cy="6858000"/>
          </a:xfrm>
          <a:prstGeom prst="rect">
            <a:avLst/>
          </a:prstGeom>
        </p:spPr>
      </p:pic>
      <p:pic>
        <p:nvPicPr>
          <p:cNvPr id="11" name="Picture 10" descr="Icon&#10;&#10;Description automatically generated">
            <a:extLst>
              <a:ext uri="{FF2B5EF4-FFF2-40B4-BE49-F238E27FC236}">
                <a16:creationId xmlns:a16="http://schemas.microsoft.com/office/drawing/2014/main" id="{82CC2416-5854-EA78-A02F-730F17B23D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26" name="Picture 25">
            <a:extLst>
              <a:ext uri="{FF2B5EF4-FFF2-40B4-BE49-F238E27FC236}">
                <a16:creationId xmlns:a16="http://schemas.microsoft.com/office/drawing/2014/main" id="{2345AFDE-FE38-0EE1-24A7-FCCBD82CA470}"/>
              </a:ext>
            </a:extLst>
          </p:cNvPr>
          <p:cNvPicPr>
            <a:picLocks noChangeAspect="1"/>
          </p:cNvPicPr>
          <p:nvPr userDrawn="1"/>
        </p:nvPicPr>
        <p:blipFill>
          <a:blip r:embed="rId4"/>
          <a:stretch>
            <a:fillRect/>
          </a:stretch>
        </p:blipFill>
        <p:spPr>
          <a:xfrm>
            <a:off x="2924874" y="6220165"/>
            <a:ext cx="3340317" cy="158750"/>
          </a:xfrm>
          <a:prstGeom prst="rect">
            <a:avLst/>
          </a:prstGeom>
        </p:spPr>
      </p:pic>
    </p:spTree>
    <p:extLst>
      <p:ext uri="{BB962C8B-B14F-4D97-AF65-F5344CB8AC3E}">
        <p14:creationId xmlns:p14="http://schemas.microsoft.com/office/powerpoint/2010/main" val="348821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på halv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bilde 13">
            <a:extLst>
              <a:ext uri="{FF2B5EF4-FFF2-40B4-BE49-F238E27FC236}">
                <a16:creationId xmlns:a16="http://schemas.microsoft.com/office/drawing/2014/main" id="{ED0C4386-8958-3789-B7E7-FD4680BD6AFF}"/>
              </a:ext>
            </a:extLst>
          </p:cNvPr>
          <p:cNvSpPr>
            <a:spLocks noGrp="1"/>
          </p:cNvSpPr>
          <p:nvPr>
            <p:ph type="pic" sz="quarter" idx="14" hasCustomPrompt="1"/>
          </p:nvPr>
        </p:nvSpPr>
        <p:spPr>
          <a:xfrm>
            <a:off x="6253164" y="967186"/>
            <a:ext cx="5314494" cy="5064520"/>
          </a:xfrm>
        </p:spPr>
        <p:txBody>
          <a:bodyPr>
            <a:normAutofit/>
          </a:bodyPr>
          <a:lstStyle>
            <a:lvl1pPr marL="0" indent="0">
              <a:buNone/>
              <a:defRPr sz="1200">
                <a:solidFill>
                  <a:schemeClr val="tx1">
                    <a:lumMod val="50000"/>
                    <a:lumOff val="50000"/>
                  </a:schemeClr>
                </a:solidFill>
              </a:defRPr>
            </a:lvl1pPr>
          </a:lstStyle>
          <a:p>
            <a:r>
              <a:rPr lang="nb-NO" sz="1200" noProof="0"/>
              <a:t>Trykk på ikonet eller dra inn en bildefil for å legge til et bilde. Juster utsnittet på Bildeformat-fanen &gt; Beskjær.</a:t>
            </a:r>
            <a:endParaRPr lang="nb-NO" noProof="0"/>
          </a:p>
        </p:txBody>
      </p:sp>
      <p:sp>
        <p:nvSpPr>
          <p:cNvPr id="16" name="Plassholder for tekst 15">
            <a:extLst>
              <a:ext uri="{FF2B5EF4-FFF2-40B4-BE49-F238E27FC236}">
                <a16:creationId xmlns:a16="http://schemas.microsoft.com/office/drawing/2014/main" id="{C6E64956-026B-E463-81BC-00AE8D7CB8A3}"/>
              </a:ext>
            </a:extLst>
          </p:cNvPr>
          <p:cNvSpPr>
            <a:spLocks noGrp="1"/>
          </p:cNvSpPr>
          <p:nvPr>
            <p:ph type="body" sz="quarter" idx="15" hasCustomPrompt="1"/>
          </p:nvPr>
        </p:nvSpPr>
        <p:spPr>
          <a:xfrm>
            <a:off x="5194300" y="6338093"/>
            <a:ext cx="6461125" cy="231154"/>
          </a:xfrm>
        </p:spPr>
        <p:txBody>
          <a:bodyPr>
            <a:spAutoFit/>
          </a:bodyPr>
          <a:lstStyle>
            <a:lvl1pPr marL="0" indent="0" algn="r">
              <a:buNone/>
              <a:defRPr sz="900">
                <a:latin typeface="Inter Light" panose="02000503000000020004" pitchFamily="2" charset="0"/>
                <a:ea typeface="Inter Light" panose="02000503000000020004" pitchFamily="2" charset="0"/>
              </a:defRPr>
            </a:lvl1pPr>
            <a:lvl2pPr marL="255587" indent="0">
              <a:buNone/>
              <a:defRPr/>
            </a:lvl2pPr>
          </a:lstStyle>
          <a:p>
            <a:pPr lvl="0"/>
            <a:r>
              <a:rPr lang="nb-NO"/>
              <a:t>Legg inn fotokreditering her om det er relevant. (Foto: … )</a:t>
            </a:r>
          </a:p>
        </p:txBody>
      </p:sp>
    </p:spTree>
    <p:extLst>
      <p:ext uri="{BB962C8B-B14F-4D97-AF65-F5344CB8AC3E}">
        <p14:creationId xmlns:p14="http://schemas.microsoft.com/office/powerpoint/2010/main" val="40100695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F29D8FE9-9EDC-4892-8B51-773D298F2C1B}"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7748" y="0"/>
            <a:ext cx="5834252" cy="6858000"/>
          </a:xfrm>
          <a:prstGeom prst="rect">
            <a:avLst/>
          </a:prstGeom>
        </p:spPr>
      </p:pic>
      <p:pic>
        <p:nvPicPr>
          <p:cNvPr id="10" name="Picture 9" descr="Icon&#10;&#10;Description automatically generated">
            <a:extLst>
              <a:ext uri="{FF2B5EF4-FFF2-40B4-BE49-F238E27FC236}">
                <a16:creationId xmlns:a16="http://schemas.microsoft.com/office/drawing/2014/main" id="{D17F57EA-B6EF-B82D-5489-B226849D1F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518141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BE99C9CA-848B-4E6A-80EF-D6717D401DAD}"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4469" y="0"/>
            <a:ext cx="6547531" cy="6858000"/>
          </a:xfrm>
          <a:prstGeom prst="rect">
            <a:avLst/>
          </a:prstGeom>
        </p:spPr>
      </p:pic>
      <p:pic>
        <p:nvPicPr>
          <p:cNvPr id="10" name="Picture 9" descr="Icon&#10;&#10;Description automatically generated">
            <a:extLst>
              <a:ext uri="{FF2B5EF4-FFF2-40B4-BE49-F238E27FC236}">
                <a16:creationId xmlns:a16="http://schemas.microsoft.com/office/drawing/2014/main" id="{6DC816F8-A972-D983-5603-6464429CDE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9349351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tellysbilde /m video">
    <p:spTree>
      <p:nvGrpSpPr>
        <p:cNvPr id="1" name=""/>
        <p:cNvGrpSpPr/>
        <p:nvPr/>
      </p:nvGrpSpPr>
      <p:grpSpPr>
        <a:xfrm>
          <a:off x="0" y="0"/>
          <a:ext cx="0" cy="0"/>
          <a:chOff x="0" y="0"/>
          <a:chExt cx="0" cy="0"/>
        </a:xfrm>
      </p:grpSpPr>
      <p:sp>
        <p:nvSpPr>
          <p:cNvPr id="9" name="Plassholder for media 8"/>
          <p:cNvSpPr>
            <a:spLocks noGrp="1"/>
          </p:cNvSpPr>
          <p:nvPr>
            <p:ph type="media" sz="quarter" idx="13" hasCustomPrompt="1"/>
          </p:nvPr>
        </p:nvSpPr>
        <p:spPr>
          <a:xfrm>
            <a:off x="0" y="0"/>
            <a:ext cx="12192000" cy="6858000"/>
          </a:xfrm>
        </p:spPr>
        <p:txBody>
          <a:bodyPr tIns="1800000" anchor="t" anchorCtr="1"/>
          <a:lstStyle>
            <a:lvl1pPr marL="0" indent="0" algn="ctr">
              <a:buNone/>
              <a:defRPr/>
            </a:lvl1pPr>
          </a:lstStyle>
          <a:p>
            <a:r>
              <a:rPr lang="nb-NO"/>
              <a:t>Velg boksen og sett inn video fra menyen </a:t>
            </a:r>
            <a:br>
              <a:rPr lang="nb-NO"/>
            </a:br>
            <a:r>
              <a:rPr lang="nb-NO"/>
              <a:t>«sett inn/</a:t>
            </a:r>
            <a:r>
              <a:rPr lang="nb-NO" err="1"/>
              <a:t>insert</a:t>
            </a:r>
            <a:r>
              <a:rPr lang="nb-NO"/>
              <a:t>» - «Video»</a:t>
            </a:r>
          </a:p>
        </p:txBody>
      </p:sp>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AE33E67B-3AA4-4147-BE76-E8A5B7865D45}"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1" name="Picture 10" descr="Icon&#10;&#10;Description automatically generated">
            <a:extLst>
              <a:ext uri="{FF2B5EF4-FFF2-40B4-BE49-F238E27FC236}">
                <a16:creationId xmlns:a16="http://schemas.microsoft.com/office/drawing/2014/main" id="{F800794A-5139-3C66-E38D-C2B62BAEF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3227054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tellysbilde video med eierlogoer">
    <p:spTree>
      <p:nvGrpSpPr>
        <p:cNvPr id="1" name=""/>
        <p:cNvGrpSpPr/>
        <p:nvPr/>
      </p:nvGrpSpPr>
      <p:grpSpPr>
        <a:xfrm>
          <a:off x="0" y="0"/>
          <a:ext cx="0" cy="0"/>
          <a:chOff x="0" y="0"/>
          <a:chExt cx="0" cy="0"/>
        </a:xfrm>
      </p:grpSpPr>
      <p:sp>
        <p:nvSpPr>
          <p:cNvPr id="9" name="Plassholder for media 8"/>
          <p:cNvSpPr>
            <a:spLocks noGrp="1"/>
          </p:cNvSpPr>
          <p:nvPr>
            <p:ph type="media" sz="quarter" idx="13" hasCustomPrompt="1"/>
          </p:nvPr>
        </p:nvSpPr>
        <p:spPr>
          <a:xfrm>
            <a:off x="0" y="0"/>
            <a:ext cx="12192000" cy="6858000"/>
          </a:xfrm>
        </p:spPr>
        <p:txBody>
          <a:bodyPr tIns="1800000" anchor="t" anchorCtr="1"/>
          <a:lstStyle>
            <a:lvl1pPr marL="0" indent="0" algn="ctr">
              <a:buNone/>
              <a:defRPr/>
            </a:lvl1pPr>
          </a:lstStyle>
          <a:p>
            <a:r>
              <a:rPr lang="nb-NO"/>
              <a:t>Velg boksen og sett inn video fra menyen </a:t>
            </a:r>
            <a:br>
              <a:rPr lang="nb-NO"/>
            </a:br>
            <a:r>
              <a:rPr lang="nb-NO"/>
              <a:t>«sett inn/</a:t>
            </a:r>
            <a:r>
              <a:rPr lang="nb-NO" err="1"/>
              <a:t>insert</a:t>
            </a:r>
            <a:r>
              <a:rPr lang="nb-NO"/>
              <a:t>» - «Video»</a:t>
            </a:r>
          </a:p>
        </p:txBody>
      </p:sp>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67156359-9D60-4DF4-BE0C-35C821D79C84}"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2" name="Picture 11" descr="Icon&#10;&#10;Description automatically generated">
            <a:extLst>
              <a:ext uri="{FF2B5EF4-FFF2-40B4-BE49-F238E27FC236}">
                <a16:creationId xmlns:a16="http://schemas.microsoft.com/office/drawing/2014/main" id="{A8105A3F-4C09-4062-586E-2A8D39182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42" name="Picture 41">
            <a:extLst>
              <a:ext uri="{FF2B5EF4-FFF2-40B4-BE49-F238E27FC236}">
                <a16:creationId xmlns:a16="http://schemas.microsoft.com/office/drawing/2014/main" id="{E16530EB-BCFF-86F8-9781-1041A6DF0423}"/>
              </a:ext>
            </a:extLst>
          </p:cNvPr>
          <p:cNvPicPr>
            <a:picLocks noChangeAspect="1"/>
          </p:cNvPicPr>
          <p:nvPr userDrawn="1"/>
        </p:nvPicPr>
        <p:blipFill>
          <a:blip r:embed="rId3"/>
          <a:stretch>
            <a:fillRect/>
          </a:stretch>
        </p:blipFill>
        <p:spPr>
          <a:xfrm>
            <a:off x="2924874" y="6220165"/>
            <a:ext cx="3340317" cy="158750"/>
          </a:xfrm>
          <a:prstGeom prst="rect">
            <a:avLst/>
          </a:prstGeom>
        </p:spPr>
      </p:pic>
    </p:spTree>
    <p:extLst>
      <p:ext uri="{BB962C8B-B14F-4D97-AF65-F5344CB8AC3E}">
        <p14:creationId xmlns:p14="http://schemas.microsoft.com/office/powerpoint/2010/main" val="725813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tellysbilde video med grå eierlogoer">
    <p:spTree>
      <p:nvGrpSpPr>
        <p:cNvPr id="1" name=""/>
        <p:cNvGrpSpPr/>
        <p:nvPr/>
      </p:nvGrpSpPr>
      <p:grpSpPr>
        <a:xfrm>
          <a:off x="0" y="0"/>
          <a:ext cx="0" cy="0"/>
          <a:chOff x="0" y="0"/>
          <a:chExt cx="0" cy="0"/>
        </a:xfrm>
      </p:grpSpPr>
      <p:sp>
        <p:nvSpPr>
          <p:cNvPr id="9" name="Plassholder for media 8"/>
          <p:cNvSpPr>
            <a:spLocks noGrp="1"/>
          </p:cNvSpPr>
          <p:nvPr>
            <p:ph type="media" sz="quarter" idx="13" hasCustomPrompt="1"/>
          </p:nvPr>
        </p:nvSpPr>
        <p:spPr>
          <a:xfrm>
            <a:off x="0" y="0"/>
            <a:ext cx="12192000" cy="6858000"/>
          </a:xfrm>
        </p:spPr>
        <p:txBody>
          <a:bodyPr tIns="1800000" anchor="t" anchorCtr="1"/>
          <a:lstStyle>
            <a:lvl1pPr marL="0" indent="0" algn="ctr">
              <a:buNone/>
              <a:defRPr/>
            </a:lvl1pPr>
          </a:lstStyle>
          <a:p>
            <a:r>
              <a:rPr lang="nb-NO"/>
              <a:t>Velg boksen og sett inn video fra menyen </a:t>
            </a:r>
            <a:br>
              <a:rPr lang="nb-NO"/>
            </a:br>
            <a:r>
              <a:rPr lang="nb-NO"/>
              <a:t>«sett inn/</a:t>
            </a:r>
            <a:r>
              <a:rPr lang="nb-NO" err="1"/>
              <a:t>insert</a:t>
            </a:r>
            <a:r>
              <a:rPr lang="nb-NO"/>
              <a:t>» - «Video»</a:t>
            </a:r>
          </a:p>
        </p:txBody>
      </p:sp>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57BC9D8E-9354-44BF-A71B-78BF3F189015}"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2" name="Picture 11" descr="Icon&#10;&#10;Description automatically generated">
            <a:extLst>
              <a:ext uri="{FF2B5EF4-FFF2-40B4-BE49-F238E27FC236}">
                <a16:creationId xmlns:a16="http://schemas.microsoft.com/office/drawing/2014/main" id="{A8105A3F-4C09-4062-586E-2A8D39182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36" name="Picture 35">
            <a:extLst>
              <a:ext uri="{FF2B5EF4-FFF2-40B4-BE49-F238E27FC236}">
                <a16:creationId xmlns:a16="http://schemas.microsoft.com/office/drawing/2014/main" id="{B55869BE-67DE-7EAC-B19A-7F55AAC8770A}"/>
              </a:ext>
            </a:extLst>
          </p:cNvPr>
          <p:cNvPicPr>
            <a:picLocks noChangeAspect="1"/>
          </p:cNvPicPr>
          <p:nvPr userDrawn="1"/>
        </p:nvPicPr>
        <p:blipFill>
          <a:blip r:embed="rId3"/>
          <a:stretch>
            <a:fillRect/>
          </a:stretch>
        </p:blipFill>
        <p:spPr>
          <a:xfrm>
            <a:off x="2924874" y="6220165"/>
            <a:ext cx="3340317" cy="158750"/>
          </a:xfrm>
          <a:prstGeom prst="rect">
            <a:avLst/>
          </a:prstGeom>
        </p:spPr>
      </p:pic>
    </p:spTree>
    <p:extLst>
      <p:ext uri="{BB962C8B-B14F-4D97-AF65-F5344CB8AC3E}">
        <p14:creationId xmlns:p14="http://schemas.microsoft.com/office/powerpoint/2010/main" val="1796499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Alternativ forside">
    <p:spTree>
      <p:nvGrpSpPr>
        <p:cNvPr id="1" name=""/>
        <p:cNvGrpSpPr/>
        <p:nvPr/>
      </p:nvGrpSpPr>
      <p:grpSpPr>
        <a:xfrm>
          <a:off x="0" y="0"/>
          <a:ext cx="0" cy="0"/>
          <a:chOff x="0" y="0"/>
          <a:chExt cx="0" cy="0"/>
        </a:xfrm>
      </p:grpSpPr>
      <p:sp>
        <p:nvSpPr>
          <p:cNvPr id="2" name="Tittel 1"/>
          <p:cNvSpPr>
            <a:spLocks noGrp="1"/>
          </p:cNvSpPr>
          <p:nvPr>
            <p:ph type="ctrTitle"/>
          </p:nvPr>
        </p:nvSpPr>
        <p:spPr>
          <a:xfrm>
            <a:off x="3960753" y="2231518"/>
            <a:ext cx="6481232" cy="1835479"/>
          </a:xfrm>
        </p:spPr>
        <p:txBody>
          <a:bodyPr anchor="b">
            <a:normAutofit/>
          </a:bodyPr>
          <a:lstStyle>
            <a:lvl1pPr algn="l">
              <a:defRPr sz="4100"/>
            </a:lvl1pPr>
          </a:lstStyle>
          <a:p>
            <a:r>
              <a:rPr lang="nb-NO"/>
              <a:t>Klikk for å redigere tittelstil</a:t>
            </a:r>
          </a:p>
        </p:txBody>
      </p:sp>
      <p:sp>
        <p:nvSpPr>
          <p:cNvPr id="3" name="Undertittel 2"/>
          <p:cNvSpPr>
            <a:spLocks noGrp="1"/>
          </p:cNvSpPr>
          <p:nvPr>
            <p:ph type="subTitle" idx="1" hasCustomPrompt="1"/>
          </p:nvPr>
        </p:nvSpPr>
        <p:spPr>
          <a:xfrm>
            <a:off x="3960753" y="4247770"/>
            <a:ext cx="6481232" cy="380554"/>
          </a:xfrm>
        </p:spPr>
        <p:txBody>
          <a:bodyPr>
            <a:normAutofit/>
          </a:bodyPr>
          <a:lstStyle>
            <a:lvl1pPr marL="0" indent="0" algn="l">
              <a:buNone/>
              <a:defRPr sz="2000">
                <a:solidFill>
                  <a:schemeClr val="dk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4A07D01C-AAC8-491B-94C4-50CAE54DC7FA}"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371" y="570600"/>
            <a:ext cx="9163629" cy="6287400"/>
          </a:xfrm>
          <a:prstGeom prst="rect">
            <a:avLst/>
          </a:prstGeom>
        </p:spPr>
      </p:pic>
      <p:pic>
        <p:nvPicPr>
          <p:cNvPr id="10" name="Picture 9" descr="Icon&#10;&#10;Description automatically generated">
            <a:extLst>
              <a:ext uri="{FF2B5EF4-FFF2-40B4-BE49-F238E27FC236}">
                <a16:creationId xmlns:a16="http://schemas.microsoft.com/office/drawing/2014/main" id="{9D13BC05-0A7F-AC13-024C-BD181D6499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3399020"/>
            <a:ext cx="1740212" cy="542193"/>
          </a:xfrm>
          <a:prstGeom prst="rect">
            <a:avLst/>
          </a:prstGeom>
        </p:spPr>
      </p:pic>
    </p:spTree>
    <p:extLst>
      <p:ext uri="{BB962C8B-B14F-4D97-AF65-F5344CB8AC3E}">
        <p14:creationId xmlns:p14="http://schemas.microsoft.com/office/powerpoint/2010/main" val="39005756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9847" y="570600"/>
            <a:ext cx="4932153" cy="6287400"/>
          </a:xfrm>
          <a:prstGeom prst="rect">
            <a:avLst/>
          </a:prstGeom>
        </p:spPr>
      </p:pic>
    </p:spTree>
    <p:extLst>
      <p:ext uri="{BB962C8B-B14F-4D97-AF65-F5344CB8AC3E}">
        <p14:creationId xmlns:p14="http://schemas.microsoft.com/office/powerpoint/2010/main" val="940480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2495315" y="3463634"/>
            <a:ext cx="7201369" cy="1620203"/>
          </a:xfrm>
        </p:spPr>
        <p:txBody>
          <a:bodyPr anchor="t">
            <a:normAutofit/>
          </a:bodyPr>
          <a:lstStyle>
            <a:lvl1pPr algn="ctr">
              <a:defRPr sz="3200"/>
            </a:lvl1pPr>
          </a:lstStyle>
          <a:p>
            <a:r>
              <a:rPr lang="nb-NO"/>
              <a:t>Klikk for å redigere tittelstil</a:t>
            </a:r>
          </a:p>
        </p:txBody>
      </p:sp>
      <p:sp>
        <p:nvSpPr>
          <p:cNvPr id="8" name="Plassholder for bilde 7"/>
          <p:cNvSpPr>
            <a:spLocks noGrp="1"/>
          </p:cNvSpPr>
          <p:nvPr>
            <p:ph type="pic" sz="quarter" idx="13"/>
          </p:nvPr>
        </p:nvSpPr>
        <p:spPr>
          <a:xfrm>
            <a:off x="5312851" y="1908239"/>
            <a:ext cx="1566298" cy="1242156"/>
          </a:xfrm>
          <a:blipFill>
            <a:blip r:embed="rId2"/>
            <a:stretch>
              <a:fillRect/>
            </a:stretch>
          </a:blipFill>
        </p:spPr>
        <p:txBody>
          <a:bodyPr tIns="180000">
            <a:normAutofit/>
          </a:bodyPr>
          <a:lstStyle>
            <a:lvl1pPr marL="0" indent="0" algn="ctr">
              <a:buNone/>
              <a:defRPr sz="1200">
                <a:solidFill>
                  <a:schemeClr val="dk2"/>
                </a:solidFill>
              </a:defRPr>
            </a:lvl1pPr>
          </a:lstStyle>
          <a:p>
            <a:r>
              <a:rPr lang="nb-NO"/>
              <a:t>Klikk på ikonet for å legge til et bilde</a:t>
            </a:r>
          </a:p>
        </p:txBody>
      </p:sp>
    </p:spTree>
    <p:extLst>
      <p:ext uri="{BB962C8B-B14F-4D97-AF65-F5344CB8AC3E}">
        <p14:creationId xmlns:p14="http://schemas.microsoft.com/office/powerpoint/2010/main" val="3223622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tel og innhold /m farge">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0582" y="569963"/>
            <a:ext cx="4591418" cy="6288037"/>
          </a:xfrm>
          <a:prstGeom prst="rect">
            <a:avLst/>
          </a:prstGeom>
        </p:spPr>
      </p:pic>
    </p:spTree>
    <p:extLst>
      <p:ext uri="{BB962C8B-B14F-4D97-AF65-F5344CB8AC3E}">
        <p14:creationId xmlns:p14="http://schemas.microsoft.com/office/powerpoint/2010/main" val="239972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1440274" y="439992"/>
            <a:ext cx="3960753" cy="1137235"/>
          </a:xfrm>
        </p:spPr>
        <p:txBody>
          <a:bodyPr/>
          <a:lstStyle/>
          <a:p>
            <a:r>
              <a:rPr lang="nb-NO"/>
              <a:t>Klikk for å redigere tittelstil</a:t>
            </a:r>
          </a:p>
        </p:txBody>
      </p:sp>
      <p:sp>
        <p:nvSpPr>
          <p:cNvPr id="8" name="Plassholder for bilde 7"/>
          <p:cNvSpPr>
            <a:spLocks noGrp="1"/>
          </p:cNvSpPr>
          <p:nvPr>
            <p:ph type="pic" sz="quarter" idx="13"/>
          </p:nvPr>
        </p:nvSpPr>
        <p:spPr>
          <a:xfrm>
            <a:off x="6092358" y="0"/>
            <a:ext cx="6099642" cy="6858000"/>
          </a:xfrm>
          <a:solidFill>
            <a:schemeClr val="bg2"/>
          </a:solidFill>
        </p:spPr>
        <p:txBody>
          <a:bodyPr tIns="3600000" anchor="t" anchorCtr="1"/>
          <a:lstStyle>
            <a:lvl1pPr marL="0" indent="0" algn="ctr">
              <a:buNone/>
              <a:defRPr/>
            </a:lvl1pPr>
          </a:lstStyle>
          <a:p>
            <a:r>
              <a:rPr lang="nb-NO"/>
              <a:t>Klikk på ikonet for å legge til et bilde</a:t>
            </a:r>
          </a:p>
        </p:txBody>
      </p:sp>
      <p:sp>
        <p:nvSpPr>
          <p:cNvPr id="9" name="Plassholder for tekst 8"/>
          <p:cNvSpPr>
            <a:spLocks noGrp="1"/>
          </p:cNvSpPr>
          <p:nvPr>
            <p:ph type="body" sz="quarter" idx="14"/>
          </p:nvPr>
        </p:nvSpPr>
        <p:spPr>
          <a:xfrm>
            <a:off x="1440274" y="1890237"/>
            <a:ext cx="3960753" cy="3600450"/>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805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graf / tabell">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4DB3D83-725F-78F7-090F-8AE5F8E605CF}"/>
              </a:ext>
              <a:ext uri="{C183D7F6-B498-43B3-948B-1728B52AA6E4}">
                <adec:decorative xmlns:adec="http://schemas.microsoft.com/office/drawing/2017/decorative" val="1"/>
              </a:ext>
            </a:extLst>
          </p:cNvPr>
          <p:cNvSpPr>
            <a:spLocks/>
          </p:cNvSpPr>
          <p:nvPr userDrawn="1"/>
        </p:nvSpPr>
        <p:spPr>
          <a:xfrm>
            <a:off x="6253164" y="967186"/>
            <a:ext cx="5314494" cy="5064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554F970-37A0-0AB6-0973-DC48998496B8}"/>
              </a:ext>
            </a:extLst>
          </p:cNvPr>
          <p:cNvSpPr>
            <a:spLocks noGrp="1"/>
          </p:cNvSpPr>
          <p:nvPr>
            <p:ph type="title"/>
          </p:nvPr>
        </p:nvSpPr>
        <p:spPr>
          <a:xfrm>
            <a:off x="535961" y="866774"/>
            <a:ext cx="5508800" cy="713913"/>
          </a:xfrm>
        </p:spPr>
        <p:txBody>
          <a:bodyPr/>
          <a:lstStyle/>
          <a:p>
            <a:r>
              <a:rPr lang="nb-NO"/>
              <a:t>Klikk for å redigere tittelstil</a:t>
            </a:r>
          </a:p>
        </p:txBody>
      </p:sp>
      <p:sp>
        <p:nvSpPr>
          <p:cNvPr id="6" name="Plassholder for bunntekst 5">
            <a:extLst>
              <a:ext uri="{FF2B5EF4-FFF2-40B4-BE49-F238E27FC236}">
                <a16:creationId xmlns:a16="http://schemas.microsoft.com/office/drawing/2014/main" id="{806F38E0-CBA0-354D-7AD7-2EC2919DCC4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50D349-44A2-F949-B2A7-AD6D18F4B9DE}"/>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10" name="Plassholder for tekst 9">
            <a:extLst>
              <a:ext uri="{FF2B5EF4-FFF2-40B4-BE49-F238E27FC236}">
                <a16:creationId xmlns:a16="http://schemas.microsoft.com/office/drawing/2014/main" id="{6848AAA7-429B-4F9E-775F-F79BC480215B}"/>
              </a:ext>
            </a:extLst>
          </p:cNvPr>
          <p:cNvSpPr>
            <a:spLocks noGrp="1"/>
          </p:cNvSpPr>
          <p:nvPr>
            <p:ph type="body" sz="quarter" idx="13"/>
          </p:nvPr>
        </p:nvSpPr>
        <p:spPr>
          <a:xfrm>
            <a:off x="536400" y="1702800"/>
            <a:ext cx="55088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innhold 4">
            <a:extLst>
              <a:ext uri="{FF2B5EF4-FFF2-40B4-BE49-F238E27FC236}">
                <a16:creationId xmlns:a16="http://schemas.microsoft.com/office/drawing/2014/main" id="{574311A0-6A3A-0052-DF2F-DEDF5BA2093A}"/>
              </a:ext>
            </a:extLst>
          </p:cNvPr>
          <p:cNvSpPr>
            <a:spLocks noGrp="1"/>
          </p:cNvSpPr>
          <p:nvPr>
            <p:ph sz="quarter" idx="16" hasCustomPrompt="1"/>
          </p:nvPr>
        </p:nvSpPr>
        <p:spPr>
          <a:xfrm>
            <a:off x="6634163" y="1297354"/>
            <a:ext cx="4611687" cy="4407877"/>
          </a:xfrm>
        </p:spPr>
        <p:txBody>
          <a:bodyPr/>
          <a:lstStyle>
            <a:lvl1pPr>
              <a:defRPr/>
            </a:lvl1pPr>
          </a:lstStyle>
          <a:p>
            <a:pPr lvl="0"/>
            <a:r>
              <a:rPr lang="nb-NO"/>
              <a:t>Trykk på ikonet for å sette inn graf eller tabell. Eller fjern denne boksen og plasser noe annet selv. </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53412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23833" y="0"/>
            <a:ext cx="12315833" cy="6858000"/>
          </a:xfrm>
          <a:solidFill>
            <a:schemeClr val="bg2"/>
          </a:solidFill>
        </p:spPr>
        <p:txBody>
          <a:bodyPr tIns="3600000" anchor="t" anchorCtr="1"/>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581459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440274" y="439992"/>
            <a:ext cx="9316771" cy="1137235"/>
          </a:xfrm>
        </p:spPr>
        <p:txBody>
          <a:bodyPr/>
          <a:lstStyle/>
          <a:p>
            <a:r>
              <a:rPr lang="nb-NO"/>
              <a:t>Klikk for å redigere tittelstil</a:t>
            </a:r>
          </a:p>
        </p:txBody>
      </p:sp>
      <p:sp>
        <p:nvSpPr>
          <p:cNvPr id="3" name="Plassholder for innhold 2"/>
          <p:cNvSpPr>
            <a:spLocks noGrp="1"/>
          </p:cNvSpPr>
          <p:nvPr>
            <p:ph sz="half" idx="1"/>
          </p:nvPr>
        </p:nvSpPr>
        <p:spPr>
          <a:xfrm>
            <a:off x="1440275" y="1890237"/>
            <a:ext cx="4500855" cy="36004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256190" y="1890237"/>
            <a:ext cx="4500855" cy="360045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498342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440274" y="1890237"/>
            <a:ext cx="4500855" cy="630079"/>
          </a:xfrm>
        </p:spPr>
        <p:txBody>
          <a:bodyPr anchor="t">
            <a:normAutofit/>
          </a:bodyPr>
          <a:lstStyle>
            <a:lvl1pPr marL="0" indent="0">
              <a:spcBef>
                <a:spcPts val="0"/>
              </a:spcBef>
              <a:buNone/>
              <a:defRPr sz="2000" b="0">
                <a:latin typeface="Basis Grotesque Medium" panose="02000603030000020004" pitchFamily="50" charset="0"/>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440274" y="2520315"/>
            <a:ext cx="4500855" cy="29703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256190" y="1890237"/>
            <a:ext cx="4500855" cy="630079"/>
          </a:xfrm>
        </p:spPr>
        <p:txBody>
          <a:bodyPr anchor="t">
            <a:normAutofit/>
          </a:bodyPr>
          <a:lstStyle>
            <a:lvl1pPr marL="0" indent="0">
              <a:spcBef>
                <a:spcPts val="0"/>
              </a:spcBef>
              <a:buNone/>
              <a:defRPr sz="2000" b="0">
                <a:latin typeface="Basis Grotesque Medium" panose="02000603030000020004" pitchFamily="50" charset="0"/>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256190" y="2520315"/>
            <a:ext cx="4500855" cy="29703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Tittel 9"/>
          <p:cNvSpPr>
            <a:spLocks noGrp="1"/>
          </p:cNvSpPr>
          <p:nvPr>
            <p:ph type="title"/>
          </p:nvPr>
        </p:nvSpPr>
        <p:spPr>
          <a:xfrm>
            <a:off x="1440274" y="439992"/>
            <a:ext cx="9316771" cy="1137235"/>
          </a:xfrm>
        </p:spPr>
        <p:txBody>
          <a:bodyPr/>
          <a:lstStyle/>
          <a:p>
            <a:r>
              <a:rPr lang="nb-NO"/>
              <a:t>Klikk for å redigere tittelstil</a:t>
            </a:r>
          </a:p>
        </p:txBody>
      </p:sp>
    </p:spTree>
    <p:extLst>
      <p:ext uri="{BB962C8B-B14F-4D97-AF65-F5344CB8AC3E}">
        <p14:creationId xmlns:p14="http://schemas.microsoft.com/office/powerpoint/2010/main" val="11093092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Avslutning">
    <p:spTree>
      <p:nvGrpSpPr>
        <p:cNvPr id="1" name=""/>
        <p:cNvGrpSpPr/>
        <p:nvPr/>
      </p:nvGrpSpPr>
      <p:grpSpPr>
        <a:xfrm>
          <a:off x="0" y="0"/>
          <a:ext cx="0" cy="0"/>
          <a:chOff x="0" y="0"/>
          <a:chExt cx="0" cy="0"/>
        </a:xfrm>
      </p:grpSpPr>
      <p:sp>
        <p:nvSpPr>
          <p:cNvPr id="7" name="TekstSylinder 6"/>
          <p:cNvSpPr txBox="1"/>
          <p:nvPr userDrawn="1"/>
        </p:nvSpPr>
        <p:spPr>
          <a:xfrm>
            <a:off x="4295658" y="5922741"/>
            <a:ext cx="3600684" cy="323165"/>
          </a:xfrm>
          <a:prstGeom prst="rect">
            <a:avLst/>
          </a:prstGeom>
          <a:noFill/>
        </p:spPr>
        <p:txBody>
          <a:bodyPr wrap="square" rtlCol="0">
            <a:spAutoFit/>
          </a:bodyPr>
          <a:lstStyle/>
          <a:p>
            <a:pPr algn="ctr"/>
            <a:r>
              <a:rPr lang="nb-NO" sz="1500">
                <a:solidFill>
                  <a:schemeClr val="accent1"/>
                </a:solidFill>
              </a:rPr>
              <a:t>innovativeanskaffelser.no</a:t>
            </a:r>
          </a:p>
        </p:txBody>
      </p:sp>
      <p:pic>
        <p:nvPicPr>
          <p:cNvPr id="10" name="Picture 9">
            <a:extLst>
              <a:ext uri="{FF2B5EF4-FFF2-40B4-BE49-F238E27FC236}">
                <a16:creationId xmlns:a16="http://schemas.microsoft.com/office/drawing/2014/main" id="{F8FADD65-F585-4A49-0038-406FBEF739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73" y="2824344"/>
            <a:ext cx="3167555" cy="986906"/>
          </a:xfrm>
          <a:prstGeom prst="rect">
            <a:avLst/>
          </a:prstGeom>
        </p:spPr>
      </p:pic>
    </p:spTree>
    <p:extLst>
      <p:ext uri="{BB962C8B-B14F-4D97-AF65-F5344CB8AC3E}">
        <p14:creationId xmlns:p14="http://schemas.microsoft.com/office/powerpoint/2010/main" val="67671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Avslutning med eierlogo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CA49B-A46F-645B-DA28-1D7548EBC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73" y="2824344"/>
            <a:ext cx="3167555" cy="986906"/>
          </a:xfrm>
          <a:prstGeom prst="rect">
            <a:avLst/>
          </a:prstGeom>
        </p:spPr>
      </p:pic>
      <p:sp>
        <p:nvSpPr>
          <p:cNvPr id="21" name="TekstSylinder 6">
            <a:extLst>
              <a:ext uri="{FF2B5EF4-FFF2-40B4-BE49-F238E27FC236}">
                <a16:creationId xmlns:a16="http://schemas.microsoft.com/office/drawing/2014/main" id="{3F531F7D-562B-1458-D1AD-7002BE94654F}"/>
              </a:ext>
            </a:extLst>
          </p:cNvPr>
          <p:cNvSpPr txBox="1"/>
          <p:nvPr userDrawn="1"/>
        </p:nvSpPr>
        <p:spPr>
          <a:xfrm>
            <a:off x="504096" y="6200630"/>
            <a:ext cx="3600684" cy="323165"/>
          </a:xfrm>
          <a:prstGeom prst="rect">
            <a:avLst/>
          </a:prstGeom>
          <a:noFill/>
        </p:spPr>
        <p:txBody>
          <a:bodyPr wrap="square" rtlCol="0">
            <a:spAutoFit/>
          </a:bodyPr>
          <a:lstStyle/>
          <a:p>
            <a:pPr algn="l"/>
            <a:r>
              <a:rPr lang="nb-NO" sz="1500">
                <a:solidFill>
                  <a:schemeClr val="accent1"/>
                </a:solidFill>
              </a:rPr>
              <a:t>innovativeanskaffelser.no</a:t>
            </a:r>
          </a:p>
        </p:txBody>
      </p:sp>
      <p:pic>
        <p:nvPicPr>
          <p:cNvPr id="42" name="Picture 41">
            <a:extLst>
              <a:ext uri="{FF2B5EF4-FFF2-40B4-BE49-F238E27FC236}">
                <a16:creationId xmlns:a16="http://schemas.microsoft.com/office/drawing/2014/main" id="{EE4636EF-6DEC-3E87-2729-075F9B82F196}"/>
              </a:ext>
            </a:extLst>
          </p:cNvPr>
          <p:cNvPicPr>
            <a:picLocks noChangeAspect="1"/>
          </p:cNvPicPr>
          <p:nvPr userDrawn="1"/>
        </p:nvPicPr>
        <p:blipFill>
          <a:blip r:embed="rId3"/>
          <a:stretch>
            <a:fillRect/>
          </a:stretch>
        </p:blipFill>
        <p:spPr>
          <a:xfrm>
            <a:off x="8347587" y="6259755"/>
            <a:ext cx="3340317" cy="158750"/>
          </a:xfrm>
          <a:prstGeom prst="rect">
            <a:avLst/>
          </a:prstGeom>
        </p:spPr>
      </p:pic>
    </p:spTree>
    <p:extLst>
      <p:ext uri="{BB962C8B-B14F-4D97-AF65-F5344CB8AC3E}">
        <p14:creationId xmlns:p14="http://schemas.microsoft.com/office/powerpoint/2010/main" val="1489952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Avslutning med grå eierlogo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CA49B-A46F-645B-DA28-1D7548EBC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73" y="2824344"/>
            <a:ext cx="3167555" cy="986906"/>
          </a:xfrm>
          <a:prstGeom prst="rect">
            <a:avLst/>
          </a:prstGeom>
        </p:spPr>
      </p:pic>
      <p:sp>
        <p:nvSpPr>
          <p:cNvPr id="21" name="TekstSylinder 6">
            <a:extLst>
              <a:ext uri="{FF2B5EF4-FFF2-40B4-BE49-F238E27FC236}">
                <a16:creationId xmlns:a16="http://schemas.microsoft.com/office/drawing/2014/main" id="{3F531F7D-562B-1458-D1AD-7002BE94654F}"/>
              </a:ext>
            </a:extLst>
          </p:cNvPr>
          <p:cNvSpPr txBox="1"/>
          <p:nvPr userDrawn="1"/>
        </p:nvSpPr>
        <p:spPr>
          <a:xfrm>
            <a:off x="504096" y="6200630"/>
            <a:ext cx="3600684" cy="323165"/>
          </a:xfrm>
          <a:prstGeom prst="rect">
            <a:avLst/>
          </a:prstGeom>
          <a:noFill/>
        </p:spPr>
        <p:txBody>
          <a:bodyPr wrap="square" rtlCol="0">
            <a:spAutoFit/>
          </a:bodyPr>
          <a:lstStyle/>
          <a:p>
            <a:pPr algn="l"/>
            <a:r>
              <a:rPr lang="nb-NO" sz="1500">
                <a:solidFill>
                  <a:schemeClr val="accent1"/>
                </a:solidFill>
              </a:rPr>
              <a:t>innovativeanskaffelser.no</a:t>
            </a:r>
          </a:p>
        </p:txBody>
      </p:sp>
      <p:pic>
        <p:nvPicPr>
          <p:cNvPr id="38" name="Picture 37">
            <a:extLst>
              <a:ext uri="{FF2B5EF4-FFF2-40B4-BE49-F238E27FC236}">
                <a16:creationId xmlns:a16="http://schemas.microsoft.com/office/drawing/2014/main" id="{4DEBC464-097D-DBD0-6AAE-2C26E0F4EC33}"/>
              </a:ext>
            </a:extLst>
          </p:cNvPr>
          <p:cNvPicPr>
            <a:picLocks noChangeAspect="1"/>
          </p:cNvPicPr>
          <p:nvPr userDrawn="1"/>
        </p:nvPicPr>
        <p:blipFill>
          <a:blip r:embed="rId3"/>
          <a:stretch>
            <a:fillRect/>
          </a:stretch>
        </p:blipFill>
        <p:spPr>
          <a:xfrm>
            <a:off x="8347587" y="6259755"/>
            <a:ext cx="3340317" cy="158750"/>
          </a:xfrm>
          <a:prstGeom prst="rect">
            <a:avLst/>
          </a:prstGeom>
        </p:spPr>
      </p:pic>
    </p:spTree>
    <p:extLst>
      <p:ext uri="{BB962C8B-B14F-4D97-AF65-F5344CB8AC3E}">
        <p14:creationId xmlns:p14="http://schemas.microsoft.com/office/powerpoint/2010/main" val="19562160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723785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413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ysbildenummer 2"/>
          <p:cNvSpPr>
            <a:spLocks noGrp="1"/>
          </p:cNvSpPr>
          <p:nvPr>
            <p:ph type="sldNum" sz="quarter" idx="10"/>
          </p:nvPr>
        </p:nvSpPr>
        <p:spPr>
          <a:xfrm>
            <a:off x="10769600" y="6356353"/>
            <a:ext cx="812800" cy="365125"/>
          </a:xfrm>
          <a:prstGeom prst="rect">
            <a:avLst/>
          </a:prstGeom>
        </p:spPr>
        <p:txBody>
          <a:bodyPr/>
          <a:lstStyle/>
          <a:p>
            <a:fld id="{3490BB78-907C-42C3-9DA8-E03BC8D4AB14}" type="slidenum">
              <a:rPr lang="nb-NO" smtClean="0"/>
              <a:pPr/>
              <a:t>‹#›</a:t>
            </a:fld>
            <a:endParaRPr lang="nb-NO"/>
          </a:p>
        </p:txBody>
      </p:sp>
    </p:spTree>
    <p:extLst>
      <p:ext uri="{BB962C8B-B14F-4D97-AF65-F5344CB8AC3E}">
        <p14:creationId xmlns:p14="http://schemas.microsoft.com/office/powerpoint/2010/main" val="375769621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tel og punkttegn">
    <p:spTree>
      <p:nvGrpSpPr>
        <p:cNvPr id="1" name=""/>
        <p:cNvGrpSpPr/>
        <p:nvPr/>
      </p:nvGrpSpPr>
      <p:grpSpPr>
        <a:xfrm>
          <a:off x="0" y="0"/>
          <a:ext cx="0" cy="0"/>
          <a:chOff x="0" y="0"/>
          <a:chExt cx="0" cy="0"/>
        </a:xfrm>
      </p:grpSpPr>
      <p:sp>
        <p:nvSpPr>
          <p:cNvPr id="42" name="Lysbilde-…"/>
          <p:cNvSpPr txBox="1">
            <a:spLocks noGrp="1"/>
          </p:cNvSpPr>
          <p:nvPr>
            <p:ph type="title" hasCustomPrompt="1"/>
          </p:nvPr>
        </p:nvSpPr>
        <p:spPr>
          <a:prstGeom prst="rect">
            <a:avLst/>
          </a:prstGeom>
        </p:spPr>
        <p:txBody>
          <a:bodyPr/>
          <a:lstStyle/>
          <a:p>
            <a:r>
              <a:t>Lysbilde-
tittel</a:t>
            </a:r>
          </a:p>
          <a:p>
            <a:endParaRPr/>
          </a:p>
        </p:txBody>
      </p:sp>
      <p:sp>
        <p:nvSpPr>
          <p:cNvPr id="43" name="Lysbildeundertittel"/>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689">
              <a:lnSpc>
                <a:spcPct val="100000"/>
              </a:lnSpc>
              <a:spcBef>
                <a:spcPts val="0"/>
              </a:spcBef>
              <a:buSzTx/>
              <a:buNone/>
              <a:defRPr sz="2750" b="1"/>
            </a:lvl1pPr>
          </a:lstStyle>
          <a:p>
            <a:r>
              <a:t>Lysbildeundertittel</a:t>
            </a:r>
          </a:p>
        </p:txBody>
      </p:sp>
      <p:sp>
        <p:nvSpPr>
          <p:cNvPr id="44" name="Brødtekst nivå én…"/>
          <p:cNvSpPr txBox="1">
            <a:spLocks noGrp="1"/>
          </p:cNvSpPr>
          <p:nvPr>
            <p:ph type="body" idx="1" hasCustomPrompt="1"/>
          </p:nvPr>
        </p:nvSpPr>
        <p:spPr>
          <a:prstGeom prst="rect">
            <a:avLst/>
          </a:prstGeom>
        </p:spPr>
        <p:txBody>
          <a:bodyPr/>
          <a:lstStyle/>
          <a:p>
            <a:r>
              <a:t>Punkttegntekst i lysbilde</a:t>
            </a:r>
          </a:p>
          <a:p>
            <a:pPr lvl="1"/>
            <a:endParaRPr/>
          </a:p>
          <a:p>
            <a:pPr lvl="2"/>
            <a:endParaRPr/>
          </a:p>
          <a:p>
            <a:pPr lvl="3"/>
            <a:endParaRPr/>
          </a:p>
          <a:p>
            <a:pPr lvl="4"/>
            <a:endParaRPr/>
          </a:p>
        </p:txBody>
      </p:sp>
      <p:sp>
        <p:nvSpPr>
          <p:cNvPr id="45" name="Lysbildenummer"/>
          <p:cNvSpPr txBox="1">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878787"/>
                </a:solidFill>
                <a:effectLst/>
                <a:uLnTx/>
                <a:uFillTx/>
                <a:latin typeface="Basis Grotesqu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78787"/>
              </a:solidFill>
              <a:effectLst/>
              <a:uLnTx/>
              <a:uFillTx/>
              <a:latin typeface="Basis Grotesque"/>
              <a:ea typeface="+mn-ea"/>
              <a:cs typeface="+mn-cs"/>
            </a:endParaRPr>
          </a:p>
        </p:txBody>
      </p:sp>
    </p:spTree>
    <p:extLst>
      <p:ext uri="{BB962C8B-B14F-4D97-AF65-F5344CB8AC3E}">
        <p14:creationId xmlns:p14="http://schemas.microsoft.com/office/powerpoint/2010/main" val="17417310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4161A3-7457-CFAE-9BE7-156622EC697E}"/>
              </a:ext>
            </a:extLst>
          </p:cNvPr>
          <p:cNvSpPr>
            <a:spLocks noGrp="1"/>
          </p:cNvSpPr>
          <p:nvPr>
            <p:ph type="title"/>
          </p:nvPr>
        </p:nvSpPr>
        <p:spPr/>
        <p:txBody>
          <a:bodyPr/>
          <a:lstStyle/>
          <a:p>
            <a:r>
              <a:rPr lang="nb-NO"/>
              <a:t>Klikk for å redigere tittelstil</a:t>
            </a:r>
          </a:p>
        </p:txBody>
      </p:sp>
      <p:sp>
        <p:nvSpPr>
          <p:cNvPr id="4" name="Plassholder for bunntekst 3">
            <a:extLst>
              <a:ext uri="{FF2B5EF4-FFF2-40B4-BE49-F238E27FC236}">
                <a16:creationId xmlns:a16="http://schemas.microsoft.com/office/drawing/2014/main" id="{CD886CBC-1649-F81E-2FD5-124D6776B6E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0C6909F2-8754-AA13-B04D-F377C67B4245}"/>
              </a:ext>
            </a:extLst>
          </p:cNvPr>
          <p:cNvSpPr>
            <a:spLocks noGrp="1"/>
          </p:cNvSpPr>
          <p:nvPr>
            <p:ph type="sldNum" sz="quarter" idx="12"/>
          </p:nvPr>
        </p:nvSpPr>
        <p:spPr/>
        <p:txBody>
          <a:bodyPr/>
          <a:lstStyle/>
          <a:p>
            <a:fld id="{D0CFEC11-77BE-49F9-9264-115C93F53507}" type="slidenum">
              <a:rPr lang="nb-NO" smtClean="0"/>
              <a:t>‹#›</a:t>
            </a:fld>
            <a:endParaRPr lang="nb-NO"/>
          </a:p>
        </p:txBody>
      </p:sp>
    </p:spTree>
    <p:extLst>
      <p:ext uri="{BB962C8B-B14F-4D97-AF65-F5344CB8AC3E}">
        <p14:creationId xmlns:p14="http://schemas.microsoft.com/office/powerpoint/2010/main" val="34289340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6" y="441326"/>
            <a:ext cx="11101388" cy="701675"/>
          </a:xfrm>
          <a:prstGeom prst="rect">
            <a:avLst/>
          </a:prstGeom>
        </p:spPr>
        <p:txBody>
          <a:bodyPr vert="horz" lIns="0" tIns="0" rIns="0" bIns="0" rtlCol="0" anchor="t" anchorCtr="0">
            <a:noAutofit/>
          </a:bodyPr>
          <a:lstStyle/>
          <a:p>
            <a:r>
              <a:rPr lang="nb-NO"/>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6" y="1717676"/>
            <a:ext cx="11101387"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2" cy="184667"/>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16.05.2025</a:t>
            </a:fld>
            <a:endParaRPr lang="nb-NO"/>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7"/>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1" y="6430675"/>
            <a:ext cx="308811" cy="184667"/>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49641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tellysbilde #1">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652" y="0"/>
            <a:ext cx="5840348" cy="6858000"/>
          </a:xfrm>
          <a:prstGeom prst="rect">
            <a:avLst/>
          </a:prstGeom>
        </p:spPr>
      </p:pic>
      <p:pic>
        <p:nvPicPr>
          <p:cNvPr id="10" name="Picture 9" descr="Icon&#10;&#10;Description automatically generated">
            <a:extLst>
              <a:ext uri="{FF2B5EF4-FFF2-40B4-BE49-F238E27FC236}">
                <a16:creationId xmlns:a16="http://schemas.microsoft.com/office/drawing/2014/main" id="{40C45241-FC65-9E61-5809-07B4690B77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3724049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tellysbilde #1 med eierlogoer">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652" y="0"/>
            <a:ext cx="5840348" cy="6858000"/>
          </a:xfrm>
          <a:prstGeom prst="rect">
            <a:avLst/>
          </a:prstGeom>
        </p:spPr>
      </p:pic>
      <p:pic>
        <p:nvPicPr>
          <p:cNvPr id="11" name="Picture 10" descr="Icon&#10;&#10;Description automatically generated">
            <a:extLst>
              <a:ext uri="{FF2B5EF4-FFF2-40B4-BE49-F238E27FC236}">
                <a16:creationId xmlns:a16="http://schemas.microsoft.com/office/drawing/2014/main" id="{82CC2416-5854-EA78-A02F-730F17B23D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5" name="Bilde 4">
            <a:extLst>
              <a:ext uri="{FF2B5EF4-FFF2-40B4-BE49-F238E27FC236}">
                <a16:creationId xmlns:a16="http://schemas.microsoft.com/office/drawing/2014/main" id="{1DBBA4BF-C061-0BC8-D5F8-10515599BBC8}"/>
              </a:ext>
            </a:extLst>
          </p:cNvPr>
          <p:cNvPicPr>
            <a:picLocks noChangeAspect="1"/>
          </p:cNvPicPr>
          <p:nvPr userDrawn="1"/>
        </p:nvPicPr>
        <p:blipFill>
          <a:blip r:embed="rId4">
            <a:duotone>
              <a:schemeClr val="accent4">
                <a:shade val="45000"/>
                <a:satMod val="135000"/>
              </a:schemeClr>
              <a:prstClr val="white"/>
            </a:duotone>
          </a:blip>
          <a:stretch>
            <a:fillRect/>
          </a:stretch>
        </p:blipFill>
        <p:spPr>
          <a:xfrm>
            <a:off x="3302451" y="6093827"/>
            <a:ext cx="2720714" cy="424899"/>
          </a:xfrm>
          <a:prstGeom prst="rect">
            <a:avLst/>
          </a:prstGeom>
        </p:spPr>
      </p:pic>
    </p:spTree>
    <p:extLst>
      <p:ext uri="{BB962C8B-B14F-4D97-AF65-F5344CB8AC3E}">
        <p14:creationId xmlns:p14="http://schemas.microsoft.com/office/powerpoint/2010/main" val="3570490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tellysbilde #1 med grå eierlogoer">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4" name="Bil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652" y="0"/>
            <a:ext cx="5840348" cy="6858000"/>
          </a:xfrm>
          <a:prstGeom prst="rect">
            <a:avLst/>
          </a:prstGeom>
        </p:spPr>
      </p:pic>
      <p:pic>
        <p:nvPicPr>
          <p:cNvPr id="11" name="Picture 10" descr="Icon&#10;&#10;Description automatically generated">
            <a:extLst>
              <a:ext uri="{FF2B5EF4-FFF2-40B4-BE49-F238E27FC236}">
                <a16:creationId xmlns:a16="http://schemas.microsoft.com/office/drawing/2014/main" id="{82CC2416-5854-EA78-A02F-730F17B23D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5" name="Bilde 4">
            <a:extLst>
              <a:ext uri="{FF2B5EF4-FFF2-40B4-BE49-F238E27FC236}">
                <a16:creationId xmlns:a16="http://schemas.microsoft.com/office/drawing/2014/main" id="{E87D29A5-8A01-4425-3AA3-A31F25BE8B2F}"/>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02451" y="6093827"/>
            <a:ext cx="2720714" cy="424899"/>
          </a:xfrm>
          <a:prstGeom prst="rect">
            <a:avLst/>
          </a:prstGeom>
        </p:spPr>
      </p:pic>
    </p:spTree>
    <p:extLst>
      <p:ext uri="{BB962C8B-B14F-4D97-AF65-F5344CB8AC3E}">
        <p14:creationId xmlns:p14="http://schemas.microsoft.com/office/powerpoint/2010/main" val="25497620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tellysbilde #2">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7748" y="0"/>
            <a:ext cx="5834252" cy="6858000"/>
          </a:xfrm>
          <a:prstGeom prst="rect">
            <a:avLst/>
          </a:prstGeom>
        </p:spPr>
      </p:pic>
      <p:pic>
        <p:nvPicPr>
          <p:cNvPr id="10" name="Picture 9" descr="Icon&#10;&#10;Description automatically generated">
            <a:extLst>
              <a:ext uri="{FF2B5EF4-FFF2-40B4-BE49-F238E27FC236}">
                <a16:creationId xmlns:a16="http://schemas.microsoft.com/office/drawing/2014/main" id="{D17F57EA-B6EF-B82D-5489-B226849D1F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2398486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tellysbilde #3">
    <p:spTree>
      <p:nvGrpSpPr>
        <p:cNvPr id="1" name=""/>
        <p:cNvGrpSpPr/>
        <p:nvPr/>
      </p:nvGrpSpPr>
      <p:grpSpPr>
        <a:xfrm>
          <a:off x="0" y="0"/>
          <a:ext cx="0" cy="0"/>
          <a:chOff x="0" y="0"/>
          <a:chExt cx="0" cy="0"/>
        </a:xfrm>
      </p:grpSpPr>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7" name="Bil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4469" y="0"/>
            <a:ext cx="6547531" cy="6858000"/>
          </a:xfrm>
          <a:prstGeom prst="rect">
            <a:avLst/>
          </a:prstGeom>
        </p:spPr>
      </p:pic>
      <p:pic>
        <p:nvPicPr>
          <p:cNvPr id="10" name="Picture 9" descr="Icon&#10;&#10;Description automatically generated">
            <a:extLst>
              <a:ext uri="{FF2B5EF4-FFF2-40B4-BE49-F238E27FC236}">
                <a16:creationId xmlns:a16="http://schemas.microsoft.com/office/drawing/2014/main" id="{6DC816F8-A972-D983-5603-6464429CDE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1028499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tellysbilde /m video">
    <p:spTree>
      <p:nvGrpSpPr>
        <p:cNvPr id="1" name=""/>
        <p:cNvGrpSpPr/>
        <p:nvPr/>
      </p:nvGrpSpPr>
      <p:grpSpPr>
        <a:xfrm>
          <a:off x="0" y="0"/>
          <a:ext cx="0" cy="0"/>
          <a:chOff x="0" y="0"/>
          <a:chExt cx="0" cy="0"/>
        </a:xfrm>
      </p:grpSpPr>
      <p:sp>
        <p:nvSpPr>
          <p:cNvPr id="9" name="Plassholder for media 8"/>
          <p:cNvSpPr>
            <a:spLocks noGrp="1"/>
          </p:cNvSpPr>
          <p:nvPr>
            <p:ph type="media" sz="quarter" idx="13" hasCustomPrompt="1"/>
          </p:nvPr>
        </p:nvSpPr>
        <p:spPr>
          <a:xfrm>
            <a:off x="0" y="0"/>
            <a:ext cx="12192000" cy="6858000"/>
          </a:xfrm>
        </p:spPr>
        <p:txBody>
          <a:bodyPr tIns="1800000" anchor="t" anchorCtr="1"/>
          <a:lstStyle>
            <a:lvl1pPr marL="0" indent="0" algn="ctr">
              <a:buNone/>
              <a:defRPr/>
            </a:lvl1pPr>
          </a:lstStyle>
          <a:p>
            <a:r>
              <a:rPr lang="nb-NO"/>
              <a:t>Velg boksen og sett inn video fra menyen </a:t>
            </a:r>
            <a:br>
              <a:rPr lang="nb-NO"/>
            </a:br>
            <a:r>
              <a:rPr lang="nb-NO"/>
              <a:t>«sett inn/</a:t>
            </a:r>
            <a:r>
              <a:rPr lang="nb-NO" err="1"/>
              <a:t>insert</a:t>
            </a:r>
            <a:r>
              <a:rPr lang="nb-NO"/>
              <a:t>» - «Video»</a:t>
            </a:r>
          </a:p>
        </p:txBody>
      </p:sp>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1" name="Picture 10" descr="Icon&#10;&#10;Description automatically generated">
            <a:extLst>
              <a:ext uri="{FF2B5EF4-FFF2-40B4-BE49-F238E27FC236}">
                <a16:creationId xmlns:a16="http://schemas.microsoft.com/office/drawing/2014/main" id="{F800794A-5139-3C66-E38D-C2B62BAEF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spTree>
    <p:extLst>
      <p:ext uri="{BB962C8B-B14F-4D97-AF65-F5344CB8AC3E}">
        <p14:creationId xmlns:p14="http://schemas.microsoft.com/office/powerpoint/2010/main" val="2821697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tellysbilde video med eierlogoer">
    <p:spTree>
      <p:nvGrpSpPr>
        <p:cNvPr id="1" name=""/>
        <p:cNvGrpSpPr/>
        <p:nvPr/>
      </p:nvGrpSpPr>
      <p:grpSpPr>
        <a:xfrm>
          <a:off x="0" y="0"/>
          <a:ext cx="0" cy="0"/>
          <a:chOff x="0" y="0"/>
          <a:chExt cx="0" cy="0"/>
        </a:xfrm>
      </p:grpSpPr>
      <p:sp>
        <p:nvSpPr>
          <p:cNvPr id="9" name="Plassholder for media 8"/>
          <p:cNvSpPr>
            <a:spLocks noGrp="1"/>
          </p:cNvSpPr>
          <p:nvPr>
            <p:ph type="media" sz="quarter" idx="13" hasCustomPrompt="1"/>
          </p:nvPr>
        </p:nvSpPr>
        <p:spPr>
          <a:xfrm>
            <a:off x="0" y="0"/>
            <a:ext cx="12192000" cy="6858000"/>
          </a:xfrm>
        </p:spPr>
        <p:txBody>
          <a:bodyPr tIns="1800000" anchor="t" anchorCtr="1"/>
          <a:lstStyle>
            <a:lvl1pPr marL="0" indent="0" algn="ctr">
              <a:buNone/>
              <a:defRPr/>
            </a:lvl1pPr>
          </a:lstStyle>
          <a:p>
            <a:r>
              <a:rPr lang="nb-NO"/>
              <a:t>Velg boksen og sett inn video fra menyen </a:t>
            </a:r>
            <a:br>
              <a:rPr lang="nb-NO"/>
            </a:br>
            <a:r>
              <a:rPr lang="nb-NO"/>
              <a:t>«sett inn/</a:t>
            </a:r>
            <a:r>
              <a:rPr lang="nb-NO" err="1"/>
              <a:t>insert</a:t>
            </a:r>
            <a:r>
              <a:rPr lang="nb-NO"/>
              <a:t>» - «Video»</a:t>
            </a:r>
          </a:p>
        </p:txBody>
      </p:sp>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2" name="Picture 11" descr="Icon&#10;&#10;Description automatically generated">
            <a:extLst>
              <a:ext uri="{FF2B5EF4-FFF2-40B4-BE49-F238E27FC236}">
                <a16:creationId xmlns:a16="http://schemas.microsoft.com/office/drawing/2014/main" id="{A8105A3F-4C09-4062-586E-2A8D39182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5" name="Bilde 4">
            <a:extLst>
              <a:ext uri="{FF2B5EF4-FFF2-40B4-BE49-F238E27FC236}">
                <a16:creationId xmlns:a16="http://schemas.microsoft.com/office/drawing/2014/main" id="{32E20616-5DFD-978F-90F0-E34F360A24BC}"/>
              </a:ext>
            </a:extLst>
          </p:cNvPr>
          <p:cNvPicPr>
            <a:picLocks noChangeAspect="1"/>
          </p:cNvPicPr>
          <p:nvPr userDrawn="1"/>
        </p:nvPicPr>
        <p:blipFill>
          <a:blip r:embed="rId3"/>
          <a:stretch>
            <a:fillRect/>
          </a:stretch>
        </p:blipFill>
        <p:spPr>
          <a:xfrm>
            <a:off x="3302451" y="6114375"/>
            <a:ext cx="2720714" cy="424899"/>
          </a:xfrm>
          <a:prstGeom prst="rect">
            <a:avLst/>
          </a:prstGeom>
        </p:spPr>
      </p:pic>
    </p:spTree>
    <p:extLst>
      <p:ext uri="{BB962C8B-B14F-4D97-AF65-F5344CB8AC3E}">
        <p14:creationId xmlns:p14="http://schemas.microsoft.com/office/powerpoint/2010/main" val="30703840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tellysbilde video med grå eierlogoer">
    <p:spTree>
      <p:nvGrpSpPr>
        <p:cNvPr id="1" name=""/>
        <p:cNvGrpSpPr/>
        <p:nvPr/>
      </p:nvGrpSpPr>
      <p:grpSpPr>
        <a:xfrm>
          <a:off x="0" y="0"/>
          <a:ext cx="0" cy="0"/>
          <a:chOff x="0" y="0"/>
          <a:chExt cx="0" cy="0"/>
        </a:xfrm>
      </p:grpSpPr>
      <p:sp>
        <p:nvSpPr>
          <p:cNvPr id="9" name="Plassholder for media 8"/>
          <p:cNvSpPr>
            <a:spLocks noGrp="1"/>
          </p:cNvSpPr>
          <p:nvPr>
            <p:ph type="media" sz="quarter" idx="13" hasCustomPrompt="1"/>
          </p:nvPr>
        </p:nvSpPr>
        <p:spPr>
          <a:xfrm>
            <a:off x="0" y="0"/>
            <a:ext cx="12192000" cy="6858000"/>
          </a:xfrm>
        </p:spPr>
        <p:txBody>
          <a:bodyPr tIns="1800000" anchor="t" anchorCtr="1"/>
          <a:lstStyle>
            <a:lvl1pPr marL="0" indent="0" algn="ctr">
              <a:buNone/>
              <a:defRPr/>
            </a:lvl1pPr>
          </a:lstStyle>
          <a:p>
            <a:r>
              <a:rPr lang="nb-NO"/>
              <a:t>Velg boksen og sett inn video fra menyen </a:t>
            </a:r>
            <a:br>
              <a:rPr lang="nb-NO"/>
            </a:br>
            <a:r>
              <a:rPr lang="nb-NO"/>
              <a:t>«sett inn/</a:t>
            </a:r>
            <a:r>
              <a:rPr lang="nb-NO" err="1"/>
              <a:t>insert</a:t>
            </a:r>
            <a:r>
              <a:rPr lang="nb-NO"/>
              <a:t>» - «Video»</a:t>
            </a:r>
          </a:p>
        </p:txBody>
      </p:sp>
      <p:sp>
        <p:nvSpPr>
          <p:cNvPr id="2" name="Tittel 1"/>
          <p:cNvSpPr>
            <a:spLocks noGrp="1"/>
          </p:cNvSpPr>
          <p:nvPr>
            <p:ph type="ctrTitle"/>
          </p:nvPr>
        </p:nvSpPr>
        <p:spPr>
          <a:xfrm>
            <a:off x="504096" y="2970371"/>
            <a:ext cx="5761095"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504096" y="4986624"/>
            <a:ext cx="5761095" cy="380554"/>
          </a:xfrm>
        </p:spPr>
        <p:txBody>
          <a:bodyPr>
            <a:normAutofit/>
          </a:bodyPr>
          <a:lstStyle>
            <a:lvl1pPr marL="0" indent="0" algn="l">
              <a:buNone/>
              <a:defRPr sz="2000">
                <a:solidFill>
                  <a:schemeClr val="accent4"/>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12" name="Picture 11" descr="Icon&#10;&#10;Description automatically generated">
            <a:extLst>
              <a:ext uri="{FF2B5EF4-FFF2-40B4-BE49-F238E27FC236}">
                <a16:creationId xmlns:a16="http://schemas.microsoft.com/office/drawing/2014/main" id="{A8105A3F-4C09-4062-586E-2A8D39182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96" y="529228"/>
            <a:ext cx="1740212" cy="542193"/>
          </a:xfrm>
          <a:prstGeom prst="rect">
            <a:avLst/>
          </a:prstGeom>
        </p:spPr>
      </p:pic>
      <p:pic>
        <p:nvPicPr>
          <p:cNvPr id="5" name="Bilde 4">
            <a:extLst>
              <a:ext uri="{FF2B5EF4-FFF2-40B4-BE49-F238E27FC236}">
                <a16:creationId xmlns:a16="http://schemas.microsoft.com/office/drawing/2014/main" id="{39A518F4-DA8E-9FCC-AB2A-6D1C98BD126D}"/>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3302451" y="6093827"/>
            <a:ext cx="2720714" cy="424899"/>
          </a:xfrm>
          <a:prstGeom prst="rect">
            <a:avLst/>
          </a:prstGeom>
        </p:spPr>
      </p:pic>
    </p:spTree>
    <p:extLst>
      <p:ext uri="{BB962C8B-B14F-4D97-AF65-F5344CB8AC3E}">
        <p14:creationId xmlns:p14="http://schemas.microsoft.com/office/powerpoint/2010/main" val="10162034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Alternativ forside">
    <p:spTree>
      <p:nvGrpSpPr>
        <p:cNvPr id="1" name=""/>
        <p:cNvGrpSpPr/>
        <p:nvPr/>
      </p:nvGrpSpPr>
      <p:grpSpPr>
        <a:xfrm>
          <a:off x="0" y="0"/>
          <a:ext cx="0" cy="0"/>
          <a:chOff x="0" y="0"/>
          <a:chExt cx="0" cy="0"/>
        </a:xfrm>
      </p:grpSpPr>
      <p:sp>
        <p:nvSpPr>
          <p:cNvPr id="2" name="Tittel 1"/>
          <p:cNvSpPr>
            <a:spLocks noGrp="1"/>
          </p:cNvSpPr>
          <p:nvPr>
            <p:ph type="ctrTitle"/>
          </p:nvPr>
        </p:nvSpPr>
        <p:spPr>
          <a:xfrm>
            <a:off x="3960753" y="2231518"/>
            <a:ext cx="6481232" cy="1835479"/>
          </a:xfrm>
        </p:spPr>
        <p:txBody>
          <a:bodyPr anchor="b">
            <a:normAutofit/>
          </a:bodyPr>
          <a:lstStyle>
            <a:lvl1pPr algn="l">
              <a:defRPr sz="4100"/>
            </a:lvl1pPr>
          </a:lstStyle>
          <a:p>
            <a:r>
              <a:rPr lang="en-GB"/>
              <a:t>Click to edit Master title style</a:t>
            </a:r>
            <a:endParaRPr lang="nb-NO"/>
          </a:p>
        </p:txBody>
      </p:sp>
      <p:sp>
        <p:nvSpPr>
          <p:cNvPr id="3" name="Undertittel 2"/>
          <p:cNvSpPr>
            <a:spLocks noGrp="1"/>
          </p:cNvSpPr>
          <p:nvPr>
            <p:ph type="subTitle" idx="1" hasCustomPrompt="1"/>
          </p:nvPr>
        </p:nvSpPr>
        <p:spPr>
          <a:xfrm>
            <a:off x="3960753" y="4247770"/>
            <a:ext cx="6481232" cy="380554"/>
          </a:xfrm>
        </p:spPr>
        <p:txBody>
          <a:bodyPr>
            <a:normAutofit/>
          </a:bodyPr>
          <a:lstStyle>
            <a:lvl1pPr marL="0" indent="0" algn="l">
              <a:buNone/>
              <a:defRPr sz="2000">
                <a:solidFill>
                  <a:schemeClr val="dk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nb-NO"/>
              <a:t>Navn på foredragsholder</a:t>
            </a:r>
          </a:p>
        </p:txBody>
      </p:sp>
      <p:sp>
        <p:nvSpPr>
          <p:cNvPr id="4" name="Plassholder for dato 3"/>
          <p:cNvSpPr>
            <a:spLocks noGrp="1"/>
          </p:cNvSpPr>
          <p:nvPr>
            <p:ph type="dt" sz="half" idx="10"/>
          </p:nvPr>
        </p:nvSpPr>
        <p:spPr>
          <a:xfrm>
            <a:off x="504096" y="6171591"/>
            <a:ext cx="2070393" cy="306039"/>
          </a:xfrm>
        </p:spPr>
        <p:txBody>
          <a:bodyPr>
            <a:noAutofit/>
          </a:bodyPr>
          <a:lstStyle>
            <a:lvl1pPr>
              <a:defRPr sz="1500"/>
            </a:lvl1pPr>
          </a:lstStyle>
          <a:p>
            <a:fld id="{75FE6E4D-0C6B-4018-8BB2-2D0404085236}" type="datetime4">
              <a:rPr lang="nb-NO" smtClean="0"/>
              <a:t>16. mai 2025</a:t>
            </a:fld>
            <a:endParaRPr lang="nb-NO"/>
          </a:p>
        </p:txBody>
      </p:sp>
      <p:sp>
        <p:nvSpPr>
          <p:cNvPr id="5" name="Plassholder for bunntekst 4"/>
          <p:cNvSpPr>
            <a:spLocks noGrp="1"/>
          </p:cNvSpPr>
          <p:nvPr>
            <p:ph type="ftr" sz="quarter" idx="11"/>
          </p:nvPr>
        </p:nvSpPr>
        <p:spPr>
          <a:xfrm>
            <a:off x="2796291" y="6171591"/>
            <a:ext cx="7443537" cy="306039"/>
          </a:xfrm>
        </p:spPr>
        <p:txBody>
          <a:bodyPr/>
          <a:lstStyle>
            <a:lvl1pPr>
              <a:defRPr sz="1500"/>
            </a:lvl1pPr>
          </a:lstStyle>
          <a:p>
            <a:endParaRPr lang="nb-NO"/>
          </a:p>
        </p:txBody>
      </p:sp>
      <p:sp>
        <p:nvSpPr>
          <p:cNvPr id="6" name="Plassholder for lysbildenummer 5"/>
          <p:cNvSpPr>
            <a:spLocks noGrp="1"/>
          </p:cNvSpPr>
          <p:nvPr>
            <p:ph type="sldNum" sz="quarter" idx="12"/>
          </p:nvPr>
        </p:nvSpPr>
        <p:spPr>
          <a:xfrm>
            <a:off x="11044988" y="6171591"/>
            <a:ext cx="308811" cy="306039"/>
          </a:xfrm>
        </p:spPr>
        <p:txBody>
          <a:bodyPr>
            <a:normAutofit/>
          </a:bodyPr>
          <a:lstStyle>
            <a:lvl1pPr>
              <a:defRPr sz="1500"/>
            </a:lvl1pPr>
          </a:lstStyle>
          <a:p>
            <a:fld id="{5751DFAA-887F-4071-8EAD-E8CA316FCF06}" type="slidenum">
              <a:rPr lang="nb-NO" smtClean="0"/>
              <a:pPr/>
              <a:t>‹#›</a:t>
            </a:fld>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28371" y="570600"/>
            <a:ext cx="9163629" cy="6287400"/>
          </a:xfrm>
          <a:prstGeom prst="rect">
            <a:avLst/>
          </a:prstGeom>
        </p:spPr>
      </p:pic>
      <p:pic>
        <p:nvPicPr>
          <p:cNvPr id="10" name="Picture 9" descr="Icon&#10;&#10;Description automatically generated">
            <a:extLst>
              <a:ext uri="{FF2B5EF4-FFF2-40B4-BE49-F238E27FC236}">
                <a16:creationId xmlns:a16="http://schemas.microsoft.com/office/drawing/2014/main" id="{9D13BC05-0A7F-AC13-024C-BD181D6499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96" y="3429000"/>
            <a:ext cx="1740212" cy="542193"/>
          </a:xfrm>
          <a:prstGeom prst="rect">
            <a:avLst/>
          </a:prstGeom>
        </p:spPr>
      </p:pic>
    </p:spTree>
    <p:extLst>
      <p:ext uri="{BB962C8B-B14F-4D97-AF65-F5344CB8AC3E}">
        <p14:creationId xmlns:p14="http://schemas.microsoft.com/office/powerpoint/2010/main" val="78753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F92861B2-9B44-CADC-7FE8-27B4EE12A08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C4FA0A-9049-B406-CBF8-D79404822317}"/>
              </a:ext>
            </a:extLst>
          </p:cNvPr>
          <p:cNvSpPr>
            <a:spLocks noGrp="1"/>
          </p:cNvSpPr>
          <p:nvPr>
            <p:ph type="sldNum" sz="quarter" idx="12"/>
          </p:nvPr>
        </p:nvSpPr>
        <p:spPr/>
        <p:txBody>
          <a:bodyPr/>
          <a:lstStyle/>
          <a:p>
            <a:fld id="{D0CFEC11-77BE-49F9-9264-115C93F53507}" type="slidenum">
              <a:rPr lang="nb-NO" smtClean="0"/>
              <a:t>‹#›</a:t>
            </a:fld>
            <a:endParaRPr lang="nb-NO"/>
          </a:p>
        </p:txBody>
      </p:sp>
      <p:sp>
        <p:nvSpPr>
          <p:cNvPr id="2" name="Tittel 1">
            <a:extLst>
              <a:ext uri="{FF2B5EF4-FFF2-40B4-BE49-F238E27FC236}">
                <a16:creationId xmlns:a16="http://schemas.microsoft.com/office/drawing/2014/main" id="{1D03849E-9141-2176-CAE9-639E0C9D2762}"/>
              </a:ext>
            </a:extLst>
          </p:cNvPr>
          <p:cNvSpPr>
            <a:spLocks noGrp="1"/>
          </p:cNvSpPr>
          <p:nvPr>
            <p:ph type="title" hasCustomPrompt="1"/>
          </p:nvPr>
        </p:nvSpPr>
        <p:spPr>
          <a:xfrm>
            <a:off x="535961" y="-819151"/>
            <a:ext cx="11120078" cy="713913"/>
          </a:xfrm>
        </p:spPr>
        <p:txBody>
          <a:bodyPr/>
          <a:lstStyle>
            <a:lvl1pPr>
              <a:defRPr/>
            </a:lvl1pPr>
          </a:lstStyle>
          <a:p>
            <a:r>
              <a:rPr lang="nb-NO"/>
              <a:t>Skjult tittel for universell utforming</a:t>
            </a:r>
          </a:p>
        </p:txBody>
      </p:sp>
    </p:spTree>
    <p:extLst>
      <p:ext uri="{BB962C8B-B14F-4D97-AF65-F5344CB8AC3E}">
        <p14:creationId xmlns:p14="http://schemas.microsoft.com/office/powerpoint/2010/main" val="28638174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pic>
        <p:nvPicPr>
          <p:cNvPr id="10" name="Bil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9847" y="570600"/>
            <a:ext cx="4932153" cy="6287400"/>
          </a:xfrm>
          <a:prstGeom prst="rect">
            <a:avLst/>
          </a:prstGeom>
        </p:spPr>
      </p:pic>
    </p:spTree>
    <p:extLst>
      <p:ext uri="{BB962C8B-B14F-4D97-AF65-F5344CB8AC3E}">
        <p14:creationId xmlns:p14="http://schemas.microsoft.com/office/powerpoint/2010/main" val="3920891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2495315" y="3463634"/>
            <a:ext cx="7201369" cy="1620203"/>
          </a:xfrm>
        </p:spPr>
        <p:txBody>
          <a:bodyPr anchor="t">
            <a:normAutofit/>
          </a:bodyPr>
          <a:lstStyle>
            <a:lvl1pPr algn="ctr">
              <a:defRPr sz="3200"/>
            </a:lvl1pPr>
          </a:lstStyle>
          <a:p>
            <a:r>
              <a:rPr lang="en-GB"/>
              <a:t>Click to edit Master title style</a:t>
            </a:r>
            <a:endParaRPr lang="nb-NO"/>
          </a:p>
        </p:txBody>
      </p:sp>
      <p:sp>
        <p:nvSpPr>
          <p:cNvPr id="8" name="Plassholder for bilde 7"/>
          <p:cNvSpPr>
            <a:spLocks noGrp="1"/>
          </p:cNvSpPr>
          <p:nvPr>
            <p:ph type="pic" sz="quarter" idx="13"/>
          </p:nvPr>
        </p:nvSpPr>
        <p:spPr>
          <a:xfrm>
            <a:off x="5312851" y="1908239"/>
            <a:ext cx="1566298" cy="1242156"/>
          </a:xfrm>
          <a:blipFill>
            <a:blip r:embed="rId2"/>
            <a:stretch>
              <a:fillRect/>
            </a:stretch>
          </a:blipFill>
        </p:spPr>
        <p:txBody>
          <a:bodyPr tIns="180000">
            <a:normAutofit/>
          </a:bodyPr>
          <a:lstStyle>
            <a:lvl1pPr marL="0" indent="0" algn="ctr">
              <a:buNone/>
              <a:defRPr sz="1200">
                <a:solidFill>
                  <a:schemeClr val="dk2"/>
                </a:solidFill>
              </a:defRPr>
            </a:lvl1pPr>
          </a:lstStyle>
          <a:p>
            <a:r>
              <a:rPr lang="en-GB"/>
              <a:t>Click icon to add picture</a:t>
            </a:r>
            <a:endParaRPr lang="nb-NO"/>
          </a:p>
        </p:txBody>
      </p:sp>
    </p:spTree>
    <p:extLst>
      <p:ext uri="{BB962C8B-B14F-4D97-AF65-F5344CB8AC3E}">
        <p14:creationId xmlns:p14="http://schemas.microsoft.com/office/powerpoint/2010/main" val="22071644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tel og innhold /m farge">
    <p:spTree>
      <p:nvGrpSpPr>
        <p:cNvPr id="1" name=""/>
        <p:cNvGrpSpPr/>
        <p:nvPr/>
      </p:nvGrpSpPr>
      <p:grpSpPr>
        <a:xfrm>
          <a:off x="0" y="0"/>
          <a:ext cx="0" cy="0"/>
          <a:chOff x="0" y="0"/>
          <a:chExt cx="0" cy="0"/>
        </a:xfrm>
      </p:grpSpPr>
      <p:sp>
        <p:nvSpPr>
          <p:cNvPr id="8" name="Rektangel 7"/>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tel 1"/>
          <p:cNvSpPr>
            <a:spLocks noGrp="1"/>
          </p:cNvSpPr>
          <p:nvPr>
            <p:ph type="title"/>
          </p:nvPr>
        </p:nvSpPr>
        <p:spPr/>
        <p:txBody>
          <a:bodyPr/>
          <a:lstStyle>
            <a:lvl1pPr>
              <a:defRPr>
                <a:solidFill>
                  <a:schemeClr val="bg1"/>
                </a:solidFill>
              </a:defRPr>
            </a:lvl1pPr>
          </a:lstStyle>
          <a:p>
            <a:r>
              <a:rPr lang="en-GB"/>
              <a:t>Click to edit Master title style</a:t>
            </a:r>
            <a:endParaRPr lang="nb-NO"/>
          </a:p>
        </p:txBody>
      </p:sp>
      <p:sp>
        <p:nvSpPr>
          <p:cNvPr id="3" name="Plassholder for inn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pic>
        <p:nvPicPr>
          <p:cNvPr id="11" name="Bil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0582" y="569963"/>
            <a:ext cx="4591418" cy="6288037"/>
          </a:xfrm>
          <a:prstGeom prst="rect">
            <a:avLst/>
          </a:prstGeom>
        </p:spPr>
      </p:pic>
    </p:spTree>
    <p:extLst>
      <p:ext uri="{BB962C8B-B14F-4D97-AF65-F5344CB8AC3E}">
        <p14:creationId xmlns:p14="http://schemas.microsoft.com/office/powerpoint/2010/main" val="29532512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1440274" y="439992"/>
            <a:ext cx="3960753" cy="1137235"/>
          </a:xfrm>
        </p:spPr>
        <p:txBody>
          <a:bodyPr/>
          <a:lstStyle/>
          <a:p>
            <a:r>
              <a:rPr lang="en-GB"/>
              <a:t>Click to edit Master title style</a:t>
            </a:r>
            <a:endParaRPr lang="nb-NO"/>
          </a:p>
        </p:txBody>
      </p:sp>
      <p:sp>
        <p:nvSpPr>
          <p:cNvPr id="8" name="Plassholder for bilde 7"/>
          <p:cNvSpPr>
            <a:spLocks noGrp="1"/>
          </p:cNvSpPr>
          <p:nvPr>
            <p:ph type="pic" sz="quarter" idx="13"/>
          </p:nvPr>
        </p:nvSpPr>
        <p:spPr>
          <a:xfrm>
            <a:off x="6092358" y="0"/>
            <a:ext cx="6099642" cy="6858000"/>
          </a:xfrm>
          <a:solidFill>
            <a:schemeClr val="bg2"/>
          </a:solidFill>
        </p:spPr>
        <p:txBody>
          <a:bodyPr tIns="3600000" anchor="t" anchorCtr="1"/>
          <a:lstStyle>
            <a:lvl1pPr marL="0" indent="0" algn="ctr">
              <a:buNone/>
              <a:defRPr/>
            </a:lvl1pPr>
          </a:lstStyle>
          <a:p>
            <a:r>
              <a:rPr lang="en-GB"/>
              <a:t>Click icon to add picture</a:t>
            </a:r>
            <a:endParaRPr lang="nb-NO"/>
          </a:p>
        </p:txBody>
      </p:sp>
      <p:sp>
        <p:nvSpPr>
          <p:cNvPr id="9" name="Plassholder for tekst 8"/>
          <p:cNvSpPr>
            <a:spLocks noGrp="1"/>
          </p:cNvSpPr>
          <p:nvPr>
            <p:ph type="body" sz="quarter" idx="14"/>
          </p:nvPr>
        </p:nvSpPr>
        <p:spPr>
          <a:xfrm>
            <a:off x="1440274" y="1890237"/>
            <a:ext cx="3960753" cy="3600450"/>
          </a:xfrm>
          <a:prstGeom prst="rect">
            <a:avLst/>
          </a:prstGeo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1780901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23833" y="0"/>
            <a:ext cx="12315833" cy="6858000"/>
          </a:xfrm>
          <a:solidFill>
            <a:schemeClr val="bg2"/>
          </a:solidFill>
        </p:spPr>
        <p:txBody>
          <a:bodyPr tIns="3600000" anchor="t" anchorCtr="1"/>
          <a:lstStyle>
            <a:lvl1pPr marL="0" indent="0" algn="ctr">
              <a:buNone/>
              <a:defRPr/>
            </a:lvl1pPr>
          </a:lstStyle>
          <a:p>
            <a:r>
              <a:rPr lang="en-GB"/>
              <a:t>Click icon to add picture</a:t>
            </a:r>
            <a:endParaRPr lang="nb-NO"/>
          </a:p>
        </p:txBody>
      </p:sp>
    </p:spTree>
    <p:extLst>
      <p:ext uri="{BB962C8B-B14F-4D97-AF65-F5344CB8AC3E}">
        <p14:creationId xmlns:p14="http://schemas.microsoft.com/office/powerpoint/2010/main" val="203473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440274" y="439992"/>
            <a:ext cx="9316771" cy="1137235"/>
          </a:xfrm>
        </p:spPr>
        <p:txBody>
          <a:bodyPr/>
          <a:lstStyle/>
          <a:p>
            <a:r>
              <a:rPr lang="en-GB"/>
              <a:t>Click to edit Master title style</a:t>
            </a:r>
            <a:endParaRPr lang="nb-NO"/>
          </a:p>
        </p:txBody>
      </p:sp>
      <p:sp>
        <p:nvSpPr>
          <p:cNvPr id="3" name="Plassholder for innhold 2"/>
          <p:cNvSpPr>
            <a:spLocks noGrp="1"/>
          </p:cNvSpPr>
          <p:nvPr>
            <p:ph sz="half" idx="1"/>
          </p:nvPr>
        </p:nvSpPr>
        <p:spPr>
          <a:xfrm>
            <a:off x="1440275" y="1890237"/>
            <a:ext cx="4500855" cy="3600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Plassholder for innhold 3"/>
          <p:cNvSpPr>
            <a:spLocks noGrp="1"/>
          </p:cNvSpPr>
          <p:nvPr>
            <p:ph sz="half" idx="2"/>
          </p:nvPr>
        </p:nvSpPr>
        <p:spPr>
          <a:xfrm>
            <a:off x="6256190" y="1890237"/>
            <a:ext cx="4500855" cy="3600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29590341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440274" y="1890237"/>
            <a:ext cx="4500855" cy="630079"/>
          </a:xfrm>
        </p:spPr>
        <p:txBody>
          <a:bodyPr anchor="t">
            <a:normAutofit/>
          </a:bodyPr>
          <a:lstStyle>
            <a:lvl1pPr marL="0" indent="0">
              <a:spcBef>
                <a:spcPts val="0"/>
              </a:spcBef>
              <a:buNone/>
              <a:defRPr sz="2000" b="0">
                <a:latin typeface="Basis Grotesque Medium" panose="02000603030000020004" pitchFamily="50" charset="0"/>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4" name="Plassholder for innhold 3"/>
          <p:cNvSpPr>
            <a:spLocks noGrp="1"/>
          </p:cNvSpPr>
          <p:nvPr>
            <p:ph sz="half" idx="2"/>
          </p:nvPr>
        </p:nvSpPr>
        <p:spPr>
          <a:xfrm>
            <a:off x="1440274" y="2520315"/>
            <a:ext cx="4500855" cy="29703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5" name="Plassholder for tekst 4"/>
          <p:cNvSpPr>
            <a:spLocks noGrp="1"/>
          </p:cNvSpPr>
          <p:nvPr>
            <p:ph type="body" sz="quarter" idx="3"/>
          </p:nvPr>
        </p:nvSpPr>
        <p:spPr>
          <a:xfrm>
            <a:off x="6256190" y="1890237"/>
            <a:ext cx="4500855" cy="630079"/>
          </a:xfrm>
        </p:spPr>
        <p:txBody>
          <a:bodyPr anchor="t">
            <a:normAutofit/>
          </a:bodyPr>
          <a:lstStyle>
            <a:lvl1pPr marL="0" indent="0">
              <a:spcBef>
                <a:spcPts val="0"/>
              </a:spcBef>
              <a:buNone/>
              <a:defRPr sz="2000" b="0">
                <a:latin typeface="Basis Grotesque Medium" panose="02000603030000020004" pitchFamily="50" charset="0"/>
              </a:defRPr>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GB"/>
              <a:t>Click to edit Master text styles</a:t>
            </a:r>
          </a:p>
        </p:txBody>
      </p:sp>
      <p:sp>
        <p:nvSpPr>
          <p:cNvPr id="6" name="Plassholder for innhold 5"/>
          <p:cNvSpPr>
            <a:spLocks noGrp="1"/>
          </p:cNvSpPr>
          <p:nvPr>
            <p:ph sz="quarter" idx="4"/>
          </p:nvPr>
        </p:nvSpPr>
        <p:spPr>
          <a:xfrm>
            <a:off x="6256190" y="2520315"/>
            <a:ext cx="4500855" cy="29703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10" name="Tittel 9"/>
          <p:cNvSpPr>
            <a:spLocks noGrp="1"/>
          </p:cNvSpPr>
          <p:nvPr>
            <p:ph type="title"/>
          </p:nvPr>
        </p:nvSpPr>
        <p:spPr>
          <a:xfrm>
            <a:off x="1440274" y="439992"/>
            <a:ext cx="9316771" cy="1137235"/>
          </a:xfrm>
        </p:spPr>
        <p:txBody>
          <a:bodyPr/>
          <a:lstStyle/>
          <a:p>
            <a:r>
              <a:rPr lang="en-GB"/>
              <a:t>Click to edit Master title style</a:t>
            </a:r>
            <a:endParaRPr lang="nb-NO"/>
          </a:p>
        </p:txBody>
      </p:sp>
    </p:spTree>
    <p:extLst>
      <p:ext uri="{BB962C8B-B14F-4D97-AF65-F5344CB8AC3E}">
        <p14:creationId xmlns:p14="http://schemas.microsoft.com/office/powerpoint/2010/main" val="40634870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Avslutning">
    <p:spTree>
      <p:nvGrpSpPr>
        <p:cNvPr id="1" name=""/>
        <p:cNvGrpSpPr/>
        <p:nvPr/>
      </p:nvGrpSpPr>
      <p:grpSpPr>
        <a:xfrm>
          <a:off x="0" y="0"/>
          <a:ext cx="0" cy="0"/>
          <a:chOff x="0" y="0"/>
          <a:chExt cx="0" cy="0"/>
        </a:xfrm>
      </p:grpSpPr>
      <p:sp>
        <p:nvSpPr>
          <p:cNvPr id="7" name="TekstSylinder 6"/>
          <p:cNvSpPr txBox="1"/>
          <p:nvPr userDrawn="1"/>
        </p:nvSpPr>
        <p:spPr>
          <a:xfrm>
            <a:off x="4295658" y="5922741"/>
            <a:ext cx="3600684" cy="323165"/>
          </a:xfrm>
          <a:prstGeom prst="rect">
            <a:avLst/>
          </a:prstGeom>
          <a:noFill/>
        </p:spPr>
        <p:txBody>
          <a:bodyPr wrap="square" rtlCol="0">
            <a:spAutoFit/>
          </a:bodyPr>
          <a:lstStyle/>
          <a:p>
            <a:pPr algn="ctr"/>
            <a:r>
              <a:rPr lang="nb-NO" sz="1500">
                <a:solidFill>
                  <a:schemeClr val="accent1"/>
                </a:solidFill>
              </a:rPr>
              <a:t>innovativeanskaffelser.no</a:t>
            </a:r>
          </a:p>
        </p:txBody>
      </p:sp>
      <p:pic>
        <p:nvPicPr>
          <p:cNvPr id="10" name="Picture 9">
            <a:extLst>
              <a:ext uri="{FF2B5EF4-FFF2-40B4-BE49-F238E27FC236}">
                <a16:creationId xmlns:a16="http://schemas.microsoft.com/office/drawing/2014/main" id="{F8FADD65-F585-4A49-0038-406FBEF739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73" y="2824344"/>
            <a:ext cx="3167555" cy="986906"/>
          </a:xfrm>
          <a:prstGeom prst="rect">
            <a:avLst/>
          </a:prstGeom>
        </p:spPr>
      </p:pic>
    </p:spTree>
    <p:extLst>
      <p:ext uri="{BB962C8B-B14F-4D97-AF65-F5344CB8AC3E}">
        <p14:creationId xmlns:p14="http://schemas.microsoft.com/office/powerpoint/2010/main" val="27495228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Avslutning med eierlogo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CA49B-A46F-645B-DA28-1D7548EBC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73" y="2824344"/>
            <a:ext cx="3167555" cy="986906"/>
          </a:xfrm>
          <a:prstGeom prst="rect">
            <a:avLst/>
          </a:prstGeom>
        </p:spPr>
      </p:pic>
      <p:sp>
        <p:nvSpPr>
          <p:cNvPr id="21" name="TekstSylinder 6">
            <a:extLst>
              <a:ext uri="{FF2B5EF4-FFF2-40B4-BE49-F238E27FC236}">
                <a16:creationId xmlns:a16="http://schemas.microsoft.com/office/drawing/2014/main" id="{3F531F7D-562B-1458-D1AD-7002BE94654F}"/>
              </a:ext>
            </a:extLst>
          </p:cNvPr>
          <p:cNvSpPr txBox="1"/>
          <p:nvPr userDrawn="1"/>
        </p:nvSpPr>
        <p:spPr>
          <a:xfrm>
            <a:off x="504096" y="6200630"/>
            <a:ext cx="3600684" cy="323165"/>
          </a:xfrm>
          <a:prstGeom prst="rect">
            <a:avLst/>
          </a:prstGeom>
          <a:noFill/>
        </p:spPr>
        <p:txBody>
          <a:bodyPr wrap="square" rtlCol="0">
            <a:spAutoFit/>
          </a:bodyPr>
          <a:lstStyle/>
          <a:p>
            <a:pPr algn="l"/>
            <a:r>
              <a:rPr lang="nb-NO" sz="1500">
                <a:solidFill>
                  <a:schemeClr val="accent1"/>
                </a:solidFill>
              </a:rPr>
              <a:t>innovativeanskaffelser.no</a:t>
            </a:r>
          </a:p>
        </p:txBody>
      </p:sp>
      <p:pic>
        <p:nvPicPr>
          <p:cNvPr id="2" name="Bilde 1">
            <a:extLst>
              <a:ext uri="{FF2B5EF4-FFF2-40B4-BE49-F238E27FC236}">
                <a16:creationId xmlns:a16="http://schemas.microsoft.com/office/drawing/2014/main" id="{F702ABD6-3B41-4D76-2BA0-F8E79B072DD3}"/>
              </a:ext>
            </a:extLst>
          </p:cNvPr>
          <p:cNvPicPr>
            <a:picLocks noChangeAspect="1"/>
          </p:cNvPicPr>
          <p:nvPr userDrawn="1"/>
        </p:nvPicPr>
        <p:blipFill>
          <a:blip r:embed="rId3">
            <a:duotone>
              <a:schemeClr val="accent3">
                <a:shade val="45000"/>
                <a:satMod val="135000"/>
              </a:schemeClr>
              <a:prstClr val="white"/>
            </a:duotone>
          </a:blip>
          <a:stretch>
            <a:fillRect/>
          </a:stretch>
        </p:blipFill>
        <p:spPr>
          <a:xfrm>
            <a:off x="8799125" y="6139992"/>
            <a:ext cx="2720714" cy="424899"/>
          </a:xfrm>
          <a:prstGeom prst="rect">
            <a:avLst/>
          </a:prstGeom>
        </p:spPr>
      </p:pic>
    </p:spTree>
    <p:extLst>
      <p:ext uri="{BB962C8B-B14F-4D97-AF65-F5344CB8AC3E}">
        <p14:creationId xmlns:p14="http://schemas.microsoft.com/office/powerpoint/2010/main" val="26115376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Avslutning med grå eierlogo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CA49B-A46F-645B-DA28-1D7548EBC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33773" y="2824344"/>
            <a:ext cx="3167555" cy="986906"/>
          </a:xfrm>
          <a:prstGeom prst="rect">
            <a:avLst/>
          </a:prstGeom>
        </p:spPr>
      </p:pic>
      <p:sp>
        <p:nvSpPr>
          <p:cNvPr id="21" name="TekstSylinder 6">
            <a:extLst>
              <a:ext uri="{FF2B5EF4-FFF2-40B4-BE49-F238E27FC236}">
                <a16:creationId xmlns:a16="http://schemas.microsoft.com/office/drawing/2014/main" id="{3F531F7D-562B-1458-D1AD-7002BE94654F}"/>
              </a:ext>
            </a:extLst>
          </p:cNvPr>
          <p:cNvSpPr txBox="1"/>
          <p:nvPr userDrawn="1"/>
        </p:nvSpPr>
        <p:spPr>
          <a:xfrm>
            <a:off x="504096" y="6200630"/>
            <a:ext cx="3600684" cy="323165"/>
          </a:xfrm>
          <a:prstGeom prst="rect">
            <a:avLst/>
          </a:prstGeom>
          <a:noFill/>
        </p:spPr>
        <p:txBody>
          <a:bodyPr wrap="square" rtlCol="0">
            <a:spAutoFit/>
          </a:bodyPr>
          <a:lstStyle/>
          <a:p>
            <a:pPr algn="l"/>
            <a:r>
              <a:rPr lang="nb-NO" sz="1500">
                <a:solidFill>
                  <a:schemeClr val="accent1"/>
                </a:solidFill>
              </a:rPr>
              <a:t>innovativeanskaffelser.no</a:t>
            </a:r>
          </a:p>
        </p:txBody>
      </p:sp>
      <p:pic>
        <p:nvPicPr>
          <p:cNvPr id="2" name="Bilde 1">
            <a:extLst>
              <a:ext uri="{FF2B5EF4-FFF2-40B4-BE49-F238E27FC236}">
                <a16:creationId xmlns:a16="http://schemas.microsoft.com/office/drawing/2014/main" id="{09303070-2DB5-CA8B-12C6-E87E52CE2D9F}"/>
              </a:ext>
            </a:extLst>
          </p:cNvPr>
          <p:cNvPicPr>
            <a:picLocks noChangeAspect="1"/>
          </p:cNvPicPr>
          <p:nvPr userDrawn="1"/>
        </p:nvPicPr>
        <p:blipFill>
          <a:blip r:embed="rId3">
            <a:duotone>
              <a:schemeClr val="bg2">
                <a:shade val="45000"/>
                <a:satMod val="135000"/>
              </a:schemeClr>
              <a:prstClr val="white"/>
            </a:duotone>
          </a:blip>
          <a:stretch>
            <a:fillRect/>
          </a:stretch>
        </p:blipFill>
        <p:spPr>
          <a:xfrm>
            <a:off x="8967190" y="6098896"/>
            <a:ext cx="2720714" cy="424899"/>
          </a:xfrm>
          <a:prstGeom prst="rect">
            <a:avLst/>
          </a:prstGeom>
        </p:spPr>
      </p:pic>
    </p:spTree>
    <p:extLst>
      <p:ext uri="{BB962C8B-B14F-4D97-AF65-F5344CB8AC3E}">
        <p14:creationId xmlns:p14="http://schemas.microsoft.com/office/powerpoint/2010/main" val="1515644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2.sv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theme" Target="../theme/theme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theme" Target="../theme/theme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oolsToo_Slide" descr="ToolsToo_Slide">
            <a:extLst>
              <a:ext uri="{FF2B5EF4-FFF2-40B4-BE49-F238E27FC236}">
                <a16:creationId xmlns:a16="http://schemas.microsoft.com/office/drawing/2014/main" id="{946EA4F0-4986-9AF5-D815-30BB177808B6}"/>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8B5EAFB4-6ADE-2E2A-6A0B-6FE3B0D2D524}"/>
              </a:ext>
            </a:extLst>
          </p:cNvPr>
          <p:cNvSpPr>
            <a:spLocks noGrp="1"/>
          </p:cNvSpPr>
          <p:nvPr>
            <p:ph type="title"/>
          </p:nvPr>
        </p:nvSpPr>
        <p:spPr>
          <a:xfrm>
            <a:off x="535961" y="866774"/>
            <a:ext cx="11120078" cy="713913"/>
          </a:xfrm>
          <a:prstGeom prst="rect">
            <a:avLst/>
          </a:prstGeom>
        </p:spPr>
        <p:txBody>
          <a:bodyPr vert="horz" lIns="91440" tIns="45720" rIns="91440" bIns="45720" rtlCol="0" anchor="t" anchorCtr="0">
            <a:noAutofit/>
          </a:bodyPr>
          <a:lstStyle/>
          <a:p>
            <a:endParaRPr lang="nb-NO"/>
          </a:p>
        </p:txBody>
      </p:sp>
      <p:sp>
        <p:nvSpPr>
          <p:cNvPr id="3" name="Plassholder for tekst 2">
            <a:extLst>
              <a:ext uri="{FF2B5EF4-FFF2-40B4-BE49-F238E27FC236}">
                <a16:creationId xmlns:a16="http://schemas.microsoft.com/office/drawing/2014/main" id="{09291B40-B48B-F151-C08B-6F4AD3EF309E}"/>
              </a:ext>
            </a:extLst>
          </p:cNvPr>
          <p:cNvSpPr>
            <a:spLocks noGrp="1"/>
          </p:cNvSpPr>
          <p:nvPr>
            <p:ph type="body" idx="1"/>
          </p:nvPr>
        </p:nvSpPr>
        <p:spPr>
          <a:xfrm>
            <a:off x="535959" y="1703384"/>
            <a:ext cx="839403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94C2C7-773B-8722-6FF8-1FBF4B0626FF}"/>
              </a:ext>
            </a:extLst>
          </p:cNvPr>
          <p:cNvSpPr>
            <a:spLocks noGrp="1"/>
          </p:cNvSpPr>
          <p:nvPr>
            <p:ph type="dt" sz="half" idx="2"/>
          </p:nvPr>
        </p:nvSpPr>
        <p:spPr>
          <a:xfrm>
            <a:off x="8912836" y="6311027"/>
            <a:ext cx="2743200" cy="246221"/>
          </a:xfrm>
          <a:prstGeom prst="rect">
            <a:avLst/>
          </a:prstGeom>
        </p:spPr>
        <p:txBody>
          <a:bodyPr vert="horz" lIns="91440" tIns="45720" rIns="91440" bIns="45720" rtlCol="0" anchor="ctr">
            <a:noAutofit/>
          </a:bodyPr>
          <a:lstStyle>
            <a:lvl1pPr algn="r">
              <a:defRPr sz="1000">
                <a:solidFill>
                  <a:schemeClr val="accent1"/>
                </a:solidFill>
                <a:latin typeface="+mj-lt"/>
              </a:defRPr>
            </a:lvl1pPr>
          </a:lstStyle>
          <a:p>
            <a:fld id="{9B149379-DB22-4949-8752-F7C0E9FFCD5A}" type="datetimeFigureOut">
              <a:rPr lang="nb-NO" smtClean="0"/>
              <a:pPr/>
              <a:t>16.05.2025</a:t>
            </a:fld>
            <a:endParaRPr lang="nb-NO"/>
          </a:p>
        </p:txBody>
      </p:sp>
      <p:sp>
        <p:nvSpPr>
          <p:cNvPr id="5" name="Plassholder for bunntekst 4">
            <a:extLst>
              <a:ext uri="{FF2B5EF4-FFF2-40B4-BE49-F238E27FC236}">
                <a16:creationId xmlns:a16="http://schemas.microsoft.com/office/drawing/2014/main" id="{9D283C14-25E2-31B6-A594-4960F70D7C71}"/>
              </a:ext>
            </a:extLst>
          </p:cNvPr>
          <p:cNvSpPr>
            <a:spLocks noGrp="1"/>
          </p:cNvSpPr>
          <p:nvPr>
            <p:ph type="ftr" sz="quarter" idx="3"/>
          </p:nvPr>
        </p:nvSpPr>
        <p:spPr>
          <a:xfrm>
            <a:off x="535959" y="469739"/>
            <a:ext cx="6098204" cy="246221"/>
          </a:xfrm>
          <a:prstGeom prst="rect">
            <a:avLst/>
          </a:prstGeom>
        </p:spPr>
        <p:txBody>
          <a:bodyPr vert="horz" wrap="square" lIns="91440" tIns="45720" rIns="91440" bIns="45720" rtlCol="0" anchor="ctr">
            <a:spAutoFit/>
          </a:bodyPr>
          <a:lstStyle>
            <a:lvl1pPr algn="l">
              <a:defRPr sz="1000" kern="1000" baseline="0">
                <a:solidFill>
                  <a:schemeClr val="accent1"/>
                </a:solidFill>
                <a:latin typeface="+mj-lt"/>
              </a:defRPr>
            </a:lvl1pPr>
          </a:lstStyle>
          <a:p>
            <a:r>
              <a:rPr lang="nb-NO"/>
              <a:t>Present</a:t>
            </a:r>
          </a:p>
        </p:txBody>
      </p:sp>
      <p:sp>
        <p:nvSpPr>
          <p:cNvPr id="6" name="Plassholder for lysbildenummer 5">
            <a:extLst>
              <a:ext uri="{FF2B5EF4-FFF2-40B4-BE49-F238E27FC236}">
                <a16:creationId xmlns:a16="http://schemas.microsoft.com/office/drawing/2014/main" id="{2ABFAD59-8FB9-A7E4-A494-13C5094B60B5}"/>
              </a:ext>
            </a:extLst>
          </p:cNvPr>
          <p:cNvSpPr>
            <a:spLocks noGrp="1"/>
          </p:cNvSpPr>
          <p:nvPr>
            <p:ph type="sldNum" sz="quarter" idx="4"/>
          </p:nvPr>
        </p:nvSpPr>
        <p:spPr>
          <a:xfrm>
            <a:off x="8912836" y="469739"/>
            <a:ext cx="2743200" cy="246221"/>
          </a:xfrm>
          <a:prstGeom prst="rect">
            <a:avLst/>
          </a:prstGeom>
        </p:spPr>
        <p:txBody>
          <a:bodyPr vert="horz" lIns="91440" tIns="45720" rIns="91440" bIns="45720" rtlCol="0" anchor="ctr">
            <a:spAutoFit/>
          </a:bodyPr>
          <a:lstStyle>
            <a:lvl1pPr algn="r">
              <a:defRPr sz="1000">
                <a:solidFill>
                  <a:schemeClr val="accent1"/>
                </a:solidFill>
                <a:latin typeface="+mj-lt"/>
              </a:defRPr>
            </a:lvl1pPr>
          </a:lstStyle>
          <a:p>
            <a:fld id="{D0CFEC11-77BE-49F9-9264-115C93F53507}" type="slidenum">
              <a:rPr lang="nb-NO" smtClean="0"/>
              <a:pPr/>
              <a:t>‹#›</a:t>
            </a:fld>
            <a:endParaRPr lang="nb-NO"/>
          </a:p>
        </p:txBody>
      </p:sp>
      <p:pic>
        <p:nvPicPr>
          <p:cNvPr id="12" name="Logo">
            <a:extLst>
              <a:ext uri="{FF2B5EF4-FFF2-40B4-BE49-F238E27FC236}">
                <a16:creationId xmlns:a16="http://schemas.microsoft.com/office/drawing/2014/main" id="{E45DC126-AC55-E04F-838B-3FC0314A08BE}"/>
              </a:ext>
              <a:ext uri="{C183D7F6-B498-43B3-948B-1728B52AA6E4}">
                <adec:decorative xmlns:adec="http://schemas.microsoft.com/office/drawing/2017/decorative" val="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5004" y="6208235"/>
            <a:ext cx="1104012" cy="264003"/>
          </a:xfrm>
          <a:prstGeom prst="rect">
            <a:avLst/>
          </a:prstGeom>
        </p:spPr>
      </p:pic>
    </p:spTree>
    <p:extLst>
      <p:ext uri="{BB962C8B-B14F-4D97-AF65-F5344CB8AC3E}">
        <p14:creationId xmlns:p14="http://schemas.microsoft.com/office/powerpoint/2010/main" val="4266357345"/>
      </p:ext>
    </p:extLst>
  </p:cSld>
  <p:clrMap bg1="lt1" tx1="dk1" bg2="lt2" tx2="dk2" accent1="accent1" accent2="accent2" accent3="accent3" accent4="accent4" accent5="accent5" accent6="accent6" hlink="hlink" folHlink="folHlink"/>
  <p:sldLayoutIdLst>
    <p:sldLayoutId id="2147483649" r:id="rId1"/>
    <p:sldLayoutId id="2147484040" r:id="rId2"/>
    <p:sldLayoutId id="2147483650" r:id="rId3"/>
    <p:sldLayoutId id="2147483652" r:id="rId4"/>
    <p:sldLayoutId id="2147483658" r:id="rId5"/>
    <p:sldLayoutId id="2147483659" r:id="rId6"/>
    <p:sldLayoutId id="2147484032" r:id="rId7"/>
    <p:sldLayoutId id="2147483654" r:id="rId8"/>
    <p:sldLayoutId id="2147483655" r:id="rId9"/>
    <p:sldLayoutId id="2147483651" r:id="rId10"/>
    <p:sldLayoutId id="2147484034" r:id="rId11"/>
    <p:sldLayoutId id="2147484035" r:id="rId12"/>
    <p:sldLayoutId id="2147484033" r:id="rId13"/>
    <p:sldLayoutId id="2147483657" r:id="rId14"/>
    <p:sldLayoutId id="2147484037" r:id="rId15"/>
    <p:sldLayoutId id="2147484038" r:id="rId16"/>
    <p:sldLayoutId id="2147484039" r:id="rId17"/>
    <p:sldLayoutId id="2147484036" r:id="rId18"/>
    <p:sldLayoutId id="2147483725" r:id="rId19"/>
  </p:sldLayoutIdLst>
  <p:txStyles>
    <p:titleStyle>
      <a:lvl1pPr algn="l" defTabSz="914400" rtl="0" eaLnBrk="1" latinLnBrk="0" hangingPunct="1">
        <a:lnSpc>
          <a:spcPct val="104000"/>
        </a:lnSpc>
        <a:spcBef>
          <a:spcPct val="0"/>
        </a:spcBef>
        <a:buNone/>
        <a:defRPr sz="2800" kern="1200">
          <a:solidFill>
            <a:schemeClr val="tx2"/>
          </a:solidFill>
          <a:latin typeface="+mj-lt"/>
          <a:ea typeface="+mj-ea"/>
          <a:cs typeface="+mj-cs"/>
        </a:defRPr>
      </a:lvl1pPr>
    </p:titleStyle>
    <p:bodyStyle>
      <a:lvl1pPr marL="255588" indent="-255588" algn="l" defTabSz="914400" rtl="0" eaLnBrk="1" latinLnBrk="0" hangingPunct="1">
        <a:lnSpc>
          <a:spcPct val="107000"/>
        </a:lnSpc>
        <a:spcBef>
          <a:spcPts val="750"/>
        </a:spcBef>
        <a:buFont typeface="Calibri" panose="020F0502020204030204" pitchFamily="34" charset="0"/>
        <a:buChar char="●"/>
        <a:defRPr sz="1800" kern="1200">
          <a:solidFill>
            <a:schemeClr val="tx2"/>
          </a:solidFill>
          <a:latin typeface="+mn-lt"/>
          <a:ea typeface="+mn-ea"/>
          <a:cs typeface="+mn-cs"/>
        </a:defRPr>
      </a:lvl1pPr>
      <a:lvl2pPr marL="511175" indent="-255588" algn="l" defTabSz="914400" rtl="0" eaLnBrk="1" latinLnBrk="0" hangingPunct="1">
        <a:lnSpc>
          <a:spcPct val="107000"/>
        </a:lnSpc>
        <a:spcBef>
          <a:spcPts val="0"/>
        </a:spcBef>
        <a:buFont typeface="Inter" panose="02000503000000020004" pitchFamily="2" charset="0"/>
        <a:buChar char="–"/>
        <a:defRPr sz="1800" kern="1200">
          <a:solidFill>
            <a:schemeClr val="tx2"/>
          </a:solidFill>
          <a:latin typeface="+mn-lt"/>
          <a:ea typeface="+mn-ea"/>
          <a:cs typeface="+mn-cs"/>
        </a:defRPr>
      </a:lvl2pPr>
      <a:lvl3pPr marL="788988" indent="-228600" algn="l" defTabSz="914400" rtl="0" eaLnBrk="1" latinLnBrk="0" hangingPunct="1">
        <a:lnSpc>
          <a:spcPct val="71000"/>
        </a:lnSpc>
        <a:spcBef>
          <a:spcPts val="500"/>
        </a:spcBef>
        <a:buFont typeface="Inter" panose="02000503000000020004" pitchFamily="2" charset="0"/>
        <a:buChar char="–"/>
        <a:defRPr sz="1800" kern="1200">
          <a:solidFill>
            <a:schemeClr val="tx2"/>
          </a:solidFill>
          <a:latin typeface="+mn-lt"/>
          <a:ea typeface="+mn-ea"/>
          <a:cs typeface="+mn-cs"/>
        </a:defRPr>
      </a:lvl3pPr>
      <a:lvl4pPr marL="0" indent="0" algn="l" defTabSz="914400" rtl="0" eaLnBrk="1" latinLnBrk="0" hangingPunct="1">
        <a:lnSpc>
          <a:spcPct val="107000"/>
        </a:lnSpc>
        <a:spcBef>
          <a:spcPts val="700"/>
        </a:spcBef>
        <a:buFont typeface="Arial" panose="020B0604020202020204" pitchFamily="34" charset="0"/>
        <a:buNone/>
        <a:defRPr sz="2000" kern="1200">
          <a:solidFill>
            <a:schemeClr val="tx2"/>
          </a:solidFill>
          <a:latin typeface="+mj-lt"/>
          <a:ea typeface="+mn-ea"/>
          <a:cs typeface="+mn-cs"/>
        </a:defRPr>
      </a:lvl4pPr>
      <a:lvl5pPr marL="0" indent="0" algn="l" defTabSz="914400" rtl="0" eaLnBrk="1" latinLnBrk="0" hangingPunct="1">
        <a:lnSpc>
          <a:spcPct val="107000"/>
        </a:lnSpc>
        <a:spcBef>
          <a:spcPts val="7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oolsToo_Slide" descr="ToolsToo_Slide">
            <a:extLst>
              <a:ext uri="{FF2B5EF4-FFF2-40B4-BE49-F238E27FC236}">
                <a16:creationId xmlns:a16="http://schemas.microsoft.com/office/drawing/2014/main" id="{946EA4F0-4986-9AF5-D815-30BB177808B6}"/>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8B5EAFB4-6ADE-2E2A-6A0B-6FE3B0D2D524}"/>
              </a:ext>
            </a:extLst>
          </p:cNvPr>
          <p:cNvSpPr>
            <a:spLocks noGrp="1"/>
          </p:cNvSpPr>
          <p:nvPr>
            <p:ph type="title"/>
          </p:nvPr>
        </p:nvSpPr>
        <p:spPr>
          <a:xfrm>
            <a:off x="535961" y="866774"/>
            <a:ext cx="11120078" cy="713913"/>
          </a:xfrm>
          <a:prstGeom prst="rect">
            <a:avLst/>
          </a:prstGeom>
        </p:spPr>
        <p:txBody>
          <a:bodyPr vert="horz" lIns="91440" tIns="45720" rIns="91440" bIns="45720" rtlCol="0" anchor="t" anchorCtr="0">
            <a:noAutofit/>
          </a:bodyPr>
          <a:lstStyle/>
          <a:p>
            <a:endParaRPr lang="nb-NO"/>
          </a:p>
        </p:txBody>
      </p:sp>
      <p:sp>
        <p:nvSpPr>
          <p:cNvPr id="3" name="Plassholder for tekst 2">
            <a:extLst>
              <a:ext uri="{FF2B5EF4-FFF2-40B4-BE49-F238E27FC236}">
                <a16:creationId xmlns:a16="http://schemas.microsoft.com/office/drawing/2014/main" id="{09291B40-B48B-F151-C08B-6F4AD3EF309E}"/>
              </a:ext>
            </a:extLst>
          </p:cNvPr>
          <p:cNvSpPr>
            <a:spLocks noGrp="1"/>
          </p:cNvSpPr>
          <p:nvPr>
            <p:ph type="body" idx="1"/>
          </p:nvPr>
        </p:nvSpPr>
        <p:spPr>
          <a:xfrm>
            <a:off x="535959" y="1703384"/>
            <a:ext cx="839403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94C2C7-773B-8722-6FF8-1FBF4B0626FF}"/>
              </a:ext>
            </a:extLst>
          </p:cNvPr>
          <p:cNvSpPr>
            <a:spLocks noGrp="1"/>
          </p:cNvSpPr>
          <p:nvPr>
            <p:ph type="dt" sz="half" idx="2"/>
          </p:nvPr>
        </p:nvSpPr>
        <p:spPr>
          <a:xfrm>
            <a:off x="8912836" y="6311027"/>
            <a:ext cx="2743200" cy="246221"/>
          </a:xfrm>
          <a:prstGeom prst="rect">
            <a:avLst/>
          </a:prstGeom>
        </p:spPr>
        <p:txBody>
          <a:bodyPr vert="horz" lIns="91440" tIns="45720" rIns="91440" bIns="45720" rtlCol="0" anchor="ctr">
            <a:noAutofit/>
          </a:bodyPr>
          <a:lstStyle>
            <a:lvl1pPr algn="r">
              <a:defRPr sz="1000">
                <a:solidFill>
                  <a:schemeClr val="accent1"/>
                </a:solidFill>
                <a:latin typeface="+mj-lt"/>
              </a:defRPr>
            </a:lvl1pPr>
          </a:lstStyle>
          <a:p>
            <a:fld id="{9B149379-DB22-4949-8752-F7C0E9FFCD5A}" type="datetimeFigureOut">
              <a:rPr lang="nb-NO" smtClean="0"/>
              <a:pPr/>
              <a:t>16.05.2025</a:t>
            </a:fld>
            <a:endParaRPr lang="nb-NO"/>
          </a:p>
        </p:txBody>
      </p:sp>
      <p:sp>
        <p:nvSpPr>
          <p:cNvPr id="5" name="Plassholder for bunntekst 4">
            <a:extLst>
              <a:ext uri="{FF2B5EF4-FFF2-40B4-BE49-F238E27FC236}">
                <a16:creationId xmlns:a16="http://schemas.microsoft.com/office/drawing/2014/main" id="{9D283C14-25E2-31B6-A594-4960F70D7C71}"/>
              </a:ext>
            </a:extLst>
          </p:cNvPr>
          <p:cNvSpPr>
            <a:spLocks noGrp="1"/>
          </p:cNvSpPr>
          <p:nvPr>
            <p:ph type="ftr" sz="quarter" idx="3"/>
          </p:nvPr>
        </p:nvSpPr>
        <p:spPr>
          <a:xfrm>
            <a:off x="535959" y="469739"/>
            <a:ext cx="6098204" cy="246221"/>
          </a:xfrm>
          <a:prstGeom prst="rect">
            <a:avLst/>
          </a:prstGeom>
        </p:spPr>
        <p:txBody>
          <a:bodyPr vert="horz" wrap="square" lIns="91440" tIns="45720" rIns="91440" bIns="45720" rtlCol="0" anchor="ctr">
            <a:spAutoFit/>
          </a:bodyPr>
          <a:lstStyle>
            <a:lvl1pPr algn="l">
              <a:defRPr sz="1000" kern="1000" baseline="0">
                <a:solidFill>
                  <a:schemeClr val="accent1"/>
                </a:solidFill>
                <a:latin typeface="+mj-lt"/>
              </a:defRPr>
            </a:lvl1pPr>
          </a:lstStyle>
          <a:p>
            <a:r>
              <a:rPr lang="nb-NO"/>
              <a:t>Present</a:t>
            </a:r>
          </a:p>
        </p:txBody>
      </p:sp>
      <p:sp>
        <p:nvSpPr>
          <p:cNvPr id="6" name="Plassholder for lysbildenummer 5">
            <a:extLst>
              <a:ext uri="{FF2B5EF4-FFF2-40B4-BE49-F238E27FC236}">
                <a16:creationId xmlns:a16="http://schemas.microsoft.com/office/drawing/2014/main" id="{2ABFAD59-8FB9-A7E4-A494-13C5094B60B5}"/>
              </a:ext>
            </a:extLst>
          </p:cNvPr>
          <p:cNvSpPr>
            <a:spLocks noGrp="1"/>
          </p:cNvSpPr>
          <p:nvPr>
            <p:ph type="sldNum" sz="quarter" idx="4"/>
          </p:nvPr>
        </p:nvSpPr>
        <p:spPr>
          <a:xfrm>
            <a:off x="8912836" y="469739"/>
            <a:ext cx="2743200" cy="246221"/>
          </a:xfrm>
          <a:prstGeom prst="rect">
            <a:avLst/>
          </a:prstGeom>
        </p:spPr>
        <p:txBody>
          <a:bodyPr vert="horz" lIns="91440" tIns="45720" rIns="91440" bIns="45720" rtlCol="0" anchor="ctr">
            <a:spAutoFit/>
          </a:bodyPr>
          <a:lstStyle>
            <a:lvl1pPr algn="r">
              <a:defRPr sz="1000">
                <a:solidFill>
                  <a:schemeClr val="accent1"/>
                </a:solidFill>
                <a:latin typeface="+mj-lt"/>
              </a:defRPr>
            </a:lvl1pPr>
          </a:lstStyle>
          <a:p>
            <a:fld id="{D0CFEC11-77BE-49F9-9264-115C93F53507}" type="slidenum">
              <a:rPr lang="nb-NO" smtClean="0"/>
              <a:pPr/>
              <a:t>‹#›</a:t>
            </a:fld>
            <a:endParaRPr lang="nb-NO"/>
          </a:p>
        </p:txBody>
      </p:sp>
      <p:pic>
        <p:nvPicPr>
          <p:cNvPr id="12" name="Logo">
            <a:extLst>
              <a:ext uri="{FF2B5EF4-FFF2-40B4-BE49-F238E27FC236}">
                <a16:creationId xmlns:a16="http://schemas.microsoft.com/office/drawing/2014/main" id="{E45DC126-AC55-E04F-838B-3FC0314A08BE}"/>
              </a:ext>
              <a:ext uri="{C183D7F6-B498-43B3-948B-1728B52AA6E4}">
                <adec:decorative xmlns:adec="http://schemas.microsoft.com/office/drawing/2017/decorative" val="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5004" y="6208235"/>
            <a:ext cx="1104012" cy="264003"/>
          </a:xfrm>
          <a:prstGeom prst="rect">
            <a:avLst/>
          </a:prstGeom>
        </p:spPr>
      </p:pic>
    </p:spTree>
    <p:extLst>
      <p:ext uri="{BB962C8B-B14F-4D97-AF65-F5344CB8AC3E}">
        <p14:creationId xmlns:p14="http://schemas.microsoft.com/office/powerpoint/2010/main" val="1756730186"/>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75" r:id="rId13"/>
    <p:sldLayoutId id="2147484076" r:id="rId14"/>
    <p:sldLayoutId id="2147484078" r:id="rId15"/>
    <p:sldLayoutId id="2147484079" r:id="rId16"/>
    <p:sldLayoutId id="2147484080" r:id="rId17"/>
    <p:sldLayoutId id="2147484081" r:id="rId18"/>
    <p:sldLayoutId id="2147484082" r:id="rId19"/>
  </p:sldLayoutIdLst>
  <p:txStyles>
    <p:titleStyle>
      <a:lvl1pPr algn="l" defTabSz="914400" rtl="0" eaLnBrk="1" latinLnBrk="0" hangingPunct="1">
        <a:lnSpc>
          <a:spcPct val="104000"/>
        </a:lnSpc>
        <a:spcBef>
          <a:spcPct val="0"/>
        </a:spcBef>
        <a:buNone/>
        <a:defRPr sz="2800" kern="1200">
          <a:solidFill>
            <a:schemeClr val="tx2"/>
          </a:solidFill>
          <a:latin typeface="+mj-lt"/>
          <a:ea typeface="+mj-ea"/>
          <a:cs typeface="+mj-cs"/>
        </a:defRPr>
      </a:lvl1pPr>
    </p:titleStyle>
    <p:bodyStyle>
      <a:lvl1pPr marL="255588" indent="-255588" algn="l" defTabSz="914400" rtl="0" eaLnBrk="1" latinLnBrk="0" hangingPunct="1">
        <a:lnSpc>
          <a:spcPct val="107000"/>
        </a:lnSpc>
        <a:spcBef>
          <a:spcPts val="750"/>
        </a:spcBef>
        <a:buFont typeface="Calibri" panose="020F0502020204030204" pitchFamily="34" charset="0"/>
        <a:buChar char="●"/>
        <a:defRPr sz="1800" kern="1200">
          <a:solidFill>
            <a:schemeClr val="tx2"/>
          </a:solidFill>
          <a:latin typeface="+mn-lt"/>
          <a:ea typeface="+mn-ea"/>
          <a:cs typeface="+mn-cs"/>
        </a:defRPr>
      </a:lvl1pPr>
      <a:lvl2pPr marL="511175" indent="-255588" algn="l" defTabSz="914400" rtl="0" eaLnBrk="1" latinLnBrk="0" hangingPunct="1">
        <a:lnSpc>
          <a:spcPct val="107000"/>
        </a:lnSpc>
        <a:spcBef>
          <a:spcPts val="0"/>
        </a:spcBef>
        <a:buFont typeface="Inter" panose="02000503000000020004" pitchFamily="2" charset="0"/>
        <a:buChar char="–"/>
        <a:defRPr sz="1800" kern="1200">
          <a:solidFill>
            <a:schemeClr val="tx2"/>
          </a:solidFill>
          <a:latin typeface="+mn-lt"/>
          <a:ea typeface="+mn-ea"/>
          <a:cs typeface="+mn-cs"/>
        </a:defRPr>
      </a:lvl2pPr>
      <a:lvl3pPr marL="788988" indent="-228600" algn="l" defTabSz="914400" rtl="0" eaLnBrk="1" latinLnBrk="0" hangingPunct="1">
        <a:lnSpc>
          <a:spcPct val="71000"/>
        </a:lnSpc>
        <a:spcBef>
          <a:spcPts val="500"/>
        </a:spcBef>
        <a:buFont typeface="Inter" panose="02000503000000020004" pitchFamily="2" charset="0"/>
        <a:buChar char="–"/>
        <a:defRPr sz="1800" kern="1200">
          <a:solidFill>
            <a:schemeClr val="tx2"/>
          </a:solidFill>
          <a:latin typeface="+mn-lt"/>
          <a:ea typeface="+mn-ea"/>
          <a:cs typeface="+mn-cs"/>
        </a:defRPr>
      </a:lvl3pPr>
      <a:lvl4pPr marL="0" indent="0" algn="l" defTabSz="914400" rtl="0" eaLnBrk="1" latinLnBrk="0" hangingPunct="1">
        <a:lnSpc>
          <a:spcPct val="107000"/>
        </a:lnSpc>
        <a:spcBef>
          <a:spcPts val="700"/>
        </a:spcBef>
        <a:buFont typeface="Arial" panose="020B0604020202020204" pitchFamily="34" charset="0"/>
        <a:buNone/>
        <a:defRPr sz="2000" kern="1200">
          <a:solidFill>
            <a:schemeClr val="tx2"/>
          </a:solidFill>
          <a:latin typeface="+mj-lt"/>
          <a:ea typeface="+mn-ea"/>
          <a:cs typeface="+mn-cs"/>
        </a:defRPr>
      </a:lvl4pPr>
      <a:lvl5pPr marL="0" indent="0" algn="l" defTabSz="914400" rtl="0" eaLnBrk="1" latinLnBrk="0" hangingPunct="1">
        <a:lnSpc>
          <a:spcPct val="107000"/>
        </a:lnSpc>
        <a:spcBef>
          <a:spcPts val="7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oolsToo_Slide" descr="ToolsToo_Slide">
            <a:extLst>
              <a:ext uri="{FF2B5EF4-FFF2-40B4-BE49-F238E27FC236}">
                <a16:creationId xmlns:a16="http://schemas.microsoft.com/office/drawing/2014/main" id="{946EA4F0-4986-9AF5-D815-30BB177808B6}"/>
              </a:ext>
            </a:extLst>
          </p:cNvPr>
          <p:cNvSpPr/>
          <p:nvPr userDrawn="1"/>
        </p:nvSpPr>
        <p:spPr>
          <a:xfrm>
            <a:off x="0" y="0"/>
            <a:ext cx="12192000" cy="6858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8B5EAFB4-6ADE-2E2A-6A0B-6FE3B0D2D524}"/>
              </a:ext>
            </a:extLst>
          </p:cNvPr>
          <p:cNvSpPr>
            <a:spLocks noGrp="1"/>
          </p:cNvSpPr>
          <p:nvPr>
            <p:ph type="title"/>
          </p:nvPr>
        </p:nvSpPr>
        <p:spPr>
          <a:xfrm>
            <a:off x="535961" y="866774"/>
            <a:ext cx="11120078" cy="713913"/>
          </a:xfrm>
          <a:prstGeom prst="rect">
            <a:avLst/>
          </a:prstGeom>
        </p:spPr>
        <p:txBody>
          <a:bodyPr vert="horz" lIns="91440" tIns="45720" rIns="91440" bIns="45720" rtlCol="0" anchor="t" anchorCtr="0">
            <a:noAutofit/>
          </a:bodyPr>
          <a:lstStyle/>
          <a:p>
            <a:endParaRPr lang="nb-NO"/>
          </a:p>
        </p:txBody>
      </p:sp>
      <p:sp>
        <p:nvSpPr>
          <p:cNvPr id="3" name="Plassholder for tekst 2">
            <a:extLst>
              <a:ext uri="{FF2B5EF4-FFF2-40B4-BE49-F238E27FC236}">
                <a16:creationId xmlns:a16="http://schemas.microsoft.com/office/drawing/2014/main" id="{09291B40-B48B-F151-C08B-6F4AD3EF309E}"/>
              </a:ext>
            </a:extLst>
          </p:cNvPr>
          <p:cNvSpPr>
            <a:spLocks noGrp="1"/>
          </p:cNvSpPr>
          <p:nvPr>
            <p:ph type="body" idx="1"/>
          </p:nvPr>
        </p:nvSpPr>
        <p:spPr>
          <a:xfrm>
            <a:off x="535959" y="1703384"/>
            <a:ext cx="839403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94C2C7-773B-8722-6FF8-1FBF4B0626FF}"/>
              </a:ext>
            </a:extLst>
          </p:cNvPr>
          <p:cNvSpPr>
            <a:spLocks noGrp="1"/>
          </p:cNvSpPr>
          <p:nvPr>
            <p:ph type="dt" sz="half" idx="2"/>
          </p:nvPr>
        </p:nvSpPr>
        <p:spPr>
          <a:xfrm>
            <a:off x="8912836" y="6311027"/>
            <a:ext cx="2743200" cy="246221"/>
          </a:xfrm>
          <a:prstGeom prst="rect">
            <a:avLst/>
          </a:prstGeom>
        </p:spPr>
        <p:txBody>
          <a:bodyPr vert="horz" lIns="91440" tIns="45720" rIns="91440" bIns="45720" rtlCol="0" anchor="ctr">
            <a:noAutofit/>
          </a:bodyPr>
          <a:lstStyle>
            <a:lvl1pPr algn="r">
              <a:defRPr sz="1000">
                <a:solidFill>
                  <a:schemeClr val="accent1"/>
                </a:solidFill>
                <a:latin typeface="+mj-lt"/>
              </a:defRPr>
            </a:lvl1pPr>
          </a:lstStyle>
          <a:p>
            <a:fld id="{9B149379-DB22-4949-8752-F7C0E9FFCD5A}" type="datetimeFigureOut">
              <a:rPr lang="nb-NO" smtClean="0"/>
              <a:pPr/>
              <a:t>16.05.2025</a:t>
            </a:fld>
            <a:endParaRPr lang="nb-NO"/>
          </a:p>
        </p:txBody>
      </p:sp>
      <p:sp>
        <p:nvSpPr>
          <p:cNvPr id="5" name="Plassholder for bunntekst 4">
            <a:extLst>
              <a:ext uri="{FF2B5EF4-FFF2-40B4-BE49-F238E27FC236}">
                <a16:creationId xmlns:a16="http://schemas.microsoft.com/office/drawing/2014/main" id="{9D283C14-25E2-31B6-A594-4960F70D7C71}"/>
              </a:ext>
            </a:extLst>
          </p:cNvPr>
          <p:cNvSpPr>
            <a:spLocks noGrp="1"/>
          </p:cNvSpPr>
          <p:nvPr>
            <p:ph type="ftr" sz="quarter" idx="3"/>
          </p:nvPr>
        </p:nvSpPr>
        <p:spPr>
          <a:xfrm>
            <a:off x="535959" y="469739"/>
            <a:ext cx="6098204" cy="246221"/>
          </a:xfrm>
          <a:prstGeom prst="rect">
            <a:avLst/>
          </a:prstGeom>
        </p:spPr>
        <p:txBody>
          <a:bodyPr vert="horz" wrap="square" lIns="91440" tIns="45720" rIns="91440" bIns="45720" rtlCol="0" anchor="ctr">
            <a:spAutoFit/>
          </a:bodyPr>
          <a:lstStyle>
            <a:lvl1pPr algn="l">
              <a:defRPr sz="1000" kern="1000" baseline="0">
                <a:solidFill>
                  <a:schemeClr val="accent1"/>
                </a:solidFill>
                <a:latin typeface="+mj-lt"/>
              </a:defRPr>
            </a:lvl1pPr>
          </a:lstStyle>
          <a:p>
            <a:r>
              <a:rPr lang="nb-NO"/>
              <a:t>Present</a:t>
            </a:r>
          </a:p>
        </p:txBody>
      </p:sp>
      <p:sp>
        <p:nvSpPr>
          <p:cNvPr id="6" name="Plassholder for lysbildenummer 5">
            <a:extLst>
              <a:ext uri="{FF2B5EF4-FFF2-40B4-BE49-F238E27FC236}">
                <a16:creationId xmlns:a16="http://schemas.microsoft.com/office/drawing/2014/main" id="{2ABFAD59-8FB9-A7E4-A494-13C5094B60B5}"/>
              </a:ext>
            </a:extLst>
          </p:cNvPr>
          <p:cNvSpPr>
            <a:spLocks noGrp="1"/>
          </p:cNvSpPr>
          <p:nvPr>
            <p:ph type="sldNum" sz="quarter" idx="4"/>
          </p:nvPr>
        </p:nvSpPr>
        <p:spPr>
          <a:xfrm>
            <a:off x="8912836" y="469739"/>
            <a:ext cx="2743200" cy="246221"/>
          </a:xfrm>
          <a:prstGeom prst="rect">
            <a:avLst/>
          </a:prstGeom>
        </p:spPr>
        <p:txBody>
          <a:bodyPr vert="horz" lIns="91440" tIns="45720" rIns="91440" bIns="45720" rtlCol="0" anchor="ctr">
            <a:spAutoFit/>
          </a:bodyPr>
          <a:lstStyle>
            <a:lvl1pPr algn="r">
              <a:defRPr sz="1000">
                <a:solidFill>
                  <a:schemeClr val="accent1"/>
                </a:solidFill>
                <a:latin typeface="+mj-lt"/>
              </a:defRPr>
            </a:lvl1pPr>
          </a:lstStyle>
          <a:p>
            <a:fld id="{D0CFEC11-77BE-49F9-9264-115C93F53507}" type="slidenum">
              <a:rPr lang="nb-NO" smtClean="0"/>
              <a:pPr/>
              <a:t>‹#›</a:t>
            </a:fld>
            <a:endParaRPr lang="nb-NO"/>
          </a:p>
        </p:txBody>
      </p:sp>
      <p:pic>
        <p:nvPicPr>
          <p:cNvPr id="12" name="Logo">
            <a:extLst>
              <a:ext uri="{FF2B5EF4-FFF2-40B4-BE49-F238E27FC236}">
                <a16:creationId xmlns:a16="http://schemas.microsoft.com/office/drawing/2014/main" id="{E45DC126-AC55-E04F-838B-3FC0314A08BE}"/>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5004" y="6208235"/>
            <a:ext cx="1104012" cy="264003"/>
          </a:xfrm>
          <a:prstGeom prst="rect">
            <a:avLst/>
          </a:prstGeom>
        </p:spPr>
      </p:pic>
    </p:spTree>
    <p:extLst>
      <p:ext uri="{BB962C8B-B14F-4D97-AF65-F5344CB8AC3E}">
        <p14:creationId xmlns:p14="http://schemas.microsoft.com/office/powerpoint/2010/main" val="67747013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77" r:id="rId13"/>
    <p:sldLayoutId id="2147483704" r:id="rId14"/>
    <p:sldLayoutId id="2147483705" r:id="rId15"/>
    <p:sldLayoutId id="2147483706" r:id="rId16"/>
    <p:sldLayoutId id="2147483707" r:id="rId17"/>
    <p:sldLayoutId id="2147483708" r:id="rId18"/>
  </p:sldLayoutIdLst>
  <p:txStyles>
    <p:titleStyle>
      <a:lvl1pPr algn="l" defTabSz="914400" rtl="0" eaLnBrk="1" latinLnBrk="0" hangingPunct="1">
        <a:lnSpc>
          <a:spcPct val="104000"/>
        </a:lnSpc>
        <a:spcBef>
          <a:spcPct val="0"/>
        </a:spcBef>
        <a:buNone/>
        <a:defRPr sz="2800" kern="1200">
          <a:solidFill>
            <a:schemeClr val="tx2"/>
          </a:solidFill>
          <a:latin typeface="+mj-lt"/>
          <a:ea typeface="+mj-ea"/>
          <a:cs typeface="+mj-cs"/>
        </a:defRPr>
      </a:lvl1pPr>
    </p:titleStyle>
    <p:bodyStyle>
      <a:lvl1pPr marL="255588" indent="-255588" algn="l" defTabSz="914400" rtl="0" eaLnBrk="1" latinLnBrk="0" hangingPunct="1">
        <a:lnSpc>
          <a:spcPct val="107000"/>
        </a:lnSpc>
        <a:spcBef>
          <a:spcPts val="750"/>
        </a:spcBef>
        <a:buFont typeface="Calibri" panose="020F0502020204030204" pitchFamily="34" charset="0"/>
        <a:buChar char="●"/>
        <a:defRPr sz="1800" kern="1200">
          <a:solidFill>
            <a:schemeClr val="tx2"/>
          </a:solidFill>
          <a:latin typeface="+mn-lt"/>
          <a:ea typeface="+mn-ea"/>
          <a:cs typeface="+mn-cs"/>
        </a:defRPr>
      </a:lvl1pPr>
      <a:lvl2pPr marL="511175" indent="-255588" algn="l" defTabSz="914400" rtl="0" eaLnBrk="1" latinLnBrk="0" hangingPunct="1">
        <a:lnSpc>
          <a:spcPct val="107000"/>
        </a:lnSpc>
        <a:spcBef>
          <a:spcPts val="0"/>
        </a:spcBef>
        <a:buFont typeface="Inter" panose="02000503000000020004" pitchFamily="2" charset="0"/>
        <a:buChar char="–"/>
        <a:defRPr sz="1800" kern="1200">
          <a:solidFill>
            <a:schemeClr val="tx2"/>
          </a:solidFill>
          <a:latin typeface="+mn-lt"/>
          <a:ea typeface="+mn-ea"/>
          <a:cs typeface="+mn-cs"/>
        </a:defRPr>
      </a:lvl2pPr>
      <a:lvl3pPr marL="788988" indent="-228600" algn="l" defTabSz="914400" rtl="0" eaLnBrk="1" latinLnBrk="0" hangingPunct="1">
        <a:lnSpc>
          <a:spcPct val="71000"/>
        </a:lnSpc>
        <a:spcBef>
          <a:spcPts val="500"/>
        </a:spcBef>
        <a:buFont typeface="Inter" panose="02000503000000020004" pitchFamily="2" charset="0"/>
        <a:buChar char="–"/>
        <a:defRPr sz="1800" kern="1200">
          <a:solidFill>
            <a:schemeClr val="tx2"/>
          </a:solidFill>
          <a:latin typeface="+mn-lt"/>
          <a:ea typeface="+mn-ea"/>
          <a:cs typeface="+mn-cs"/>
        </a:defRPr>
      </a:lvl3pPr>
      <a:lvl4pPr marL="0" indent="0" algn="l" defTabSz="914400" rtl="0" eaLnBrk="1" latinLnBrk="0" hangingPunct="1">
        <a:lnSpc>
          <a:spcPct val="107000"/>
        </a:lnSpc>
        <a:spcBef>
          <a:spcPts val="700"/>
        </a:spcBef>
        <a:buFont typeface="Arial" panose="020B0604020202020204" pitchFamily="34" charset="0"/>
        <a:buNone/>
        <a:defRPr sz="2000" kern="1200">
          <a:solidFill>
            <a:schemeClr val="tx2"/>
          </a:solidFill>
          <a:latin typeface="+mj-lt"/>
          <a:ea typeface="+mn-ea"/>
          <a:cs typeface="+mn-cs"/>
        </a:defRPr>
      </a:lvl4pPr>
      <a:lvl5pPr marL="0" indent="0" algn="l" defTabSz="914400" rtl="0" eaLnBrk="1" latinLnBrk="0" hangingPunct="1">
        <a:lnSpc>
          <a:spcPct val="107000"/>
        </a:lnSpc>
        <a:spcBef>
          <a:spcPts val="7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440275" y="439992"/>
            <a:ext cx="5581061" cy="1137235"/>
          </a:xfrm>
          <a:prstGeom prst="rect">
            <a:avLst/>
          </a:prstGeom>
        </p:spPr>
        <p:txBody>
          <a:bodyPr vert="horz" lIns="0" tIns="0" rIns="0" bIns="0" rtlCol="0" anchor="b" anchorCtr="0">
            <a:normAutofit/>
          </a:bodyPr>
          <a:lstStyle/>
          <a:p>
            <a:r>
              <a:rPr lang="nb-NO"/>
              <a:t>Klikk for å redigere tittelstil </a:t>
            </a:r>
          </a:p>
        </p:txBody>
      </p:sp>
      <p:sp>
        <p:nvSpPr>
          <p:cNvPr id="3" name="Plassholder for tekst 2"/>
          <p:cNvSpPr>
            <a:spLocks noGrp="1"/>
          </p:cNvSpPr>
          <p:nvPr>
            <p:ph type="body" idx="1"/>
          </p:nvPr>
        </p:nvSpPr>
        <p:spPr>
          <a:xfrm>
            <a:off x="1440274" y="1890237"/>
            <a:ext cx="5581061" cy="360045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504096" y="6210777"/>
            <a:ext cx="1620308" cy="184666"/>
          </a:xfrm>
          <a:prstGeom prst="rect">
            <a:avLst/>
          </a:prstGeom>
        </p:spPr>
        <p:txBody>
          <a:bodyPr vert="horz" lIns="0" tIns="0" rIns="0" bIns="0" rtlCol="0" anchor="ctr">
            <a:normAutofit/>
          </a:bodyPr>
          <a:lstStyle>
            <a:lvl1pPr algn="l">
              <a:defRPr sz="1200">
                <a:solidFill>
                  <a:schemeClr val="accent3"/>
                </a:solidFill>
              </a:defRPr>
            </a:lvl1pPr>
          </a:lstStyle>
          <a:p>
            <a:fld id="{AD7C2FE4-AB74-4FC2-AF56-93EE93582E45}" type="datetime4">
              <a:rPr lang="nb-NO" smtClean="0"/>
              <a:t>16. mai 2025</a:t>
            </a:fld>
            <a:endParaRPr lang="nb-NO"/>
          </a:p>
        </p:txBody>
      </p:sp>
      <p:sp>
        <p:nvSpPr>
          <p:cNvPr id="5" name="Plassholder for bunntekst 4"/>
          <p:cNvSpPr>
            <a:spLocks noGrp="1"/>
          </p:cNvSpPr>
          <p:nvPr>
            <p:ph type="ftr" sz="quarter" idx="3"/>
          </p:nvPr>
        </p:nvSpPr>
        <p:spPr>
          <a:xfrm>
            <a:off x="2374233" y="6210777"/>
            <a:ext cx="7443537" cy="184666"/>
          </a:xfrm>
          <a:prstGeom prst="rect">
            <a:avLst/>
          </a:prstGeom>
        </p:spPr>
        <p:txBody>
          <a:bodyPr vert="horz" lIns="0" tIns="0" rIns="0" bIns="0" rtlCol="0" anchor="ctr">
            <a:normAutofit/>
          </a:bodyPr>
          <a:lstStyle>
            <a:lvl1pPr algn="ctr">
              <a:defRPr sz="1200">
                <a:solidFill>
                  <a:schemeClr val="accent3"/>
                </a:solidFill>
              </a:defRPr>
            </a:lvl1pPr>
          </a:lstStyle>
          <a:p>
            <a:endParaRPr lang="nb-NO"/>
          </a:p>
        </p:txBody>
      </p:sp>
      <p:sp>
        <p:nvSpPr>
          <p:cNvPr id="6" name="Plassholder for lysbildenummer 5"/>
          <p:cNvSpPr>
            <a:spLocks noGrp="1"/>
          </p:cNvSpPr>
          <p:nvPr>
            <p:ph type="sldNum" sz="quarter" idx="4"/>
          </p:nvPr>
        </p:nvSpPr>
        <p:spPr>
          <a:xfrm>
            <a:off x="11044988" y="6210777"/>
            <a:ext cx="308811" cy="184666"/>
          </a:xfrm>
          <a:prstGeom prst="rect">
            <a:avLst/>
          </a:prstGeom>
        </p:spPr>
        <p:txBody>
          <a:bodyPr vert="horz" lIns="0" tIns="0" rIns="0" bIns="0" rtlCol="0" anchor="ctr">
            <a:normAutofit/>
          </a:bodyPr>
          <a:lstStyle>
            <a:lvl1pPr algn="r">
              <a:defRPr sz="1200">
                <a:solidFill>
                  <a:schemeClr val="accent3"/>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406733608"/>
      </p:ext>
    </p:extLst>
  </p:cSld>
  <p:clrMap bg1="lt1" tx1="dk1" bg2="lt2" tx2="dk2" accent1="accent1" accent2="accent2" accent3="accent3" accent4="accent4" accent5="accent5" accent6="accent6" hlink="hlink" folHlink="folHlink"/>
  <p:sldLayoutIdLst>
    <p:sldLayoutId id="2147483661"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0" r:id="rId18"/>
    <p:sldLayoutId id="2147484071" r:id="rId19"/>
    <p:sldLayoutId id="2147484072" r:id="rId20"/>
    <p:sldLayoutId id="2147484073" r:id="rId21"/>
    <p:sldLayoutId id="2147484074" r:id="rId22"/>
    <p:sldLayoutId id="2147484030" r:id="rId23"/>
    <p:sldLayoutId id="2147484031" r:id="rId24"/>
  </p:sldLayoutIdLst>
  <p:hf sldNum="0" hdr="0" ftr="0"/>
  <p:txStyles>
    <p:titleStyle>
      <a:lvl1pPr algn="l" defTabSz="914355"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34000" indent="-234000" algn="l" defTabSz="914355"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468000" indent="-234000" algn="l" defTabSz="91435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702000" indent="-234000" algn="l" defTabSz="914355"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936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170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440275" y="439992"/>
            <a:ext cx="5581061" cy="1137235"/>
          </a:xfrm>
          <a:prstGeom prst="rect">
            <a:avLst/>
          </a:prstGeom>
        </p:spPr>
        <p:txBody>
          <a:bodyPr vert="horz" lIns="0" tIns="0" rIns="0" bIns="0" rtlCol="0" anchor="b" anchorCtr="0">
            <a:normAutofit/>
          </a:bodyPr>
          <a:lstStyle/>
          <a:p>
            <a:r>
              <a:rPr lang="nb-NO"/>
              <a:t>Klikk for å redigere tittelstil </a:t>
            </a:r>
          </a:p>
        </p:txBody>
      </p:sp>
      <p:sp>
        <p:nvSpPr>
          <p:cNvPr id="3" name="Plassholder for tekst 2"/>
          <p:cNvSpPr>
            <a:spLocks noGrp="1"/>
          </p:cNvSpPr>
          <p:nvPr>
            <p:ph type="body" idx="1"/>
          </p:nvPr>
        </p:nvSpPr>
        <p:spPr>
          <a:xfrm>
            <a:off x="1440274" y="1890237"/>
            <a:ext cx="5581061" cy="360045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504096" y="6210777"/>
            <a:ext cx="1620308" cy="184666"/>
          </a:xfrm>
          <a:prstGeom prst="rect">
            <a:avLst/>
          </a:prstGeom>
        </p:spPr>
        <p:txBody>
          <a:bodyPr vert="horz" lIns="0" tIns="0" rIns="0" bIns="0" rtlCol="0" anchor="ctr">
            <a:normAutofit/>
          </a:bodyPr>
          <a:lstStyle>
            <a:lvl1pPr algn="l">
              <a:defRPr sz="1200">
                <a:solidFill>
                  <a:schemeClr val="accent3"/>
                </a:solidFill>
              </a:defRPr>
            </a:lvl1pPr>
          </a:lstStyle>
          <a:p>
            <a:fld id="{03A2DB4E-71D0-4E8F-98FA-0209E05823F3}" type="datetime4">
              <a:rPr lang="nb-NO" smtClean="0"/>
              <a:t>16. mai 2025</a:t>
            </a:fld>
            <a:endParaRPr lang="nb-NO"/>
          </a:p>
        </p:txBody>
      </p:sp>
      <p:sp>
        <p:nvSpPr>
          <p:cNvPr id="5" name="Plassholder for bunntekst 4"/>
          <p:cNvSpPr>
            <a:spLocks noGrp="1"/>
          </p:cNvSpPr>
          <p:nvPr>
            <p:ph type="ftr" sz="quarter" idx="3"/>
          </p:nvPr>
        </p:nvSpPr>
        <p:spPr>
          <a:xfrm>
            <a:off x="2374233" y="6210777"/>
            <a:ext cx="7443537" cy="184666"/>
          </a:xfrm>
          <a:prstGeom prst="rect">
            <a:avLst/>
          </a:prstGeom>
        </p:spPr>
        <p:txBody>
          <a:bodyPr vert="horz" lIns="0" tIns="0" rIns="0" bIns="0" rtlCol="0" anchor="ctr">
            <a:normAutofit/>
          </a:bodyPr>
          <a:lstStyle>
            <a:lvl1pPr algn="ctr">
              <a:defRPr sz="1200">
                <a:solidFill>
                  <a:schemeClr val="accent3"/>
                </a:solidFill>
              </a:defRPr>
            </a:lvl1pPr>
          </a:lstStyle>
          <a:p>
            <a:endParaRPr lang="nb-NO"/>
          </a:p>
        </p:txBody>
      </p:sp>
      <p:sp>
        <p:nvSpPr>
          <p:cNvPr id="6" name="Plassholder for lysbildenummer 5"/>
          <p:cNvSpPr>
            <a:spLocks noGrp="1"/>
          </p:cNvSpPr>
          <p:nvPr>
            <p:ph type="sldNum" sz="quarter" idx="4"/>
          </p:nvPr>
        </p:nvSpPr>
        <p:spPr>
          <a:xfrm>
            <a:off x="11044988" y="6210777"/>
            <a:ext cx="308811" cy="184666"/>
          </a:xfrm>
          <a:prstGeom prst="rect">
            <a:avLst/>
          </a:prstGeom>
        </p:spPr>
        <p:txBody>
          <a:bodyPr vert="horz" lIns="0" tIns="0" rIns="0" bIns="0" rtlCol="0" anchor="ctr">
            <a:normAutofit/>
          </a:bodyPr>
          <a:lstStyle>
            <a:lvl1pPr algn="r">
              <a:defRPr sz="1200">
                <a:solidFill>
                  <a:schemeClr val="accent3"/>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62389594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703" r:id="rId23"/>
  </p:sldLayoutIdLst>
  <p:hf sldNum="0" hdr="0" ftr="0"/>
  <p:txStyles>
    <p:titleStyle>
      <a:lvl1pPr algn="l" defTabSz="914355"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34000" indent="-234000" algn="l" defTabSz="914355"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468000" indent="-234000" algn="l" defTabSz="91435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702000" indent="-234000" algn="l" defTabSz="914355"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936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170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440275" y="439992"/>
            <a:ext cx="5581061" cy="1137235"/>
          </a:xfrm>
          <a:prstGeom prst="rect">
            <a:avLst/>
          </a:prstGeom>
        </p:spPr>
        <p:txBody>
          <a:bodyPr vert="horz" lIns="0" tIns="0" rIns="0" bIns="0" rtlCol="0" anchor="b" anchorCtr="0">
            <a:normAutofit/>
          </a:bodyPr>
          <a:lstStyle/>
          <a:p>
            <a:r>
              <a:rPr lang="nb-NO"/>
              <a:t>Klikk for å redigere tittelstil </a:t>
            </a:r>
          </a:p>
        </p:txBody>
      </p:sp>
      <p:sp>
        <p:nvSpPr>
          <p:cNvPr id="3" name="Plassholder for tekst 2"/>
          <p:cNvSpPr>
            <a:spLocks noGrp="1"/>
          </p:cNvSpPr>
          <p:nvPr>
            <p:ph type="body" idx="1"/>
          </p:nvPr>
        </p:nvSpPr>
        <p:spPr>
          <a:xfrm>
            <a:off x="1440274" y="1890237"/>
            <a:ext cx="5581061" cy="360045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504096" y="6210777"/>
            <a:ext cx="1620308" cy="184666"/>
          </a:xfrm>
          <a:prstGeom prst="rect">
            <a:avLst/>
          </a:prstGeom>
        </p:spPr>
        <p:txBody>
          <a:bodyPr vert="horz" lIns="0" tIns="0" rIns="0" bIns="0" rtlCol="0" anchor="ctr">
            <a:normAutofit/>
          </a:bodyPr>
          <a:lstStyle>
            <a:lvl1pPr algn="l">
              <a:defRPr sz="1200">
                <a:solidFill>
                  <a:schemeClr val="accent3"/>
                </a:solidFill>
              </a:defRPr>
            </a:lvl1pPr>
          </a:lstStyle>
          <a:p>
            <a:fld id="{03A2DB4E-71D0-4E8F-98FA-0209E05823F3}" type="datetime4">
              <a:rPr lang="nb-NO" smtClean="0"/>
              <a:t>16. mai 2025</a:t>
            </a:fld>
            <a:endParaRPr lang="nb-NO"/>
          </a:p>
        </p:txBody>
      </p:sp>
      <p:sp>
        <p:nvSpPr>
          <p:cNvPr id="5" name="Plassholder for bunntekst 4"/>
          <p:cNvSpPr>
            <a:spLocks noGrp="1"/>
          </p:cNvSpPr>
          <p:nvPr>
            <p:ph type="ftr" sz="quarter" idx="3"/>
          </p:nvPr>
        </p:nvSpPr>
        <p:spPr>
          <a:xfrm>
            <a:off x="2374233" y="6210777"/>
            <a:ext cx="7443537" cy="184666"/>
          </a:xfrm>
          <a:prstGeom prst="rect">
            <a:avLst/>
          </a:prstGeom>
        </p:spPr>
        <p:txBody>
          <a:bodyPr vert="horz" lIns="0" tIns="0" rIns="0" bIns="0" rtlCol="0" anchor="ctr">
            <a:normAutofit/>
          </a:bodyPr>
          <a:lstStyle>
            <a:lvl1pPr algn="ctr">
              <a:defRPr sz="1200">
                <a:solidFill>
                  <a:schemeClr val="accent3"/>
                </a:solidFill>
              </a:defRPr>
            </a:lvl1pPr>
          </a:lstStyle>
          <a:p>
            <a:endParaRPr lang="nb-NO"/>
          </a:p>
        </p:txBody>
      </p:sp>
      <p:sp>
        <p:nvSpPr>
          <p:cNvPr id="6" name="Plassholder for lysbildenummer 5"/>
          <p:cNvSpPr>
            <a:spLocks noGrp="1"/>
          </p:cNvSpPr>
          <p:nvPr>
            <p:ph type="sldNum" sz="quarter" idx="4"/>
          </p:nvPr>
        </p:nvSpPr>
        <p:spPr>
          <a:xfrm>
            <a:off x="11044988" y="6210777"/>
            <a:ext cx="308811" cy="184666"/>
          </a:xfrm>
          <a:prstGeom prst="rect">
            <a:avLst/>
          </a:prstGeom>
        </p:spPr>
        <p:txBody>
          <a:bodyPr vert="horz" lIns="0" tIns="0" rIns="0" bIns="0" rtlCol="0" anchor="ctr">
            <a:normAutofit/>
          </a:bodyPr>
          <a:lstStyle>
            <a:lvl1pPr algn="r">
              <a:defRPr sz="1200">
                <a:solidFill>
                  <a:schemeClr val="accent3"/>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756098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hf sldNum="0" hdr="0" ftr="0"/>
  <p:txStyles>
    <p:titleStyle>
      <a:lvl1pPr algn="l" defTabSz="914355"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34000" indent="-234000" algn="l" defTabSz="914355"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468000" indent="-234000" algn="l" defTabSz="91435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702000" indent="-234000" algn="l" defTabSz="914355"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936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170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chart" Target="../charts/chart1.xm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image" Target="../media/image41.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hyperlink" Target="mailto:terje.molle@husbanken.no" TargetMode="External"/><Relationship Id="rId2" Type="http://schemas.openxmlformats.org/officeDocument/2006/relationships/image" Target="../media/image51.jpe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85BF7F34-20B8-32EE-541F-83BE0D73351A}"/>
              </a:ext>
            </a:extLst>
          </p:cNvPr>
          <p:cNvSpPr>
            <a:spLocks noGrp="1"/>
          </p:cNvSpPr>
          <p:nvPr>
            <p:ph type="ctrTitle"/>
          </p:nvPr>
        </p:nvSpPr>
        <p:spPr/>
        <p:txBody>
          <a:bodyPr/>
          <a:lstStyle/>
          <a:p>
            <a:r>
              <a:rPr lang="nb-NO"/>
              <a:t>Digital dialogkonferanse: </a:t>
            </a:r>
            <a:br>
              <a:rPr lang="nb-NO"/>
            </a:br>
            <a:r>
              <a:rPr lang="nb-NO"/>
              <a:t>Nytt system for kjernebankfunksjon</a:t>
            </a:r>
            <a:br>
              <a:rPr lang="nb-NO"/>
            </a:br>
            <a:endParaRPr lang="nb-NO"/>
          </a:p>
        </p:txBody>
      </p:sp>
      <p:sp>
        <p:nvSpPr>
          <p:cNvPr id="8" name="Undertittel 7">
            <a:extLst>
              <a:ext uri="{FF2B5EF4-FFF2-40B4-BE49-F238E27FC236}">
                <a16:creationId xmlns:a16="http://schemas.microsoft.com/office/drawing/2014/main" id="{D22E9982-34F6-5303-333D-48BBB27ABF69}"/>
              </a:ext>
            </a:extLst>
          </p:cNvPr>
          <p:cNvSpPr>
            <a:spLocks noGrp="1"/>
          </p:cNvSpPr>
          <p:nvPr>
            <p:ph type="subTitle" idx="1"/>
          </p:nvPr>
        </p:nvSpPr>
        <p:spPr/>
        <p:txBody>
          <a:bodyPr/>
          <a:lstStyle/>
          <a:p>
            <a:endParaRPr lang="nb-NO"/>
          </a:p>
        </p:txBody>
      </p:sp>
      <p:sp>
        <p:nvSpPr>
          <p:cNvPr id="9" name="Plassholder for tekst 8">
            <a:extLst>
              <a:ext uri="{FF2B5EF4-FFF2-40B4-BE49-F238E27FC236}">
                <a16:creationId xmlns:a16="http://schemas.microsoft.com/office/drawing/2014/main" id="{76308F19-1584-74F3-2454-0D2F4C34990D}"/>
              </a:ext>
            </a:extLst>
          </p:cNvPr>
          <p:cNvSpPr>
            <a:spLocks noGrp="1"/>
          </p:cNvSpPr>
          <p:nvPr>
            <p:ph type="body" sz="quarter" idx="10"/>
          </p:nvPr>
        </p:nvSpPr>
        <p:spPr/>
        <p:txBody>
          <a:bodyPr/>
          <a:lstStyle/>
          <a:p>
            <a:r>
              <a:rPr lang="nb-NO"/>
              <a:t>15.05.25</a:t>
            </a:r>
          </a:p>
        </p:txBody>
      </p:sp>
    </p:spTree>
    <p:extLst>
      <p:ext uri="{BB962C8B-B14F-4D97-AF65-F5344CB8AC3E}">
        <p14:creationId xmlns:p14="http://schemas.microsoft.com/office/powerpoint/2010/main" val="322637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0AE64D6-E6C5-C321-4BB2-9ED5E21C5B8E}"/>
              </a:ext>
            </a:extLst>
          </p:cNvPr>
          <p:cNvSpPr/>
          <p:nvPr/>
        </p:nvSpPr>
        <p:spPr>
          <a:xfrm>
            <a:off x="3879776" y="1368196"/>
            <a:ext cx="4432448" cy="40891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a:ea typeface="+mn-ea"/>
                <a:cs typeface="Arial"/>
              </a:rPr>
              <a:t>Løsning</a:t>
            </a:r>
          </a:p>
        </p:txBody>
      </p:sp>
      <p:sp>
        <p:nvSpPr>
          <p:cNvPr id="3" name="Ellipse 2">
            <a:extLst>
              <a:ext uri="{FF2B5EF4-FFF2-40B4-BE49-F238E27FC236}">
                <a16:creationId xmlns:a16="http://schemas.microsoft.com/office/drawing/2014/main" id="{460C2F3A-63D0-AE43-81D4-E36BA3A18797}"/>
              </a:ext>
            </a:extLst>
          </p:cNvPr>
          <p:cNvSpPr/>
          <p:nvPr/>
        </p:nvSpPr>
        <p:spPr>
          <a:xfrm>
            <a:off x="4378084" y="5976675"/>
            <a:ext cx="3745523" cy="63304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350" b="1" i="0" u="none" strike="noStrike" kern="1200" cap="none" spc="0" normalizeH="0" baseline="0" noProof="0">
                <a:ln>
                  <a:noFill/>
                </a:ln>
                <a:solidFill>
                  <a:prstClr val="black"/>
                </a:solidFill>
                <a:effectLst/>
                <a:uLnTx/>
                <a:uFillTx/>
                <a:latin typeface="Arial" panose="020B0604020202020204"/>
                <a:ea typeface="+mn-ea"/>
                <a:cs typeface="+mn-cs"/>
              </a:rPr>
              <a:t>Problem (behov)</a:t>
            </a:r>
          </a:p>
        </p:txBody>
      </p:sp>
      <p:sp>
        <p:nvSpPr>
          <p:cNvPr id="4" name="Ellipse 3">
            <a:extLst>
              <a:ext uri="{FF2B5EF4-FFF2-40B4-BE49-F238E27FC236}">
                <a16:creationId xmlns:a16="http://schemas.microsoft.com/office/drawing/2014/main" id="{4B95F46E-B7D4-0372-B8D4-8F880E01C6CF}"/>
              </a:ext>
            </a:extLst>
          </p:cNvPr>
          <p:cNvSpPr/>
          <p:nvPr/>
        </p:nvSpPr>
        <p:spPr>
          <a:xfrm>
            <a:off x="4223238" y="215837"/>
            <a:ext cx="3745523" cy="63304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350" b="1" i="0" u="none" strike="noStrike" kern="1200" cap="none" spc="0" normalizeH="0" baseline="0" noProof="0">
                <a:ln>
                  <a:noFill/>
                </a:ln>
                <a:solidFill>
                  <a:prstClr val="black"/>
                </a:solidFill>
                <a:effectLst/>
                <a:uLnTx/>
                <a:uFillTx/>
                <a:latin typeface="Arial" panose="020B0604020202020204"/>
                <a:ea typeface="+mn-ea"/>
                <a:cs typeface="+mn-cs"/>
              </a:rPr>
              <a:t>Gevinster (effekter)</a:t>
            </a:r>
          </a:p>
        </p:txBody>
      </p:sp>
      <p:sp>
        <p:nvSpPr>
          <p:cNvPr id="5" name="Ellipse 4">
            <a:extLst>
              <a:ext uri="{FF2B5EF4-FFF2-40B4-BE49-F238E27FC236}">
                <a16:creationId xmlns:a16="http://schemas.microsoft.com/office/drawing/2014/main" id="{D2D86354-5CC8-36B6-F496-C4F875F73FDC}"/>
              </a:ext>
            </a:extLst>
          </p:cNvPr>
          <p:cNvSpPr/>
          <p:nvPr/>
        </p:nvSpPr>
        <p:spPr>
          <a:xfrm>
            <a:off x="9000217" y="2985811"/>
            <a:ext cx="2850425" cy="63304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350" b="1" i="0" u="none" strike="noStrike" kern="1200" cap="none" spc="0" normalizeH="0" baseline="0" noProof="0">
                <a:ln>
                  <a:noFill/>
                </a:ln>
                <a:solidFill>
                  <a:prstClr val="black"/>
                </a:solidFill>
                <a:effectLst/>
                <a:uLnTx/>
                <a:uFillTx/>
                <a:latin typeface="Arial" panose="020B0604020202020204"/>
                <a:ea typeface="+mn-ea"/>
                <a:cs typeface="+mn-cs"/>
              </a:rPr>
              <a:t>Rammer</a:t>
            </a:r>
          </a:p>
        </p:txBody>
      </p:sp>
      <p:sp>
        <p:nvSpPr>
          <p:cNvPr id="6" name="Likebent trekant 5">
            <a:extLst>
              <a:ext uri="{FF2B5EF4-FFF2-40B4-BE49-F238E27FC236}">
                <a16:creationId xmlns:a16="http://schemas.microsoft.com/office/drawing/2014/main" id="{498DEB96-13BA-0E2E-84F2-C8A00F8C55C8}"/>
              </a:ext>
            </a:extLst>
          </p:cNvPr>
          <p:cNvSpPr/>
          <p:nvPr/>
        </p:nvSpPr>
        <p:spPr>
          <a:xfrm rot="16200000">
            <a:off x="7684829" y="3304509"/>
            <a:ext cx="1691468" cy="13783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Likebent trekant 6">
            <a:extLst>
              <a:ext uri="{FF2B5EF4-FFF2-40B4-BE49-F238E27FC236}">
                <a16:creationId xmlns:a16="http://schemas.microsoft.com/office/drawing/2014/main" id="{9FC4830C-38C1-A29C-86EE-9142FF7E20D3}"/>
              </a:ext>
            </a:extLst>
          </p:cNvPr>
          <p:cNvSpPr/>
          <p:nvPr/>
        </p:nvSpPr>
        <p:spPr>
          <a:xfrm rot="5400000">
            <a:off x="2800267" y="3304509"/>
            <a:ext cx="1691468" cy="13783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Likebent trekant 7">
            <a:extLst>
              <a:ext uri="{FF2B5EF4-FFF2-40B4-BE49-F238E27FC236}">
                <a16:creationId xmlns:a16="http://schemas.microsoft.com/office/drawing/2014/main" id="{04F9938E-2B60-2C06-3C48-FF2D0216CAC8}"/>
              </a:ext>
            </a:extLst>
          </p:cNvPr>
          <p:cNvSpPr/>
          <p:nvPr/>
        </p:nvSpPr>
        <p:spPr>
          <a:xfrm>
            <a:off x="5306482" y="1090303"/>
            <a:ext cx="1691468" cy="13783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Likebent trekant 8">
            <a:extLst>
              <a:ext uri="{FF2B5EF4-FFF2-40B4-BE49-F238E27FC236}">
                <a16:creationId xmlns:a16="http://schemas.microsoft.com/office/drawing/2014/main" id="{99E4BA90-A13C-5845-E466-0D19E5CC431E}"/>
              </a:ext>
            </a:extLst>
          </p:cNvPr>
          <p:cNvSpPr/>
          <p:nvPr/>
        </p:nvSpPr>
        <p:spPr>
          <a:xfrm>
            <a:off x="5306482" y="5624800"/>
            <a:ext cx="1691468" cy="13783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Ellipse 9">
            <a:extLst>
              <a:ext uri="{FF2B5EF4-FFF2-40B4-BE49-F238E27FC236}">
                <a16:creationId xmlns:a16="http://schemas.microsoft.com/office/drawing/2014/main" id="{B10C4D4E-6136-3581-73F9-3C2F290F7910}"/>
              </a:ext>
            </a:extLst>
          </p:cNvPr>
          <p:cNvSpPr/>
          <p:nvPr/>
        </p:nvSpPr>
        <p:spPr>
          <a:xfrm>
            <a:off x="341360" y="3056901"/>
            <a:ext cx="2850425" cy="63304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350" b="1" i="0" u="none" strike="noStrike" kern="1200" cap="none" spc="0" normalizeH="0" baseline="0" noProof="0">
                <a:ln>
                  <a:noFill/>
                </a:ln>
                <a:solidFill>
                  <a:prstClr val="black"/>
                </a:solidFill>
                <a:effectLst/>
                <a:uLnTx/>
                <a:uFillTx/>
                <a:latin typeface="Arial" panose="020B0604020202020204"/>
                <a:ea typeface="+mn-ea"/>
                <a:cs typeface="+mn-cs"/>
              </a:rPr>
              <a:t>Føringer i regelverket</a:t>
            </a:r>
          </a:p>
        </p:txBody>
      </p:sp>
      <p:sp>
        <p:nvSpPr>
          <p:cNvPr id="11" name="Plassholder for innhold 2">
            <a:extLst>
              <a:ext uri="{FF2B5EF4-FFF2-40B4-BE49-F238E27FC236}">
                <a16:creationId xmlns:a16="http://schemas.microsoft.com/office/drawing/2014/main" id="{76A1EA67-9DB4-FD30-4BF8-6A2A298AEA31}"/>
              </a:ext>
            </a:extLst>
          </p:cNvPr>
          <p:cNvSpPr txBox="1">
            <a:spLocks/>
          </p:cNvSpPr>
          <p:nvPr/>
        </p:nvSpPr>
        <p:spPr bwMode="auto">
          <a:xfrm>
            <a:off x="341359" y="3929450"/>
            <a:ext cx="1968503" cy="136444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269875" indent="-269875" algn="l" defTabSz="457200" rtl="0" eaLnBrk="1" fontAlgn="base" hangingPunct="1">
              <a:spcBef>
                <a:spcPct val="20000"/>
              </a:spcBef>
              <a:spcAft>
                <a:spcPct val="0"/>
              </a:spcAft>
              <a:buFont typeface="Arial" charset="0"/>
              <a:buBlip>
                <a:blip r:embed="rId2"/>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2"/>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2"/>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2"/>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2"/>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Offentliglova</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Forvaltningsloven</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Personvern</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Sikkerhet</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Andre relevante lover</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endParaRPr kumimoji="0" lang="nb-NO" sz="1200" b="0" i="0" u="none" strike="noStrike" kern="1200" cap="none" spc="0" normalizeH="0" baseline="0" noProof="0">
              <a:ln>
                <a:noFill/>
              </a:ln>
              <a:solidFill>
                <a:prstClr val="black"/>
              </a:solidFill>
              <a:effectLst/>
              <a:uLnTx/>
              <a:uFillTx/>
              <a:latin typeface="Arial"/>
              <a:cs typeface="Arial"/>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tab pos="630238" algn="l"/>
              </a:tabLst>
              <a:defRPr/>
            </a:pPr>
            <a:endParaRPr kumimoji="0" lang="nb-NO" sz="1200" b="0" i="0" u="none" strike="noStrike" kern="1200" cap="none" spc="0" normalizeH="0" baseline="0" noProof="0">
              <a:ln>
                <a:noFill/>
              </a:ln>
              <a:solidFill>
                <a:prstClr val="black"/>
              </a:solidFill>
              <a:effectLst/>
              <a:uLnTx/>
              <a:uFillTx/>
              <a:latin typeface="Arial"/>
              <a:cs typeface="Arial"/>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tab pos="630238" algn="l"/>
              </a:tabLst>
              <a:defRPr/>
            </a:pPr>
            <a:endParaRPr kumimoji="0" lang="nb-NO" sz="1200" b="0" i="0" u="none" strike="noStrike" kern="1200" cap="none" spc="0" normalizeH="0" baseline="0" noProof="0">
              <a:ln>
                <a:noFill/>
              </a:ln>
              <a:solidFill>
                <a:prstClr val="black"/>
              </a:solidFill>
              <a:effectLst/>
              <a:uLnTx/>
              <a:uFillTx/>
              <a:latin typeface="Arial"/>
              <a:cs typeface="Arial"/>
            </a:endParaRPr>
          </a:p>
        </p:txBody>
      </p:sp>
      <p:sp>
        <p:nvSpPr>
          <p:cNvPr id="12" name="Plassholder for innhold 2">
            <a:extLst>
              <a:ext uri="{FF2B5EF4-FFF2-40B4-BE49-F238E27FC236}">
                <a16:creationId xmlns:a16="http://schemas.microsoft.com/office/drawing/2014/main" id="{E2F001B2-E82A-130A-FBBC-5B8190FDA317}"/>
              </a:ext>
            </a:extLst>
          </p:cNvPr>
          <p:cNvSpPr txBox="1">
            <a:spLocks/>
          </p:cNvSpPr>
          <p:nvPr/>
        </p:nvSpPr>
        <p:spPr bwMode="auto">
          <a:xfrm>
            <a:off x="9221461" y="3929450"/>
            <a:ext cx="2629180" cy="136444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269875" indent="-269875" algn="l" defTabSz="457200" rtl="0" eaLnBrk="1" fontAlgn="base" hangingPunct="1">
              <a:spcBef>
                <a:spcPct val="20000"/>
              </a:spcBef>
              <a:spcAft>
                <a:spcPct val="0"/>
              </a:spcAft>
              <a:buFont typeface="Arial" charset="0"/>
              <a:buBlip>
                <a:blip r:embed="rId2"/>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2"/>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2"/>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2"/>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2"/>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Teknisk plattform?</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Integrasjoner mot andre systemer?</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Test-fasiliteter? </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r>
              <a:rPr kumimoji="0" lang="nb-NO" sz="1200" b="0" i="0" u="none" strike="noStrike" kern="1200" cap="none" spc="0" normalizeH="0" baseline="0" noProof="0">
                <a:ln>
                  <a:noFill/>
                </a:ln>
                <a:solidFill>
                  <a:prstClr val="black"/>
                </a:solidFill>
                <a:effectLst/>
                <a:uLnTx/>
                <a:uFillTx/>
                <a:latin typeface="Arial"/>
                <a:cs typeface="Arial"/>
              </a:rPr>
              <a:t>Brukere og brukergrupper?</a:t>
            </a:r>
          </a:p>
          <a:p>
            <a:pPr marL="269875" marR="0" lvl="0" indent="-269875"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tab pos="630238" algn="l"/>
              </a:tabLst>
              <a:defRPr/>
            </a:pPr>
            <a:endParaRPr kumimoji="0" lang="nb-NO" sz="1200" b="0" i="0" u="none" strike="noStrike" kern="1200" cap="none" spc="0" normalizeH="0" baseline="0" noProof="0">
              <a:ln>
                <a:noFill/>
              </a:ln>
              <a:solidFill>
                <a:prstClr val="black"/>
              </a:solidFill>
              <a:effectLst/>
              <a:uLnTx/>
              <a:uFillTx/>
              <a:latin typeface="Arial"/>
              <a:cs typeface="Arial"/>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tab pos="630238" algn="l"/>
              </a:tabLst>
              <a:defRPr/>
            </a:pPr>
            <a:endParaRPr kumimoji="0" lang="nb-NO" sz="1200" b="0" i="0" u="none" strike="noStrike" kern="1200" cap="none" spc="0" normalizeH="0" baseline="0" noProof="0">
              <a:ln>
                <a:noFill/>
              </a:ln>
              <a:solidFill>
                <a:prstClr val="black"/>
              </a:solidFill>
              <a:effectLst/>
              <a:uLnTx/>
              <a:uFillTx/>
              <a:latin typeface="Arial"/>
              <a:cs typeface="Arial"/>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tab pos="630238" algn="l"/>
              </a:tabLst>
              <a:defRPr/>
            </a:pPr>
            <a:endParaRPr kumimoji="0" lang="nb-NO" sz="12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159297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75292-2F74-2466-A6A5-4E346FF6A5B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751E174-C460-324F-1631-9B6C4D9A4325}"/>
              </a:ext>
            </a:extLst>
          </p:cNvPr>
          <p:cNvSpPr>
            <a:spLocks noGrp="1"/>
          </p:cNvSpPr>
          <p:nvPr>
            <p:ph type="title"/>
          </p:nvPr>
        </p:nvSpPr>
        <p:spPr/>
        <p:txBody>
          <a:bodyPr/>
          <a:lstStyle/>
          <a:p>
            <a:r>
              <a:rPr lang="nb-NO"/>
              <a:t>Digital dialogkonferanse: Nytt system for kjernebankfunksjon </a:t>
            </a:r>
          </a:p>
        </p:txBody>
      </p:sp>
      <p:sp>
        <p:nvSpPr>
          <p:cNvPr id="7" name="Rektangel 6">
            <a:extLst>
              <a:ext uri="{FF2B5EF4-FFF2-40B4-BE49-F238E27FC236}">
                <a16:creationId xmlns:a16="http://schemas.microsoft.com/office/drawing/2014/main" id="{88A45AAB-0103-CC12-F3CC-1BC7DD473A59}"/>
              </a:ext>
            </a:extLst>
          </p:cNvPr>
          <p:cNvSpPr/>
          <p:nvPr/>
        </p:nvSpPr>
        <p:spPr>
          <a:xfrm>
            <a:off x="535958" y="2626476"/>
            <a:ext cx="8788663" cy="416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tekst 2">
            <a:extLst>
              <a:ext uri="{FF2B5EF4-FFF2-40B4-BE49-F238E27FC236}">
                <a16:creationId xmlns:a16="http://schemas.microsoft.com/office/drawing/2014/main" id="{B1CD72EA-9433-0BBC-899B-C14CC5F1E447}"/>
              </a:ext>
            </a:extLst>
          </p:cNvPr>
          <p:cNvSpPr>
            <a:spLocks noGrp="1"/>
          </p:cNvSpPr>
          <p:nvPr>
            <p:ph type="body" sz="quarter" idx="13"/>
          </p:nvPr>
        </p:nvSpPr>
        <p:spPr>
          <a:xfrm>
            <a:off x="535960" y="1700419"/>
            <a:ext cx="9172484" cy="4351338"/>
          </a:xfrm>
        </p:spPr>
        <p:txBody>
          <a:bodyPr>
            <a:normAutofit/>
          </a:bodyPr>
          <a:lstStyle/>
          <a:p>
            <a:pPr marL="255270" indent="-255270"/>
            <a:r>
              <a:rPr lang="nb-NO"/>
              <a:t>Velkommen og introduksjon </a:t>
            </a:r>
            <a:endParaRPr lang="en-US"/>
          </a:p>
          <a:p>
            <a:pPr marL="255270" indent="-255270"/>
            <a:r>
              <a:rPr lang="nb-NO"/>
              <a:t>Hva er en innovativ anskaffelse? (Leverandørutviklingsprogrammet, LUP)</a:t>
            </a:r>
          </a:p>
          <a:p>
            <a:pPr marL="255270" indent="-255270"/>
            <a:r>
              <a:rPr lang="nb-NO"/>
              <a:t>Presentasjon av Husbanken </a:t>
            </a:r>
          </a:p>
          <a:p>
            <a:pPr marL="255270" indent="-255270"/>
            <a:r>
              <a:rPr lang="nb-NO"/>
              <a:t>Presentasjon av kommende oppdrag </a:t>
            </a:r>
          </a:p>
          <a:p>
            <a:pPr marL="255270" indent="-255270"/>
            <a:r>
              <a:rPr lang="nb-NO"/>
              <a:t>Presentasjon av overordnet tidsramme, og aktiviteter vi ser for oss frem til lansering av konkurranse </a:t>
            </a:r>
          </a:p>
          <a:p>
            <a:pPr marL="255270" indent="-255270"/>
            <a:r>
              <a:rPr lang="nb-NO"/>
              <a:t>Innspill fra deltagerne / spørsmål </a:t>
            </a:r>
          </a:p>
          <a:p>
            <a:pPr marL="255270" indent="-255270"/>
            <a:r>
              <a:rPr lang="nb-NO"/>
              <a:t>Invitasjon til 1:1 dialog, og orientering om spørreskjema for 1:1 dialogen</a:t>
            </a:r>
          </a:p>
        </p:txBody>
      </p:sp>
    </p:spTree>
    <p:extLst>
      <p:ext uri="{BB962C8B-B14F-4D97-AF65-F5344CB8AC3E}">
        <p14:creationId xmlns:p14="http://schemas.microsoft.com/office/powerpoint/2010/main" val="128612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7BB0A1-97D6-C315-CE4F-8EB37DDA380F}"/>
              </a:ext>
            </a:extLst>
          </p:cNvPr>
          <p:cNvSpPr>
            <a:spLocks noGrp="1"/>
          </p:cNvSpPr>
          <p:nvPr>
            <p:ph type="title"/>
          </p:nvPr>
        </p:nvSpPr>
        <p:spPr>
          <a:xfrm>
            <a:off x="3533313" y="866774"/>
            <a:ext cx="8122725" cy="713913"/>
          </a:xfrm>
        </p:spPr>
        <p:txBody>
          <a:bodyPr/>
          <a:lstStyle/>
          <a:p>
            <a:r>
              <a:rPr lang="nb-NO"/>
              <a:t>Om Husbanken</a:t>
            </a:r>
          </a:p>
        </p:txBody>
      </p:sp>
      <p:sp>
        <p:nvSpPr>
          <p:cNvPr id="4" name="Plassholder for innhold 3">
            <a:extLst>
              <a:ext uri="{FF2B5EF4-FFF2-40B4-BE49-F238E27FC236}">
                <a16:creationId xmlns:a16="http://schemas.microsoft.com/office/drawing/2014/main" id="{B5097F8A-A46E-3C45-22DB-480433DAE104}"/>
              </a:ext>
            </a:extLst>
          </p:cNvPr>
          <p:cNvSpPr>
            <a:spLocks noGrp="1"/>
          </p:cNvSpPr>
          <p:nvPr>
            <p:ph sz="half" idx="2"/>
          </p:nvPr>
        </p:nvSpPr>
        <p:spPr>
          <a:xfrm>
            <a:off x="3613212" y="1702800"/>
            <a:ext cx="8042388" cy="4351338"/>
          </a:xfrm>
        </p:spPr>
        <p:txBody>
          <a:bodyPr/>
          <a:lstStyle/>
          <a:p>
            <a:r>
              <a:rPr lang="nb-NO"/>
              <a:t>Et statlig forvaltningsorgan og et direktorat </a:t>
            </a:r>
          </a:p>
          <a:p>
            <a:r>
              <a:rPr lang="nb-NO"/>
              <a:t>Direkte underlagt Kommunal- og distriktsdepartementet (KDD) men</a:t>
            </a:r>
            <a:r>
              <a:rPr lang="nb-NO">
                <a:latin typeface="Inter Light"/>
              </a:rPr>
              <a:t> forvalter også økonomiske virkemidler for andre departementer (HOD, KD, ED og BFD)</a:t>
            </a:r>
            <a:endParaRPr lang="nb-NO"/>
          </a:p>
          <a:p>
            <a:endParaRPr lang="nb-NO" sz="1800" b="0" i="0" u="none" strike="noStrike" baseline="0">
              <a:latin typeface="Inter Light"/>
            </a:endParaRPr>
          </a:p>
          <a:p>
            <a:r>
              <a:rPr lang="nb-NO" sz="1800" b="0" i="0" u="none" strike="noStrike" baseline="0">
                <a:latin typeface="Inter Light"/>
              </a:rPr>
              <a:t>Stortinget vedtar bevilgninger til Husbankens drift, statlig bostøtte og låne- og tilskuddsordninger i statsbudsjettet</a:t>
            </a:r>
          </a:p>
          <a:p>
            <a:r>
              <a:rPr lang="nb-NO" sz="1800" b="0" i="0" u="none" strike="noStrike" baseline="0">
                <a:latin typeface="Inter Light"/>
              </a:rPr>
              <a:t>Husbankens virksomhet blir regulert i Lov om Husbanken (Husbankloven) og forskrifter </a:t>
            </a:r>
            <a:r>
              <a:rPr lang="nb-NO">
                <a:latin typeface="Inter Light"/>
              </a:rPr>
              <a:t>som omfatter </a:t>
            </a:r>
            <a:r>
              <a:rPr lang="nb-NO" sz="1800" b="0" i="0" u="none" strike="noStrike" baseline="0">
                <a:latin typeface="Inter Light"/>
              </a:rPr>
              <a:t>forvaltningen av bostøtte, boliglån og tilskuddsordninger til boligformål </a:t>
            </a:r>
          </a:p>
          <a:p>
            <a:endParaRPr lang="nb-NO"/>
          </a:p>
        </p:txBody>
      </p:sp>
      <p:grpSp>
        <p:nvGrpSpPr>
          <p:cNvPr id="10" name="Gruppe 9">
            <a:extLst>
              <a:ext uri="{FF2B5EF4-FFF2-40B4-BE49-F238E27FC236}">
                <a16:creationId xmlns:a16="http://schemas.microsoft.com/office/drawing/2014/main" id="{BCB1CF3D-3C61-105F-5767-FA4627509ECD}"/>
              </a:ext>
            </a:extLst>
          </p:cNvPr>
          <p:cNvGrpSpPr/>
          <p:nvPr/>
        </p:nvGrpSpPr>
        <p:grpSpPr>
          <a:xfrm>
            <a:off x="-12" y="0"/>
            <a:ext cx="3277332" cy="6858000"/>
            <a:chOff x="5255581" y="0"/>
            <a:chExt cx="3277332" cy="6858000"/>
          </a:xfrm>
        </p:grpSpPr>
        <p:sp>
          <p:nvSpPr>
            <p:cNvPr id="9" name="Rektangel 8">
              <a:extLst>
                <a:ext uri="{FF2B5EF4-FFF2-40B4-BE49-F238E27FC236}">
                  <a16:creationId xmlns:a16="http://schemas.microsoft.com/office/drawing/2014/main" id="{7D02007E-01AD-3630-5069-9C985033AE69}"/>
                </a:ext>
              </a:extLst>
            </p:cNvPr>
            <p:cNvSpPr/>
            <p:nvPr/>
          </p:nvSpPr>
          <p:spPr>
            <a:xfrm>
              <a:off x="5255581" y="0"/>
              <a:ext cx="3277332" cy="6858000"/>
            </a:xfrm>
            <a:prstGeom prst="rect">
              <a:avLst/>
            </a:prstGeom>
            <a:solidFill>
              <a:srgbClr val="EEF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a:extLst>
                <a:ext uri="{FF2B5EF4-FFF2-40B4-BE49-F238E27FC236}">
                  <a16:creationId xmlns:a16="http://schemas.microsoft.com/office/drawing/2014/main" id="{A603F913-0CE3-9B5E-FA53-70215119E2BC}"/>
                </a:ext>
              </a:extLst>
            </p:cNvPr>
            <p:cNvPicPr>
              <a:picLocks noChangeAspect="1"/>
            </p:cNvPicPr>
            <p:nvPr/>
          </p:nvPicPr>
          <p:blipFill>
            <a:blip r:embed="rId3"/>
            <a:stretch>
              <a:fillRect/>
            </a:stretch>
          </p:blipFill>
          <p:spPr>
            <a:xfrm>
              <a:off x="5368007" y="470517"/>
              <a:ext cx="3052479" cy="6387483"/>
            </a:xfrm>
            <a:prstGeom prst="rect">
              <a:avLst/>
            </a:prstGeom>
          </p:spPr>
        </p:pic>
      </p:grpSp>
    </p:spTree>
    <p:extLst>
      <p:ext uri="{BB962C8B-B14F-4D97-AF65-F5344CB8AC3E}">
        <p14:creationId xmlns:p14="http://schemas.microsoft.com/office/powerpoint/2010/main" val="273187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E4BC3-7D38-1591-E43D-F5F0FE5B78B6}"/>
            </a:ext>
          </a:extLst>
        </p:cNvPr>
        <p:cNvGrpSpPr/>
        <p:nvPr/>
      </p:nvGrpSpPr>
      <p:grpSpPr>
        <a:xfrm>
          <a:off x="0" y="0"/>
          <a:ext cx="0" cy="0"/>
          <a:chOff x="0" y="0"/>
          <a:chExt cx="0" cy="0"/>
        </a:xfrm>
      </p:grpSpPr>
      <p:sp>
        <p:nvSpPr>
          <p:cNvPr id="12" name="Rektangel 11">
            <a:extLst>
              <a:ext uri="{FF2B5EF4-FFF2-40B4-BE49-F238E27FC236}">
                <a16:creationId xmlns:a16="http://schemas.microsoft.com/office/drawing/2014/main" id="{675B632E-1FC4-3C2B-EB5D-D54EB1179377}"/>
              </a:ext>
            </a:extLst>
          </p:cNvPr>
          <p:cNvSpPr/>
          <p:nvPr/>
        </p:nvSpPr>
        <p:spPr>
          <a:xfrm>
            <a:off x="6445188" y="0"/>
            <a:ext cx="5746812" cy="6858000"/>
          </a:xfrm>
          <a:prstGeom prst="rect">
            <a:avLst/>
          </a:prstGeom>
          <a:solidFill>
            <a:srgbClr val="EEF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CCB3103-C78B-0E78-953D-B5ECDBD23679}"/>
              </a:ext>
            </a:extLst>
          </p:cNvPr>
          <p:cNvSpPr>
            <a:spLocks noGrp="1"/>
          </p:cNvSpPr>
          <p:nvPr>
            <p:ph type="title"/>
          </p:nvPr>
        </p:nvSpPr>
        <p:spPr/>
        <p:txBody>
          <a:bodyPr/>
          <a:lstStyle/>
          <a:p>
            <a:r>
              <a:rPr lang="nb-NO"/>
              <a:t>Organisering</a:t>
            </a:r>
          </a:p>
        </p:txBody>
      </p:sp>
      <p:pic>
        <p:nvPicPr>
          <p:cNvPr id="3" name="Bilde 2">
            <a:extLst>
              <a:ext uri="{FF2B5EF4-FFF2-40B4-BE49-F238E27FC236}">
                <a16:creationId xmlns:a16="http://schemas.microsoft.com/office/drawing/2014/main" id="{AB0392BD-5886-2D0B-EFBB-359D499101F2}"/>
              </a:ext>
            </a:extLst>
          </p:cNvPr>
          <p:cNvPicPr>
            <a:picLocks noChangeAspect="1"/>
          </p:cNvPicPr>
          <p:nvPr/>
        </p:nvPicPr>
        <p:blipFill>
          <a:blip r:embed="rId3"/>
          <a:stretch>
            <a:fillRect/>
          </a:stretch>
        </p:blipFill>
        <p:spPr>
          <a:xfrm>
            <a:off x="6890008" y="648070"/>
            <a:ext cx="5250741" cy="5561860"/>
          </a:xfrm>
          <a:prstGeom prst="rect">
            <a:avLst/>
          </a:prstGeom>
        </p:spPr>
      </p:pic>
      <p:pic>
        <p:nvPicPr>
          <p:cNvPr id="5" name="Bilde 4">
            <a:extLst>
              <a:ext uri="{FF2B5EF4-FFF2-40B4-BE49-F238E27FC236}">
                <a16:creationId xmlns:a16="http://schemas.microsoft.com/office/drawing/2014/main" id="{67288168-0E43-37B5-0003-05354F3CC99D}"/>
              </a:ext>
            </a:extLst>
          </p:cNvPr>
          <p:cNvPicPr>
            <a:picLocks noChangeAspect="1"/>
          </p:cNvPicPr>
          <p:nvPr/>
        </p:nvPicPr>
        <p:blipFill>
          <a:blip r:embed="rId4"/>
          <a:stretch>
            <a:fillRect/>
          </a:stretch>
        </p:blipFill>
        <p:spPr>
          <a:xfrm>
            <a:off x="749875" y="1641778"/>
            <a:ext cx="5056449" cy="4568152"/>
          </a:xfrm>
          <a:prstGeom prst="rect">
            <a:avLst/>
          </a:prstGeom>
        </p:spPr>
      </p:pic>
    </p:spTree>
    <p:extLst>
      <p:ext uri="{BB962C8B-B14F-4D97-AF65-F5344CB8AC3E}">
        <p14:creationId xmlns:p14="http://schemas.microsoft.com/office/powerpoint/2010/main" val="53924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09441C-2DC4-17B9-BA7E-9EF2653228EF}"/>
              </a:ext>
            </a:extLst>
          </p:cNvPr>
          <p:cNvSpPr>
            <a:spLocks noGrp="1"/>
          </p:cNvSpPr>
          <p:nvPr>
            <p:ph type="title"/>
          </p:nvPr>
        </p:nvSpPr>
        <p:spPr/>
        <p:txBody>
          <a:bodyPr/>
          <a:lstStyle/>
          <a:p>
            <a:r>
              <a:rPr lang="nb-NO"/>
              <a:t>Vårt samfunnsoppdrag</a:t>
            </a:r>
          </a:p>
        </p:txBody>
      </p:sp>
      <p:sp>
        <p:nvSpPr>
          <p:cNvPr id="3" name="Plassholder for innhold 2">
            <a:extLst>
              <a:ext uri="{FF2B5EF4-FFF2-40B4-BE49-F238E27FC236}">
                <a16:creationId xmlns:a16="http://schemas.microsoft.com/office/drawing/2014/main" id="{AECBFD84-AA28-E2D1-6A23-5C464ACED6AB}"/>
              </a:ext>
            </a:extLst>
          </p:cNvPr>
          <p:cNvSpPr>
            <a:spLocks noGrp="1"/>
          </p:cNvSpPr>
          <p:nvPr>
            <p:ph sz="half" idx="1"/>
          </p:nvPr>
        </p:nvSpPr>
        <p:spPr>
          <a:xfrm>
            <a:off x="536400" y="1702800"/>
            <a:ext cx="5207452" cy="4351338"/>
          </a:xfrm>
        </p:spPr>
        <p:txBody>
          <a:bodyPr>
            <a:normAutofit/>
          </a:bodyPr>
          <a:lstStyle/>
          <a:p>
            <a:pPr marL="0" indent="0">
              <a:spcAft>
                <a:spcPts val="600"/>
              </a:spcAft>
              <a:buNone/>
            </a:pPr>
            <a:r>
              <a:rPr lang="nb-NO" i="1"/>
              <a:t>Husbanken skal forebygge at folk blir vanskeligstilte på boligmarkedet, bidra til at flere kan skaffe seg og beholde en egnet bolig og støtte kommunene i deres boligpolitiske arbeid. </a:t>
            </a:r>
            <a:endParaRPr lang="nb-NO"/>
          </a:p>
          <a:p>
            <a:pPr marL="0" indent="0">
              <a:buNone/>
            </a:pPr>
            <a:r>
              <a:rPr lang="nb-NO"/>
              <a:t>Husbankens roller:</a:t>
            </a:r>
          </a:p>
        </p:txBody>
      </p:sp>
      <p:pic>
        <p:nvPicPr>
          <p:cNvPr id="6" name="Bilde 5">
            <a:extLst>
              <a:ext uri="{FF2B5EF4-FFF2-40B4-BE49-F238E27FC236}">
                <a16:creationId xmlns:a16="http://schemas.microsoft.com/office/drawing/2014/main" id="{926B6263-4DEC-AE97-0848-08021032CD58}"/>
              </a:ext>
            </a:extLst>
          </p:cNvPr>
          <p:cNvPicPr>
            <a:picLocks noChangeAspect="1"/>
          </p:cNvPicPr>
          <p:nvPr/>
        </p:nvPicPr>
        <p:blipFill>
          <a:blip r:embed="rId3"/>
          <a:stretch>
            <a:fillRect/>
          </a:stretch>
        </p:blipFill>
        <p:spPr>
          <a:xfrm>
            <a:off x="6216358" y="0"/>
            <a:ext cx="5975642" cy="6858000"/>
          </a:xfrm>
          <a:prstGeom prst="rect">
            <a:avLst/>
          </a:prstGeom>
        </p:spPr>
      </p:pic>
      <p:pic>
        <p:nvPicPr>
          <p:cNvPr id="4" name="Grafikk 3">
            <a:extLst>
              <a:ext uri="{FF2B5EF4-FFF2-40B4-BE49-F238E27FC236}">
                <a16:creationId xmlns:a16="http://schemas.microsoft.com/office/drawing/2014/main" id="{998EDE83-CB88-306F-160E-EE27A11C31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4773" y="3500055"/>
            <a:ext cx="720000" cy="542660"/>
          </a:xfrm>
          <a:prstGeom prst="rect">
            <a:avLst/>
          </a:prstGeom>
        </p:spPr>
      </p:pic>
      <p:sp>
        <p:nvSpPr>
          <p:cNvPr id="5" name="TekstSylinder 4">
            <a:extLst>
              <a:ext uri="{FF2B5EF4-FFF2-40B4-BE49-F238E27FC236}">
                <a16:creationId xmlns:a16="http://schemas.microsoft.com/office/drawing/2014/main" id="{01502BAC-5A18-8E50-4372-598932E8D622}"/>
              </a:ext>
            </a:extLst>
          </p:cNvPr>
          <p:cNvSpPr txBox="1"/>
          <p:nvPr/>
        </p:nvSpPr>
        <p:spPr>
          <a:xfrm>
            <a:off x="1694185" y="3583849"/>
            <a:ext cx="2710761" cy="369332"/>
          </a:xfrm>
          <a:prstGeom prst="rect">
            <a:avLst/>
          </a:prstGeom>
          <a:noFill/>
        </p:spPr>
        <p:txBody>
          <a:bodyPr wrap="square">
            <a:spAutoFit/>
          </a:bodyPr>
          <a:lstStyle/>
          <a:p>
            <a:pPr marL="0" indent="0">
              <a:spcBef>
                <a:spcPts val="1200"/>
              </a:spcBef>
              <a:buNone/>
            </a:pPr>
            <a:r>
              <a:rPr lang="nb-NO" sz="1800" b="1">
                <a:solidFill>
                  <a:schemeClr val="tx2"/>
                </a:solidFill>
              </a:rPr>
              <a:t>Sikker og effektiv forvalter</a:t>
            </a:r>
          </a:p>
        </p:txBody>
      </p:sp>
      <p:sp>
        <p:nvSpPr>
          <p:cNvPr id="7" name="TekstSylinder 6">
            <a:extLst>
              <a:ext uri="{FF2B5EF4-FFF2-40B4-BE49-F238E27FC236}">
                <a16:creationId xmlns:a16="http://schemas.microsoft.com/office/drawing/2014/main" id="{7485BA43-50EA-7102-8B39-75D5215BA0A2}"/>
              </a:ext>
            </a:extLst>
          </p:cNvPr>
          <p:cNvSpPr txBox="1"/>
          <p:nvPr/>
        </p:nvSpPr>
        <p:spPr>
          <a:xfrm>
            <a:off x="1734773" y="5430752"/>
            <a:ext cx="2951527" cy="369332"/>
          </a:xfrm>
          <a:prstGeom prst="rect">
            <a:avLst/>
          </a:prstGeom>
          <a:noFill/>
        </p:spPr>
        <p:txBody>
          <a:bodyPr wrap="square">
            <a:spAutoFit/>
          </a:bodyPr>
          <a:lstStyle/>
          <a:p>
            <a:pPr marL="0" indent="0">
              <a:spcBef>
                <a:spcPts val="1200"/>
              </a:spcBef>
              <a:buNone/>
            </a:pPr>
            <a:r>
              <a:rPr lang="nb-NO" sz="1800" b="1">
                <a:solidFill>
                  <a:schemeClr val="tx2"/>
                </a:solidFill>
              </a:rPr>
              <a:t>Digital pådriver</a:t>
            </a:r>
          </a:p>
        </p:txBody>
      </p:sp>
      <p:sp>
        <p:nvSpPr>
          <p:cNvPr id="8" name="TekstSylinder 7">
            <a:extLst>
              <a:ext uri="{FF2B5EF4-FFF2-40B4-BE49-F238E27FC236}">
                <a16:creationId xmlns:a16="http://schemas.microsoft.com/office/drawing/2014/main" id="{9DF7AAA4-09C9-6432-37AD-371D509EA216}"/>
              </a:ext>
            </a:extLst>
          </p:cNvPr>
          <p:cNvSpPr txBox="1"/>
          <p:nvPr/>
        </p:nvSpPr>
        <p:spPr>
          <a:xfrm>
            <a:off x="1694185" y="4816075"/>
            <a:ext cx="2816269" cy="369332"/>
          </a:xfrm>
          <a:prstGeom prst="rect">
            <a:avLst/>
          </a:prstGeom>
          <a:noFill/>
        </p:spPr>
        <p:txBody>
          <a:bodyPr wrap="square">
            <a:spAutoFit/>
          </a:bodyPr>
          <a:lstStyle/>
          <a:p>
            <a:pPr marL="0" indent="0">
              <a:spcBef>
                <a:spcPts val="1200"/>
              </a:spcBef>
              <a:buNone/>
            </a:pPr>
            <a:r>
              <a:rPr lang="nb-NO" sz="1800">
                <a:solidFill>
                  <a:schemeClr val="tx2"/>
                </a:solidFill>
              </a:rPr>
              <a:t>Faglig støttespiller</a:t>
            </a:r>
          </a:p>
        </p:txBody>
      </p:sp>
      <p:sp>
        <p:nvSpPr>
          <p:cNvPr id="9" name="TekstSylinder 8">
            <a:extLst>
              <a:ext uri="{FF2B5EF4-FFF2-40B4-BE49-F238E27FC236}">
                <a16:creationId xmlns:a16="http://schemas.microsoft.com/office/drawing/2014/main" id="{0D14D6D0-D334-CF89-3017-F3596E084FE9}"/>
              </a:ext>
            </a:extLst>
          </p:cNvPr>
          <p:cNvSpPr txBox="1"/>
          <p:nvPr/>
        </p:nvSpPr>
        <p:spPr>
          <a:xfrm>
            <a:off x="1694185" y="4201397"/>
            <a:ext cx="3325804" cy="369332"/>
          </a:xfrm>
          <a:prstGeom prst="rect">
            <a:avLst/>
          </a:prstGeom>
          <a:noFill/>
        </p:spPr>
        <p:txBody>
          <a:bodyPr wrap="square">
            <a:spAutoFit/>
          </a:bodyPr>
          <a:lstStyle/>
          <a:p>
            <a:pPr marL="0" indent="0">
              <a:spcBef>
                <a:spcPts val="1200"/>
              </a:spcBef>
              <a:buNone/>
            </a:pPr>
            <a:r>
              <a:rPr lang="nb-NO" sz="1800">
                <a:solidFill>
                  <a:schemeClr val="tx2"/>
                </a:solidFill>
              </a:rPr>
              <a:t>Nasjonal kunnskapsrolle</a:t>
            </a:r>
          </a:p>
        </p:txBody>
      </p:sp>
      <p:pic>
        <p:nvPicPr>
          <p:cNvPr id="10" name="Grafikk 9">
            <a:extLst>
              <a:ext uri="{FF2B5EF4-FFF2-40B4-BE49-F238E27FC236}">
                <a16:creationId xmlns:a16="http://schemas.microsoft.com/office/drawing/2014/main" id="{27591FDF-3E76-C557-0E54-99D6B22A2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4773" y="4114733"/>
            <a:ext cx="720000" cy="542660"/>
          </a:xfrm>
          <a:prstGeom prst="rect">
            <a:avLst/>
          </a:prstGeom>
        </p:spPr>
      </p:pic>
      <p:pic>
        <p:nvPicPr>
          <p:cNvPr id="11" name="Grafikk 10">
            <a:extLst>
              <a:ext uri="{FF2B5EF4-FFF2-40B4-BE49-F238E27FC236}">
                <a16:creationId xmlns:a16="http://schemas.microsoft.com/office/drawing/2014/main" id="{DB8DB114-A176-CA42-4476-A251DB64BFA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4773" y="4729411"/>
            <a:ext cx="720000" cy="542660"/>
          </a:xfrm>
          <a:prstGeom prst="rect">
            <a:avLst/>
          </a:prstGeom>
        </p:spPr>
      </p:pic>
      <p:pic>
        <p:nvPicPr>
          <p:cNvPr id="12" name="Grafikk 11">
            <a:extLst>
              <a:ext uri="{FF2B5EF4-FFF2-40B4-BE49-F238E27FC236}">
                <a16:creationId xmlns:a16="http://schemas.microsoft.com/office/drawing/2014/main" id="{1CA12160-9208-C04B-CD7F-061CF0BEEE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4773" y="5344088"/>
            <a:ext cx="720000" cy="542660"/>
          </a:xfrm>
          <a:prstGeom prst="rect">
            <a:avLst/>
          </a:prstGeom>
        </p:spPr>
      </p:pic>
    </p:spTree>
    <p:extLst>
      <p:ext uri="{BB962C8B-B14F-4D97-AF65-F5344CB8AC3E}">
        <p14:creationId xmlns:p14="http://schemas.microsoft.com/office/powerpoint/2010/main" val="79627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463AA-D0E6-2B92-1EE4-537ECE263A8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520D3E6-45DA-8A7F-8D67-7D08E6EAA8D0}"/>
              </a:ext>
            </a:extLst>
          </p:cNvPr>
          <p:cNvSpPr>
            <a:spLocks noGrp="1"/>
          </p:cNvSpPr>
          <p:nvPr>
            <p:ph type="title"/>
          </p:nvPr>
        </p:nvSpPr>
        <p:spPr/>
        <p:txBody>
          <a:bodyPr/>
          <a:lstStyle/>
          <a:p>
            <a:r>
              <a:rPr lang="nb-NO"/>
              <a:t>Utfordringsbildet </a:t>
            </a:r>
          </a:p>
        </p:txBody>
      </p:sp>
      <p:sp>
        <p:nvSpPr>
          <p:cNvPr id="4" name="Plassholder for innhold 3">
            <a:extLst>
              <a:ext uri="{FF2B5EF4-FFF2-40B4-BE49-F238E27FC236}">
                <a16:creationId xmlns:a16="http://schemas.microsoft.com/office/drawing/2014/main" id="{1D337679-975C-803E-AFA7-4ED008682831}"/>
              </a:ext>
            </a:extLst>
          </p:cNvPr>
          <p:cNvSpPr>
            <a:spLocks noGrp="1"/>
          </p:cNvSpPr>
          <p:nvPr>
            <p:ph sz="half" idx="1"/>
          </p:nvPr>
        </p:nvSpPr>
        <p:spPr>
          <a:xfrm>
            <a:off x="536399" y="1702800"/>
            <a:ext cx="6078889" cy="4351338"/>
          </a:xfrm>
        </p:spPr>
        <p:txBody>
          <a:bodyPr/>
          <a:lstStyle/>
          <a:p>
            <a:pPr marL="171450" marR="0" lvl="0" indent="-171450" algn="l" defTabSz="914400" rtl="0" eaLnBrk="1" fontAlgn="auto" latinLnBrk="0" hangingPunct="1">
              <a:lnSpc>
                <a:spcPct val="107000"/>
              </a:lnSpc>
              <a:spcBef>
                <a:spcPts val="30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srgbClr val="2C4656"/>
                </a:solidFill>
                <a:effectLst/>
                <a:uLnTx/>
                <a:uFillTx/>
                <a:latin typeface="Inter"/>
                <a:ea typeface="+mn-ea"/>
                <a:cs typeface="+mn-cs"/>
              </a:rPr>
              <a:t>Flere har fått det økonomisk vanskeligere</a:t>
            </a:r>
          </a:p>
          <a:p>
            <a:pPr marL="171450" marR="0" lvl="0" indent="-171450" algn="l" defTabSz="914400" rtl="0" eaLnBrk="1" fontAlgn="auto" latinLnBrk="0" hangingPunct="1">
              <a:lnSpc>
                <a:spcPct val="107000"/>
              </a:lnSpc>
              <a:spcBef>
                <a:spcPts val="30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srgbClr val="2C4656"/>
                </a:solidFill>
                <a:effectLst/>
                <a:uLnTx/>
                <a:uFillTx/>
                <a:latin typeface="Inter"/>
                <a:ea typeface="+mn-ea"/>
                <a:cs typeface="+mn-cs"/>
              </a:rPr>
              <a:t>Ubalanse i leiemarkedet</a:t>
            </a:r>
          </a:p>
          <a:p>
            <a:pPr marL="171450" marR="0" lvl="0" indent="-171450" algn="l" defTabSz="914400" rtl="0" eaLnBrk="1" fontAlgn="auto" latinLnBrk="0" hangingPunct="1">
              <a:lnSpc>
                <a:spcPct val="107000"/>
              </a:lnSpc>
              <a:spcBef>
                <a:spcPts val="30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srgbClr val="2C4656"/>
                </a:solidFill>
                <a:effectLst/>
                <a:uLnTx/>
                <a:uFillTx/>
                <a:latin typeface="Inter"/>
                <a:ea typeface="+mn-ea"/>
                <a:cs typeface="+mn-cs"/>
              </a:rPr>
              <a:t>Rekordlav boligbygging</a:t>
            </a:r>
          </a:p>
          <a:p>
            <a:pPr marL="171450" marR="0" lvl="0" indent="-171450" algn="l" defTabSz="914400" rtl="0" eaLnBrk="1" fontAlgn="auto" latinLnBrk="0" hangingPunct="1">
              <a:lnSpc>
                <a:spcPct val="107000"/>
              </a:lnSpc>
              <a:spcBef>
                <a:spcPts val="300"/>
              </a:spcBef>
              <a:spcAft>
                <a:spcPts val="0"/>
              </a:spcAft>
              <a:buClrTx/>
              <a:buSzTx/>
              <a:buFont typeface="Arial" panose="020B0604020202020204" pitchFamily="34" charset="0"/>
              <a:buChar char="•"/>
              <a:tabLst/>
              <a:defRPr/>
            </a:pPr>
            <a:r>
              <a:rPr kumimoji="0" lang="nb-NO" b="0" i="0" u="none" strike="noStrike" kern="1200" cap="none" spc="0" normalizeH="0" baseline="0" noProof="0">
                <a:ln>
                  <a:noFill/>
                </a:ln>
                <a:solidFill>
                  <a:srgbClr val="2C4656"/>
                </a:solidFill>
                <a:effectLst/>
                <a:uLnTx/>
                <a:uFillTx/>
                <a:latin typeface="Inter"/>
                <a:ea typeface="+mn-ea"/>
                <a:cs typeface="+mn-cs"/>
              </a:rPr>
              <a:t>Høyere politiske ambisjoner i boligpolitikken og til Husbankens rolle</a:t>
            </a:r>
          </a:p>
          <a:p>
            <a:pPr marL="171450" marR="0" lvl="0" indent="-171450" algn="l" defTabSz="914400" rtl="0" eaLnBrk="1" fontAlgn="auto" latinLnBrk="0" hangingPunct="1">
              <a:lnSpc>
                <a:spcPct val="107000"/>
              </a:lnSpc>
              <a:spcBef>
                <a:spcPts val="300"/>
              </a:spcBef>
              <a:spcAft>
                <a:spcPts val="0"/>
              </a:spcAft>
              <a:buClrTx/>
              <a:buSzTx/>
              <a:buFont typeface="Arial" panose="020B0604020202020204" pitchFamily="34" charset="0"/>
              <a:buChar char="•"/>
              <a:tabLst/>
              <a:defRPr/>
            </a:pPr>
            <a:endParaRPr kumimoji="0" lang="nb-NO" sz="1800" b="0" i="0" u="none" strike="noStrike" kern="1200" cap="none" spc="0" normalizeH="0" baseline="0" noProof="0">
              <a:ln>
                <a:noFill/>
              </a:ln>
              <a:solidFill>
                <a:srgbClr val="2C4656"/>
              </a:solidFill>
              <a:effectLst/>
              <a:uLnTx/>
              <a:uFillTx/>
              <a:latin typeface="Inter"/>
              <a:ea typeface="+mn-ea"/>
              <a:cs typeface="+mn-cs"/>
            </a:endParaRPr>
          </a:p>
          <a:p>
            <a:endParaRPr lang="nb-NO"/>
          </a:p>
        </p:txBody>
      </p:sp>
      <p:sp>
        <p:nvSpPr>
          <p:cNvPr id="7" name="TekstSylinder 6">
            <a:extLst>
              <a:ext uri="{FF2B5EF4-FFF2-40B4-BE49-F238E27FC236}">
                <a16:creationId xmlns:a16="http://schemas.microsoft.com/office/drawing/2014/main" id="{6B8F9083-E5C8-6343-EEF9-6958AE11E07D}"/>
              </a:ext>
            </a:extLst>
          </p:cNvPr>
          <p:cNvSpPr txBox="1"/>
          <p:nvPr/>
        </p:nvSpPr>
        <p:spPr>
          <a:xfrm>
            <a:off x="535961" y="4276667"/>
            <a:ext cx="6096000" cy="1569660"/>
          </a:xfrm>
          <a:prstGeom prst="rect">
            <a:avLst/>
          </a:prstGeom>
          <a:noFill/>
        </p:spPr>
        <p:txBody>
          <a:bodyPr wrap="square">
            <a:spAutoFit/>
          </a:bodyPr>
          <a:lstStyle/>
          <a:p>
            <a:pPr algn="ctr"/>
            <a:r>
              <a:rPr lang="nb-NO" sz="2400">
                <a:solidFill>
                  <a:schemeClr val="tx2"/>
                </a:solidFill>
              </a:rPr>
              <a:t>Husbankens finansieringsandel i </a:t>
            </a:r>
            <a:r>
              <a:rPr lang="nb-NO" sz="2400" err="1">
                <a:solidFill>
                  <a:schemeClr val="tx2"/>
                </a:solidFill>
              </a:rPr>
              <a:t>nyboligmarkedet</a:t>
            </a:r>
            <a:r>
              <a:rPr lang="nb-NO" sz="2400">
                <a:solidFill>
                  <a:schemeClr val="tx2"/>
                </a:solidFill>
              </a:rPr>
              <a:t> økte fra 14 prosent i 2023 til 31 prosent i 2024. Det er det høyeste nivået på mer enn 20 år.</a:t>
            </a:r>
          </a:p>
        </p:txBody>
      </p:sp>
      <p:pic>
        <p:nvPicPr>
          <p:cNvPr id="9" name="Bilde 8">
            <a:extLst>
              <a:ext uri="{FF2B5EF4-FFF2-40B4-BE49-F238E27FC236}">
                <a16:creationId xmlns:a16="http://schemas.microsoft.com/office/drawing/2014/main" id="{118F4B28-5C85-D953-6670-0D90FD211F99}"/>
              </a:ext>
            </a:extLst>
          </p:cNvPr>
          <p:cNvPicPr>
            <a:picLocks noChangeAspect="1"/>
          </p:cNvPicPr>
          <p:nvPr/>
        </p:nvPicPr>
        <p:blipFill>
          <a:blip r:embed="rId3"/>
          <a:stretch>
            <a:fillRect/>
          </a:stretch>
        </p:blipFill>
        <p:spPr>
          <a:xfrm>
            <a:off x="7478961" y="0"/>
            <a:ext cx="4713039" cy="6858000"/>
          </a:xfrm>
          <a:prstGeom prst="rect">
            <a:avLst/>
          </a:prstGeom>
        </p:spPr>
      </p:pic>
    </p:spTree>
    <p:extLst>
      <p:ext uri="{BB962C8B-B14F-4D97-AF65-F5344CB8AC3E}">
        <p14:creationId xmlns:p14="http://schemas.microsoft.com/office/powerpoint/2010/main" val="191480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AEE42F-5CBA-3D3B-C207-EC25A99487BA}"/>
              </a:ext>
            </a:extLst>
          </p:cNvPr>
          <p:cNvSpPr>
            <a:spLocks noGrp="1"/>
          </p:cNvSpPr>
          <p:nvPr>
            <p:ph type="title"/>
          </p:nvPr>
        </p:nvSpPr>
        <p:spPr/>
        <p:txBody>
          <a:bodyPr/>
          <a:lstStyle/>
          <a:p>
            <a:r>
              <a:rPr lang="nb-NO"/>
              <a:t>Sikker og effektiv forvalter</a:t>
            </a:r>
          </a:p>
        </p:txBody>
      </p:sp>
      <p:sp>
        <p:nvSpPr>
          <p:cNvPr id="3" name="Plassholder for innhold 2">
            <a:extLst>
              <a:ext uri="{FF2B5EF4-FFF2-40B4-BE49-F238E27FC236}">
                <a16:creationId xmlns:a16="http://schemas.microsoft.com/office/drawing/2014/main" id="{0E7005BE-7647-20ED-6D97-51543592395C}"/>
              </a:ext>
            </a:extLst>
          </p:cNvPr>
          <p:cNvSpPr>
            <a:spLocks noGrp="1"/>
          </p:cNvSpPr>
          <p:nvPr>
            <p:ph sz="half" idx="1"/>
          </p:nvPr>
        </p:nvSpPr>
        <p:spPr/>
        <p:txBody>
          <a:bodyPr>
            <a:noAutofit/>
          </a:bodyPr>
          <a:lstStyle/>
          <a:p>
            <a:r>
              <a:rPr lang="nb-NO" sz="1400"/>
              <a:t>Husbanken skal </a:t>
            </a:r>
            <a:r>
              <a:rPr lang="nb-NO" sz="1400" i="1"/>
              <a:t>være en sikker og effektiv forvalter av økonomiske ordninger. Dette innebærer blant annet å evaluere effekten av og treffsikkerheten til ordningene og foreslå forbedringer, og sørge for sikre og effektive systemer og saksbehandling.</a:t>
            </a:r>
          </a:p>
          <a:p>
            <a:r>
              <a:rPr lang="nb-NO" sz="1400"/>
              <a:t>Statlig bank med samfunnsoppdrag:</a:t>
            </a:r>
          </a:p>
          <a:p>
            <a:pPr lvl="1"/>
            <a:r>
              <a:rPr lang="nb-NO" sz="1400"/>
              <a:t>forvalter viktige virkemidler som bostøtte, tilskudd og lån for 5 departementer</a:t>
            </a:r>
          </a:p>
          <a:p>
            <a:pPr lvl="1"/>
            <a:r>
              <a:rPr lang="nb-NO" sz="1400"/>
              <a:t>finansierer ikke for profitt – men for å løse viktige samfunnsutfordringer</a:t>
            </a:r>
          </a:p>
          <a:p>
            <a:pPr lvl="1"/>
            <a:r>
              <a:rPr lang="nb-NO" sz="1400"/>
              <a:t>lånevirksomheten skal være et supplement til private finansinstitusjoners lånevirksomhet</a:t>
            </a:r>
          </a:p>
          <a:p>
            <a:r>
              <a:rPr lang="nb-NO" sz="1400"/>
              <a:t>Fleksible virkemidler som skaleres og justeres etter behov</a:t>
            </a:r>
          </a:p>
          <a:p>
            <a:pPr lvl="1"/>
            <a:r>
              <a:rPr lang="nb-NO" sz="1400"/>
              <a:t>Låne- og tilskuddsordninger endres, kommer til eller fases ut i takt med skiftende politiske prioriteringer</a:t>
            </a:r>
          </a:p>
          <a:p>
            <a:pPr lvl="1"/>
            <a:r>
              <a:rPr lang="nb-NO" sz="1400"/>
              <a:t>Følger statlig budsjettkalender</a:t>
            </a:r>
          </a:p>
        </p:txBody>
      </p:sp>
      <p:sp>
        <p:nvSpPr>
          <p:cNvPr id="7" name="Rektangel 6">
            <a:extLst>
              <a:ext uri="{FF2B5EF4-FFF2-40B4-BE49-F238E27FC236}">
                <a16:creationId xmlns:a16="http://schemas.microsoft.com/office/drawing/2014/main" id="{888FFE1A-99E4-5ACE-0FD4-F13F2C8EE8A6}"/>
              </a:ext>
            </a:extLst>
          </p:cNvPr>
          <p:cNvSpPr/>
          <p:nvPr/>
        </p:nvSpPr>
        <p:spPr>
          <a:xfrm>
            <a:off x="6445188" y="0"/>
            <a:ext cx="5746812" cy="6858000"/>
          </a:xfrm>
          <a:prstGeom prst="rect">
            <a:avLst/>
          </a:prstGeom>
          <a:solidFill>
            <a:srgbClr val="EEF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3">
            <a:extLst>
              <a:ext uri="{FF2B5EF4-FFF2-40B4-BE49-F238E27FC236}">
                <a16:creationId xmlns:a16="http://schemas.microsoft.com/office/drawing/2014/main" id="{21EBC0A6-32C2-4D22-B989-FE29DCDCDA6D}"/>
              </a:ext>
            </a:extLst>
          </p:cNvPr>
          <p:cNvSpPr>
            <a:spLocks noGrp="1"/>
          </p:cNvSpPr>
          <p:nvPr>
            <p:ph sz="half" idx="2"/>
          </p:nvPr>
        </p:nvSpPr>
        <p:spPr>
          <a:xfrm>
            <a:off x="6842760" y="480060"/>
            <a:ext cx="4812840" cy="5574078"/>
          </a:xfrm>
        </p:spPr>
        <p:txBody>
          <a:bodyPr>
            <a:normAutofit fontScale="85000" lnSpcReduction="20000"/>
          </a:bodyPr>
          <a:lstStyle/>
          <a:p>
            <a:pPr marL="0" indent="0">
              <a:buNone/>
            </a:pPr>
            <a:r>
              <a:rPr lang="nb-NO" sz="2400" b="1">
                <a:solidFill>
                  <a:srgbClr val="153E0E"/>
                </a:solidFill>
              </a:rPr>
              <a:t>Rammer for økonomiske virkemidler i 2025</a:t>
            </a:r>
          </a:p>
          <a:p>
            <a:pPr marL="0" indent="0">
              <a:buNone/>
            </a:pPr>
            <a:endParaRPr lang="nb-NO">
              <a:solidFill>
                <a:srgbClr val="153E0E"/>
              </a:solidFill>
            </a:endParaRPr>
          </a:p>
          <a:p>
            <a:r>
              <a:rPr lang="nb-NO" sz="2400">
                <a:solidFill>
                  <a:srgbClr val="153E0E"/>
                </a:solidFill>
              </a:rPr>
              <a:t>Utlånsramme 32 mrd. kr.</a:t>
            </a:r>
          </a:p>
          <a:p>
            <a:pPr lvl="1"/>
            <a:r>
              <a:rPr lang="nb-NO" sz="1700">
                <a:solidFill>
                  <a:srgbClr val="153E0E"/>
                </a:solidFill>
              </a:rPr>
              <a:t>Lån til boligkvalitet </a:t>
            </a:r>
          </a:p>
          <a:p>
            <a:pPr lvl="1"/>
            <a:r>
              <a:rPr lang="nb-NO" sz="1700">
                <a:solidFill>
                  <a:srgbClr val="153E0E"/>
                </a:solidFill>
              </a:rPr>
              <a:t>Lån til studentboliger </a:t>
            </a:r>
          </a:p>
          <a:p>
            <a:pPr lvl="1"/>
            <a:r>
              <a:rPr lang="nb-NO" sz="1700">
                <a:solidFill>
                  <a:srgbClr val="153E0E"/>
                </a:solidFill>
              </a:rPr>
              <a:t>Lån til utleieboliger for vanskeligstilte </a:t>
            </a:r>
          </a:p>
          <a:p>
            <a:pPr lvl="1"/>
            <a:r>
              <a:rPr lang="nb-NO" sz="1700">
                <a:solidFill>
                  <a:srgbClr val="153E0E"/>
                </a:solidFill>
              </a:rPr>
              <a:t>Startlån til kommunene for videretildeling</a:t>
            </a:r>
          </a:p>
          <a:p>
            <a:pPr marL="0" indent="0">
              <a:buNone/>
            </a:pPr>
            <a:endParaRPr lang="nb-NO" sz="1700">
              <a:solidFill>
                <a:srgbClr val="153E0E"/>
              </a:solidFill>
            </a:endParaRPr>
          </a:p>
          <a:p>
            <a:r>
              <a:rPr lang="nb-NO" sz="2400">
                <a:solidFill>
                  <a:srgbClr val="153E0E"/>
                </a:solidFill>
              </a:rPr>
              <a:t>Tilskuddsordninger 5,9 mrd. kr.</a:t>
            </a:r>
          </a:p>
          <a:p>
            <a:pPr lvl="1"/>
            <a:r>
              <a:rPr lang="nb-NO" sz="1700">
                <a:solidFill>
                  <a:srgbClr val="153E0E"/>
                </a:solidFill>
              </a:rPr>
              <a:t>Investeringstilskudd til omsorgsboliger og sykehjemsplasser 3,25 mrd. kr.</a:t>
            </a:r>
          </a:p>
          <a:p>
            <a:pPr lvl="1"/>
            <a:r>
              <a:rPr lang="nb-NO" sz="1700">
                <a:solidFill>
                  <a:srgbClr val="153E0E"/>
                </a:solidFill>
              </a:rPr>
              <a:t>Tilskudd til bygging av studentboliger 2,1 mrd. kr.</a:t>
            </a:r>
          </a:p>
          <a:p>
            <a:pPr lvl="1"/>
            <a:r>
              <a:rPr lang="nb-NO" sz="1700">
                <a:solidFill>
                  <a:srgbClr val="153E0E"/>
                </a:solidFill>
              </a:rPr>
              <a:t>Tilskudd til energitiltak i kommunalt eide utleieboliger, omsorgsboliger og sykehjem 450 mill. kr.</a:t>
            </a:r>
          </a:p>
          <a:p>
            <a:pPr lvl="1"/>
            <a:r>
              <a:rPr lang="nb-NO" sz="1700">
                <a:solidFill>
                  <a:srgbClr val="153E0E"/>
                </a:solidFill>
              </a:rPr>
              <a:t>Tilskudd til boligtiltak 39 mill. kr.</a:t>
            </a:r>
          </a:p>
          <a:p>
            <a:pPr lvl="1"/>
            <a:r>
              <a:rPr lang="nb-NO" sz="1700">
                <a:solidFill>
                  <a:srgbClr val="153E0E"/>
                </a:solidFill>
              </a:rPr>
              <a:t>Tilskudd til bolig- og områdeutvikling i byer 21 mill. kr.</a:t>
            </a:r>
          </a:p>
          <a:p>
            <a:pPr lvl="1"/>
            <a:r>
              <a:rPr lang="nb-NO" sz="1700">
                <a:solidFill>
                  <a:srgbClr val="153E0E"/>
                </a:solidFill>
              </a:rPr>
              <a:t>Tilskudd til Etablering og tilpasning i distriktskommuner 17 mill. kr.</a:t>
            </a:r>
          </a:p>
          <a:p>
            <a:pPr lvl="1"/>
            <a:endParaRPr lang="nb-NO" sz="1700">
              <a:solidFill>
                <a:srgbClr val="153E0E"/>
              </a:solidFill>
            </a:endParaRPr>
          </a:p>
          <a:p>
            <a:r>
              <a:rPr lang="nb-NO" sz="2400">
                <a:solidFill>
                  <a:srgbClr val="153E0E"/>
                </a:solidFill>
              </a:rPr>
              <a:t>Kompensasjonsordninger </a:t>
            </a:r>
          </a:p>
          <a:p>
            <a:pPr marL="0" indent="0">
              <a:buNone/>
            </a:pPr>
            <a:endParaRPr lang="nb-NO" sz="1700">
              <a:solidFill>
                <a:srgbClr val="153E0E"/>
              </a:solidFill>
            </a:endParaRPr>
          </a:p>
          <a:p>
            <a:r>
              <a:rPr lang="nb-NO" sz="2400">
                <a:solidFill>
                  <a:srgbClr val="153E0E"/>
                </a:solidFill>
              </a:rPr>
              <a:t>Statlig bostøtte 4,1 mrd. kr.</a:t>
            </a:r>
          </a:p>
          <a:p>
            <a:endParaRPr lang="nb-NO"/>
          </a:p>
          <a:p>
            <a:pPr marL="0" indent="0">
              <a:buNone/>
            </a:pPr>
            <a:endParaRPr lang="nb-NO"/>
          </a:p>
        </p:txBody>
      </p:sp>
      <p:pic>
        <p:nvPicPr>
          <p:cNvPr id="6" name="Grafikk 5">
            <a:extLst>
              <a:ext uri="{FF2B5EF4-FFF2-40B4-BE49-F238E27FC236}">
                <a16:creationId xmlns:a16="http://schemas.microsoft.com/office/drawing/2014/main" id="{B1A23A9E-70F9-EFFF-8A1A-5A947109A2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1444" y="5155200"/>
            <a:ext cx="1898622" cy="1430981"/>
          </a:xfrm>
          <a:prstGeom prst="rect">
            <a:avLst/>
          </a:prstGeom>
        </p:spPr>
      </p:pic>
    </p:spTree>
    <p:extLst>
      <p:ext uri="{BB962C8B-B14F-4D97-AF65-F5344CB8AC3E}">
        <p14:creationId xmlns:p14="http://schemas.microsoft.com/office/powerpoint/2010/main" val="3969207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279766-A0E3-9358-8A6C-D77B93CBF2EE}"/>
              </a:ext>
            </a:extLst>
          </p:cNvPr>
          <p:cNvSpPr>
            <a:spLocks noGrp="1"/>
          </p:cNvSpPr>
          <p:nvPr>
            <p:ph type="title"/>
          </p:nvPr>
        </p:nvSpPr>
        <p:spPr/>
        <p:txBody>
          <a:bodyPr/>
          <a:lstStyle/>
          <a:p>
            <a:r>
              <a:rPr lang="nb-NO"/>
              <a:t>Digital pådriver – Husbankens digitale portefølje</a:t>
            </a:r>
          </a:p>
        </p:txBody>
      </p:sp>
      <p:sp>
        <p:nvSpPr>
          <p:cNvPr id="3" name="Plassholder for innhold 2">
            <a:extLst>
              <a:ext uri="{FF2B5EF4-FFF2-40B4-BE49-F238E27FC236}">
                <a16:creationId xmlns:a16="http://schemas.microsoft.com/office/drawing/2014/main" id="{D3FA4146-B03F-FA7E-8795-E7E43BE1B004}"/>
              </a:ext>
            </a:extLst>
          </p:cNvPr>
          <p:cNvSpPr>
            <a:spLocks noGrp="1"/>
          </p:cNvSpPr>
          <p:nvPr>
            <p:ph sz="half" idx="1"/>
          </p:nvPr>
        </p:nvSpPr>
        <p:spPr>
          <a:xfrm>
            <a:off x="536400" y="1702800"/>
            <a:ext cx="6992160" cy="4351338"/>
          </a:xfrm>
        </p:spPr>
        <p:txBody>
          <a:bodyPr>
            <a:normAutofit/>
          </a:bodyPr>
          <a:lstStyle/>
          <a:p>
            <a:pPr>
              <a:lnSpc>
                <a:spcPct val="100000"/>
              </a:lnSpc>
            </a:pPr>
            <a:r>
              <a:rPr lang="nb-NO"/>
              <a:t>Husbanken skal </a:t>
            </a:r>
            <a:r>
              <a:rPr lang="nb-NO" i="1"/>
              <a:t>være en digital pådriver for nye brukerrettede løsninger, og aktivt arbeide for at digitale løsninger skal legge til rette for god og effektiv oppgaveløsning og bidra til at brukernes møte med Husbanken blir enklere</a:t>
            </a:r>
          </a:p>
          <a:p>
            <a:r>
              <a:rPr lang="nb-NO"/>
              <a:t>Husbanken organiserer digital utvikling i permanente smidige tverrfaglige team</a:t>
            </a:r>
          </a:p>
          <a:p>
            <a:r>
              <a:rPr lang="nb-NO"/>
              <a:t>I 2024 leverte om lag 100 medarbeidere i Husbankens team: </a:t>
            </a:r>
          </a:p>
          <a:p>
            <a:pPr lvl="1"/>
            <a:r>
              <a:rPr lang="nb-NO"/>
              <a:t>bostøtte til 156 000 husstander</a:t>
            </a:r>
          </a:p>
          <a:p>
            <a:pPr lvl="1"/>
            <a:r>
              <a:rPr lang="nb-NO"/>
              <a:t>startlånssøknad til 29 000 husstander</a:t>
            </a:r>
          </a:p>
          <a:p>
            <a:pPr lvl="1"/>
            <a:r>
              <a:rPr lang="nb-NO"/>
              <a:t>nettbank og selvbetjening til 50 000 brukere</a:t>
            </a:r>
          </a:p>
          <a:p>
            <a:pPr lvl="1"/>
            <a:r>
              <a:rPr lang="nb-NO"/>
              <a:t>saksbehandlingsløsninger til 4 500 kommunalt ansatte</a:t>
            </a:r>
          </a:p>
          <a:p>
            <a:pPr lvl="1"/>
            <a:r>
              <a:rPr lang="nb-NO"/>
              <a:t>samt systemer for Husbankens 289 ansatte</a:t>
            </a:r>
          </a:p>
          <a:p>
            <a:endParaRPr lang="nb-NO"/>
          </a:p>
          <a:p>
            <a:endParaRPr lang="nb-NO"/>
          </a:p>
          <a:p>
            <a:endParaRPr lang="nb-NO"/>
          </a:p>
          <a:p>
            <a:endParaRPr lang="nb-NO"/>
          </a:p>
        </p:txBody>
      </p:sp>
      <p:pic>
        <p:nvPicPr>
          <p:cNvPr id="5" name="Grafikk 4" descr="Brukere med heldekkende fyll">
            <a:extLst>
              <a:ext uri="{FF2B5EF4-FFF2-40B4-BE49-F238E27FC236}">
                <a16:creationId xmlns:a16="http://schemas.microsoft.com/office/drawing/2014/main" id="{FAB81D3D-B672-3F5A-40B7-64198FFB2C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6380" y="547451"/>
            <a:ext cx="3625722" cy="3625722"/>
          </a:xfrm>
          <a:prstGeom prst="rect">
            <a:avLst/>
          </a:prstGeom>
        </p:spPr>
      </p:pic>
      <p:sp>
        <p:nvSpPr>
          <p:cNvPr id="6" name="Rektangel 5">
            <a:extLst>
              <a:ext uri="{FF2B5EF4-FFF2-40B4-BE49-F238E27FC236}">
                <a16:creationId xmlns:a16="http://schemas.microsoft.com/office/drawing/2014/main" id="{33AB367E-9689-DA34-C12F-0751F3DF7EFE}"/>
              </a:ext>
            </a:extLst>
          </p:cNvPr>
          <p:cNvSpPr/>
          <p:nvPr/>
        </p:nvSpPr>
        <p:spPr>
          <a:xfrm>
            <a:off x="7908092" y="3405067"/>
            <a:ext cx="1015253" cy="552064"/>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i="0" u="none" strike="noStrike" kern="1200" cap="none" spc="0" normalizeH="0" baseline="0" noProof="0">
                <a:ln>
                  <a:noFill/>
                </a:ln>
                <a:solidFill>
                  <a:srgbClr val="FFFFFF"/>
                </a:solidFill>
                <a:effectLst/>
                <a:uLnTx/>
                <a:uFillTx/>
                <a:ea typeface="+mn-ea"/>
                <a:cs typeface="+mn-cs"/>
              </a:rPr>
              <a:t>Bostøtte</a:t>
            </a:r>
          </a:p>
        </p:txBody>
      </p:sp>
      <p:sp>
        <p:nvSpPr>
          <p:cNvPr id="7" name="Rektangel 6">
            <a:extLst>
              <a:ext uri="{FF2B5EF4-FFF2-40B4-BE49-F238E27FC236}">
                <a16:creationId xmlns:a16="http://schemas.microsoft.com/office/drawing/2014/main" id="{05995A57-CFF3-CC47-C9AF-0700B83630EA}"/>
              </a:ext>
            </a:extLst>
          </p:cNvPr>
          <p:cNvSpPr/>
          <p:nvPr/>
        </p:nvSpPr>
        <p:spPr>
          <a:xfrm>
            <a:off x="8981615" y="3405067"/>
            <a:ext cx="1015253" cy="552064"/>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i="0" u="none" strike="noStrike" kern="1200" cap="none" spc="0" normalizeH="0" baseline="0" noProof="0">
                <a:ln>
                  <a:noFill/>
                </a:ln>
                <a:solidFill>
                  <a:srgbClr val="FFFFFF"/>
                </a:solidFill>
                <a:effectLst/>
                <a:uLnTx/>
                <a:uFillTx/>
                <a:ea typeface="+mn-ea"/>
                <a:cs typeface="+mn-cs"/>
              </a:rPr>
              <a:t>Startlån</a:t>
            </a:r>
          </a:p>
        </p:txBody>
      </p:sp>
      <p:sp>
        <p:nvSpPr>
          <p:cNvPr id="8" name="Rektangel 7">
            <a:extLst>
              <a:ext uri="{FF2B5EF4-FFF2-40B4-BE49-F238E27FC236}">
                <a16:creationId xmlns:a16="http://schemas.microsoft.com/office/drawing/2014/main" id="{7C8FDA43-A70A-7511-3C9C-F3821FA3B0AE}"/>
              </a:ext>
            </a:extLst>
          </p:cNvPr>
          <p:cNvSpPr/>
          <p:nvPr/>
        </p:nvSpPr>
        <p:spPr>
          <a:xfrm>
            <a:off x="10055138" y="3405067"/>
            <a:ext cx="1015253" cy="552064"/>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i="0" u="none" strike="noStrike" kern="1200" cap="none" spc="0" normalizeH="0" baseline="0" noProof="0">
                <a:ln>
                  <a:noFill/>
                </a:ln>
                <a:solidFill>
                  <a:srgbClr val="FFFFFF"/>
                </a:solidFill>
                <a:effectLst/>
                <a:uLnTx/>
                <a:uFillTx/>
                <a:ea typeface="+mn-ea"/>
                <a:cs typeface="+mn-cs"/>
              </a:rPr>
              <a:t>Kobo</a:t>
            </a:r>
          </a:p>
        </p:txBody>
      </p:sp>
      <p:sp>
        <p:nvSpPr>
          <p:cNvPr id="9" name="Rektangel 8">
            <a:extLst>
              <a:ext uri="{FF2B5EF4-FFF2-40B4-BE49-F238E27FC236}">
                <a16:creationId xmlns:a16="http://schemas.microsoft.com/office/drawing/2014/main" id="{2354B77A-90ED-2597-4F10-505F96A1705F}"/>
              </a:ext>
            </a:extLst>
          </p:cNvPr>
          <p:cNvSpPr/>
          <p:nvPr/>
        </p:nvSpPr>
        <p:spPr>
          <a:xfrm>
            <a:off x="7908092" y="4012245"/>
            <a:ext cx="757541" cy="84286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i="0" u="none" strike="noStrike" kern="1200" cap="none" spc="0" normalizeH="0" baseline="0" noProof="0">
                <a:ln>
                  <a:noFill/>
                </a:ln>
                <a:solidFill>
                  <a:srgbClr val="FFFFFF"/>
                </a:solidFill>
                <a:effectLst/>
                <a:uLnTx/>
                <a:uFillTx/>
                <a:ea typeface="+mn-ea"/>
                <a:cs typeface="+mn-cs"/>
              </a:rPr>
              <a:t>SOFT</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sz="800">
                <a:solidFill>
                  <a:srgbClr val="FFFFFF"/>
                </a:solidFill>
              </a:rPr>
              <a:t>Legacy-systemer</a:t>
            </a:r>
            <a:endParaRPr kumimoji="0" lang="nb-NO" sz="800" i="0" u="none" strike="noStrike" kern="1200" cap="none" spc="0" normalizeH="0" baseline="0" noProof="0">
              <a:ln>
                <a:noFill/>
              </a:ln>
              <a:solidFill>
                <a:srgbClr val="FFFFFF"/>
              </a:solidFill>
              <a:effectLst/>
              <a:uLnTx/>
              <a:uFillTx/>
              <a:ea typeface="+mn-ea"/>
              <a:cs typeface="+mn-cs"/>
            </a:endParaRPr>
          </a:p>
        </p:txBody>
      </p:sp>
      <p:sp>
        <p:nvSpPr>
          <p:cNvPr id="10" name="Rektangel 9">
            <a:extLst>
              <a:ext uri="{FF2B5EF4-FFF2-40B4-BE49-F238E27FC236}">
                <a16:creationId xmlns:a16="http://schemas.microsoft.com/office/drawing/2014/main" id="{45071C59-0FBE-45EF-DCCC-72AEC5ABC6EC}"/>
              </a:ext>
            </a:extLst>
          </p:cNvPr>
          <p:cNvSpPr/>
          <p:nvPr/>
        </p:nvSpPr>
        <p:spPr>
          <a:xfrm>
            <a:off x="8709676" y="4012245"/>
            <a:ext cx="757542" cy="84286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i="0" u="none" strike="noStrike" kern="1200" cap="none" spc="0" normalizeH="0" baseline="0" noProof="0">
                <a:ln>
                  <a:noFill/>
                </a:ln>
                <a:solidFill>
                  <a:srgbClr val="FFFFFF"/>
                </a:solidFill>
                <a:effectLst/>
                <a:uLnTx/>
                <a:uFillTx/>
                <a:ea typeface="+mn-ea"/>
                <a:cs typeface="+mn-cs"/>
              </a:rPr>
              <a:t>Team </a:t>
            </a:r>
            <a:r>
              <a:rPr kumimoji="0" lang="nb-NO" sz="1200" i="0" u="none" strike="noStrike" kern="1200" cap="none" spc="0" normalizeH="0" baseline="0" noProof="0" err="1">
                <a:ln>
                  <a:noFill/>
                </a:ln>
                <a:solidFill>
                  <a:srgbClr val="FFFFFF"/>
                </a:solidFill>
                <a:effectLst/>
                <a:uLnTx/>
                <a:uFillTx/>
                <a:ea typeface="+mn-ea"/>
                <a:cs typeface="+mn-cs"/>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i="0" u="none" strike="noStrike" kern="1200" cap="none" spc="0" normalizeH="0" baseline="0" noProof="0">
                <a:ln>
                  <a:noFill/>
                </a:ln>
                <a:solidFill>
                  <a:srgbClr val="FFFFFF"/>
                </a:solidFill>
                <a:effectLst/>
                <a:uLnTx/>
                <a:uFillTx/>
                <a:ea typeface="+mn-ea"/>
                <a:cs typeface="+mn-cs"/>
              </a:rPr>
              <a:t>Saks-behandling</a:t>
            </a:r>
          </a:p>
        </p:txBody>
      </p:sp>
      <p:sp>
        <p:nvSpPr>
          <p:cNvPr id="11" name="Rektangel 10">
            <a:extLst>
              <a:ext uri="{FF2B5EF4-FFF2-40B4-BE49-F238E27FC236}">
                <a16:creationId xmlns:a16="http://schemas.microsoft.com/office/drawing/2014/main" id="{03912445-53BF-F845-B3E0-65F6681C7367}"/>
              </a:ext>
            </a:extLst>
          </p:cNvPr>
          <p:cNvSpPr/>
          <p:nvPr/>
        </p:nvSpPr>
        <p:spPr>
          <a:xfrm>
            <a:off x="9511261" y="4012245"/>
            <a:ext cx="757543" cy="84286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i="0" u="none" strike="noStrike" kern="1200" cap="none" spc="0" normalizeH="0" baseline="0" noProof="0">
                <a:ln>
                  <a:noFill/>
                </a:ln>
                <a:solidFill>
                  <a:srgbClr val="FFFFFF"/>
                </a:solidFill>
                <a:effectLst/>
                <a:uLnTx/>
                <a:uFillTx/>
                <a:ea typeface="+mn-ea"/>
                <a:cs typeface="+mn-cs"/>
              </a:rPr>
              <a:t>SLT</a:t>
            </a:r>
          </a:p>
          <a:p>
            <a:pPr marL="0" marR="0" lvl="0" indent="0" algn="ctr" defTabSz="914400" rtl="0" eaLnBrk="1" fontAlgn="auto" latinLnBrk="0" hangingPunct="1">
              <a:lnSpc>
                <a:spcPct val="100000"/>
              </a:lnSpc>
              <a:spcBef>
                <a:spcPts val="0"/>
              </a:spcBef>
              <a:spcAft>
                <a:spcPts val="0"/>
              </a:spcAft>
              <a:buClrTx/>
              <a:buSzTx/>
              <a:buFontTx/>
              <a:buNone/>
              <a:tabLst/>
              <a:defRPr/>
            </a:pPr>
            <a:r>
              <a:rPr lang="nb-NO" sz="800">
                <a:solidFill>
                  <a:srgbClr val="FFFFFF"/>
                </a:solidFill>
              </a:rPr>
              <a:t>Selvbetjening og søknad</a:t>
            </a:r>
            <a:endParaRPr kumimoji="0" lang="nb-NO" sz="800" i="0" u="none" strike="noStrike" kern="1200" cap="none" spc="0" normalizeH="0" baseline="0" noProof="0">
              <a:ln>
                <a:noFill/>
              </a:ln>
              <a:solidFill>
                <a:srgbClr val="FFFFFF"/>
              </a:solidFill>
              <a:effectLst/>
              <a:uLnTx/>
              <a:uFillTx/>
              <a:ea typeface="+mn-ea"/>
              <a:cs typeface="+mn-cs"/>
            </a:endParaRPr>
          </a:p>
        </p:txBody>
      </p:sp>
      <p:sp>
        <p:nvSpPr>
          <p:cNvPr id="12" name="Rektangel 11">
            <a:extLst>
              <a:ext uri="{FF2B5EF4-FFF2-40B4-BE49-F238E27FC236}">
                <a16:creationId xmlns:a16="http://schemas.microsoft.com/office/drawing/2014/main" id="{0AA1F503-5AB9-B399-6260-D0985B2C40D8}"/>
              </a:ext>
            </a:extLst>
          </p:cNvPr>
          <p:cNvSpPr/>
          <p:nvPr/>
        </p:nvSpPr>
        <p:spPr>
          <a:xfrm>
            <a:off x="7908091" y="4906656"/>
            <a:ext cx="3162300" cy="3541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Inter"/>
                <a:ea typeface="+mn-ea"/>
                <a:cs typeface="+mn-cs"/>
              </a:rPr>
              <a:t>Brukerservice</a:t>
            </a:r>
          </a:p>
        </p:txBody>
      </p:sp>
      <p:sp>
        <p:nvSpPr>
          <p:cNvPr id="13" name="Rektangel 12">
            <a:extLst>
              <a:ext uri="{FF2B5EF4-FFF2-40B4-BE49-F238E27FC236}">
                <a16:creationId xmlns:a16="http://schemas.microsoft.com/office/drawing/2014/main" id="{149A7878-0FB7-E533-6BAB-9A9C786A8C02}"/>
              </a:ext>
            </a:extLst>
          </p:cNvPr>
          <p:cNvSpPr/>
          <p:nvPr/>
        </p:nvSpPr>
        <p:spPr>
          <a:xfrm>
            <a:off x="7908091" y="5303344"/>
            <a:ext cx="3162300" cy="3541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Inter"/>
                <a:ea typeface="+mn-ea"/>
                <a:cs typeface="+mn-cs"/>
              </a:rPr>
              <a:t>Tjenesteplattform og dataplattform</a:t>
            </a:r>
          </a:p>
        </p:txBody>
      </p:sp>
      <p:sp>
        <p:nvSpPr>
          <p:cNvPr id="14" name="Rektangel 13">
            <a:extLst>
              <a:ext uri="{FF2B5EF4-FFF2-40B4-BE49-F238E27FC236}">
                <a16:creationId xmlns:a16="http://schemas.microsoft.com/office/drawing/2014/main" id="{CEFB49EE-2BC7-AF92-356A-193C2A49AFE1}"/>
              </a:ext>
            </a:extLst>
          </p:cNvPr>
          <p:cNvSpPr/>
          <p:nvPr/>
        </p:nvSpPr>
        <p:spPr>
          <a:xfrm>
            <a:off x="7908091" y="5700032"/>
            <a:ext cx="3162300" cy="35410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FFFF"/>
                </a:solidFill>
                <a:effectLst/>
                <a:uLnTx/>
                <a:uFillTx/>
                <a:latin typeface="Inter"/>
                <a:ea typeface="+mn-ea"/>
                <a:cs typeface="+mn-cs"/>
              </a:rPr>
              <a:t>Infrastruktur</a:t>
            </a:r>
          </a:p>
        </p:txBody>
      </p:sp>
      <p:sp>
        <p:nvSpPr>
          <p:cNvPr id="15" name="TekstSylinder 14">
            <a:extLst>
              <a:ext uri="{FF2B5EF4-FFF2-40B4-BE49-F238E27FC236}">
                <a16:creationId xmlns:a16="http://schemas.microsoft.com/office/drawing/2014/main" id="{4CC165A6-3F0B-BA0F-32F6-E29C54BD9B98}"/>
              </a:ext>
            </a:extLst>
          </p:cNvPr>
          <p:cNvSpPr txBox="1"/>
          <p:nvPr/>
        </p:nvSpPr>
        <p:spPr>
          <a:xfrm>
            <a:off x="7908091" y="2920220"/>
            <a:ext cx="3162300" cy="428818"/>
          </a:xfrm>
          <a:prstGeom prst="rect">
            <a:avLst/>
          </a:prstGeom>
          <a:solidFill>
            <a:schemeClr val="bg2"/>
          </a:solidFill>
        </p:spPr>
        <p:txBody>
          <a:bodyPr wrap="square" lIns="144000" tIns="129600" rIns="144000" bIns="108000" rtlCol="0">
            <a:spAutoFit/>
          </a:bodyPr>
          <a:lstStyle/>
          <a:p>
            <a:pPr marL="0" marR="0" lvl="0" indent="0" algn="ctr" defTabSz="914400" rtl="0" eaLnBrk="1" fontAlgn="auto" latinLnBrk="0" hangingPunct="1">
              <a:lnSpc>
                <a:spcPct val="107000"/>
              </a:lnSpc>
              <a:spcBef>
                <a:spcPts val="300"/>
              </a:spcBef>
              <a:spcAft>
                <a:spcPts val="0"/>
              </a:spcAft>
              <a:buClrTx/>
              <a:buSzTx/>
              <a:buFontTx/>
              <a:buNone/>
              <a:tabLst/>
              <a:defRPr/>
            </a:pPr>
            <a:r>
              <a:rPr kumimoji="0" lang="nb-NO" sz="1200" b="1" i="0" u="none" strike="noStrike" kern="1200" cap="none" spc="0" normalizeH="0" baseline="0" noProof="0">
                <a:ln>
                  <a:noFill/>
                </a:ln>
                <a:solidFill>
                  <a:srgbClr val="000000"/>
                </a:solidFill>
                <a:effectLst/>
                <a:uLnTx/>
                <a:uFillTx/>
                <a:latin typeface="Inter"/>
                <a:ea typeface="+mn-ea"/>
                <a:cs typeface="+mn-cs"/>
              </a:rPr>
              <a:t>Tverrfaglige team</a:t>
            </a:r>
            <a:endParaRPr kumimoji="0" lang="nb-NO" sz="1200" b="1" i="0" u="none" strike="noStrike" kern="1200" cap="none" spc="0" normalizeH="0" baseline="0" noProof="0">
              <a:ln>
                <a:noFill/>
              </a:ln>
              <a:solidFill>
                <a:srgbClr val="2C4656"/>
              </a:solidFill>
              <a:effectLst/>
              <a:uLnTx/>
              <a:uFillTx/>
              <a:latin typeface="Inter"/>
              <a:ea typeface="+mn-ea"/>
              <a:cs typeface="+mn-cs"/>
            </a:endParaRPr>
          </a:p>
        </p:txBody>
      </p:sp>
      <p:sp>
        <p:nvSpPr>
          <p:cNvPr id="16" name="Rektangel 15">
            <a:extLst>
              <a:ext uri="{FF2B5EF4-FFF2-40B4-BE49-F238E27FC236}">
                <a16:creationId xmlns:a16="http://schemas.microsoft.com/office/drawing/2014/main" id="{809E5548-D6CC-EBFE-136A-5E48DAB98DED}"/>
              </a:ext>
            </a:extLst>
          </p:cNvPr>
          <p:cNvSpPr/>
          <p:nvPr/>
        </p:nvSpPr>
        <p:spPr>
          <a:xfrm>
            <a:off x="8433946" y="3744475"/>
            <a:ext cx="2143846" cy="2228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Inter"/>
                <a:ea typeface="+mn-ea"/>
                <a:cs typeface="+mn-cs"/>
              </a:rPr>
              <a:t>Kommunale systemer</a:t>
            </a:r>
          </a:p>
        </p:txBody>
      </p:sp>
      <p:sp>
        <p:nvSpPr>
          <p:cNvPr id="17" name="Rektangel 16">
            <a:extLst>
              <a:ext uri="{FF2B5EF4-FFF2-40B4-BE49-F238E27FC236}">
                <a16:creationId xmlns:a16="http://schemas.microsoft.com/office/drawing/2014/main" id="{64614E66-2B93-E95B-490F-41A406174DAA}"/>
              </a:ext>
            </a:extLst>
          </p:cNvPr>
          <p:cNvSpPr/>
          <p:nvPr/>
        </p:nvSpPr>
        <p:spPr>
          <a:xfrm>
            <a:off x="10312848" y="4012245"/>
            <a:ext cx="757543" cy="84286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i="0" u="none" strike="noStrike" kern="1200" cap="none" spc="0" normalizeH="0" baseline="0" noProof="0">
                <a:ln>
                  <a:noFill/>
                </a:ln>
                <a:solidFill>
                  <a:srgbClr val="FFFFFF"/>
                </a:solidFill>
                <a:effectLst/>
                <a:uLnTx/>
                <a:uFillTx/>
                <a:ea typeface="+mn-ea"/>
                <a:cs typeface="+mn-cs"/>
              </a:rPr>
              <a:t>Kjerne-bank</a:t>
            </a:r>
          </a:p>
        </p:txBody>
      </p:sp>
      <p:sp>
        <p:nvSpPr>
          <p:cNvPr id="18" name="Rektangel 17">
            <a:extLst>
              <a:ext uri="{FF2B5EF4-FFF2-40B4-BE49-F238E27FC236}">
                <a16:creationId xmlns:a16="http://schemas.microsoft.com/office/drawing/2014/main" id="{6D51E8EE-0FE6-7ED3-CB76-749115501F9D}"/>
              </a:ext>
            </a:extLst>
          </p:cNvPr>
          <p:cNvSpPr/>
          <p:nvPr/>
        </p:nvSpPr>
        <p:spPr>
          <a:xfrm>
            <a:off x="8418918" y="4628705"/>
            <a:ext cx="2143846" cy="2228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Inter"/>
                <a:ea typeface="+mn-ea"/>
                <a:cs typeface="+mn-cs"/>
              </a:rPr>
              <a:t>Lån og tilskudd</a:t>
            </a:r>
          </a:p>
        </p:txBody>
      </p:sp>
      <p:pic>
        <p:nvPicPr>
          <p:cNvPr id="20" name="Grafikk 19">
            <a:extLst>
              <a:ext uri="{FF2B5EF4-FFF2-40B4-BE49-F238E27FC236}">
                <a16:creationId xmlns:a16="http://schemas.microsoft.com/office/drawing/2014/main" id="{49146090-0DCF-1518-AF33-1CB4B5E3D4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3920" y="4492496"/>
            <a:ext cx="2682460" cy="2021754"/>
          </a:xfrm>
          <a:prstGeom prst="rect">
            <a:avLst/>
          </a:prstGeom>
        </p:spPr>
      </p:pic>
    </p:spTree>
    <p:extLst>
      <p:ext uri="{BB962C8B-B14F-4D97-AF65-F5344CB8AC3E}">
        <p14:creationId xmlns:p14="http://schemas.microsoft.com/office/powerpoint/2010/main" val="315089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A4A524C8-71FF-8C1B-BBE6-423500E79A2C}"/>
              </a:ext>
            </a:extLst>
          </p:cNvPr>
          <p:cNvSpPr>
            <a:spLocks noGrp="1"/>
          </p:cNvSpPr>
          <p:nvPr>
            <p:ph type="body" sz="quarter" idx="14"/>
          </p:nvPr>
        </p:nvSpPr>
        <p:spPr>
          <a:xfrm>
            <a:off x="5949244" y="2354261"/>
            <a:ext cx="6826956" cy="3840163"/>
          </a:xfrm>
        </p:spPr>
        <p:txBody>
          <a:bodyPr/>
          <a:lstStyle/>
          <a:p>
            <a:endParaRPr lang="nb-NO"/>
          </a:p>
        </p:txBody>
      </p:sp>
      <p:sp>
        <p:nvSpPr>
          <p:cNvPr id="2" name="Tittel 1">
            <a:extLst>
              <a:ext uri="{FF2B5EF4-FFF2-40B4-BE49-F238E27FC236}">
                <a16:creationId xmlns:a16="http://schemas.microsoft.com/office/drawing/2014/main" id="{F4529F63-A331-E82F-CAE7-E90D37ACB2B1}"/>
              </a:ext>
            </a:extLst>
          </p:cNvPr>
          <p:cNvSpPr>
            <a:spLocks noGrp="1"/>
          </p:cNvSpPr>
          <p:nvPr>
            <p:ph type="title"/>
          </p:nvPr>
        </p:nvSpPr>
        <p:spPr/>
        <p:txBody>
          <a:bodyPr/>
          <a:lstStyle/>
          <a:p>
            <a:r>
              <a:rPr lang="nb-NO"/>
              <a:t>Forvaltning av lån og tilskudd</a:t>
            </a:r>
          </a:p>
        </p:txBody>
      </p:sp>
      <p:sp>
        <p:nvSpPr>
          <p:cNvPr id="4" name="Plassholder for tekst 3">
            <a:extLst>
              <a:ext uri="{FF2B5EF4-FFF2-40B4-BE49-F238E27FC236}">
                <a16:creationId xmlns:a16="http://schemas.microsoft.com/office/drawing/2014/main" id="{09CBD5C7-8F8F-D359-98B3-038FEE910783}"/>
              </a:ext>
            </a:extLst>
          </p:cNvPr>
          <p:cNvSpPr>
            <a:spLocks noGrp="1"/>
          </p:cNvSpPr>
          <p:nvPr>
            <p:ph type="body" sz="quarter" idx="13"/>
          </p:nvPr>
        </p:nvSpPr>
        <p:spPr/>
        <p:txBody>
          <a:bodyPr/>
          <a:lstStyle/>
          <a:p>
            <a:r>
              <a:rPr lang="nb-NO" sz="2400" b="1" kern="100">
                <a:effectLst/>
                <a:latin typeface="+mj-lt"/>
                <a:ea typeface="Aptos" panose="020B0004020202020204" pitchFamily="34" charset="0"/>
                <a:cs typeface="Times New Roman" panose="02020603050405020304" pitchFamily="18" charset="0"/>
              </a:rPr>
              <a:t>Forvaltning av lån og tilskudd</a:t>
            </a:r>
          </a:p>
          <a:p>
            <a:endParaRPr lang="nb-NO" sz="2400" kern="100">
              <a:latin typeface="+mj-lt"/>
              <a:ea typeface="Aptos" panose="020B0004020202020204" pitchFamily="34" charset="0"/>
              <a:cs typeface="Times New Roman" panose="02020603050405020304" pitchFamily="18" charset="0"/>
            </a:endParaRPr>
          </a:p>
          <a:p>
            <a:r>
              <a:rPr lang="nb-NO" sz="2400" kern="100">
                <a:effectLst/>
                <a:latin typeface="+mj-lt"/>
                <a:ea typeface="Aptos" panose="020B0004020202020204" pitchFamily="34" charset="0"/>
                <a:cs typeface="Times New Roman" panose="02020603050405020304" pitchFamily="18" charset="0"/>
              </a:rPr>
              <a:t>Vår forvaltning skal være i tråd med vårt samfunnsoppdrag og vi skal samtidig være en trygg samfunnsbank med mål om lave tap</a:t>
            </a:r>
          </a:p>
          <a:p>
            <a:endParaRPr lang="nb-NO">
              <a:latin typeface="+mj-lt"/>
            </a:endParaRPr>
          </a:p>
        </p:txBody>
      </p:sp>
    </p:spTree>
    <p:extLst>
      <p:ext uri="{BB962C8B-B14F-4D97-AF65-F5344CB8AC3E}">
        <p14:creationId xmlns:p14="http://schemas.microsoft.com/office/powerpoint/2010/main" val="5977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D15ADE2-973C-3FC3-EBCA-9134C2902928}"/>
              </a:ext>
            </a:extLst>
          </p:cNvPr>
          <p:cNvSpPr/>
          <p:nvPr/>
        </p:nvSpPr>
        <p:spPr>
          <a:xfrm>
            <a:off x="5959903" y="3817218"/>
            <a:ext cx="6232096" cy="3040781"/>
          </a:xfrm>
          <a:prstGeom prst="rect">
            <a:avLst/>
          </a:prstGeom>
          <a:solidFill>
            <a:srgbClr val="EEF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84D689A-98E4-7A57-C600-F0B9E16BB309}"/>
              </a:ext>
            </a:extLst>
          </p:cNvPr>
          <p:cNvSpPr>
            <a:spLocks noGrp="1"/>
          </p:cNvSpPr>
          <p:nvPr>
            <p:ph type="title"/>
          </p:nvPr>
        </p:nvSpPr>
        <p:spPr/>
        <p:txBody>
          <a:bodyPr/>
          <a:lstStyle/>
          <a:p>
            <a:r>
              <a:rPr lang="nb-NO"/>
              <a:t>Forvaltningsavdelingen</a:t>
            </a:r>
          </a:p>
        </p:txBody>
      </p:sp>
      <p:sp>
        <p:nvSpPr>
          <p:cNvPr id="6" name="Plassholder for innhold 5">
            <a:extLst>
              <a:ext uri="{FF2B5EF4-FFF2-40B4-BE49-F238E27FC236}">
                <a16:creationId xmlns:a16="http://schemas.microsoft.com/office/drawing/2014/main" id="{D83657F2-2BCA-9A7A-F0D8-91F8B1DA6711}"/>
              </a:ext>
            </a:extLst>
          </p:cNvPr>
          <p:cNvSpPr>
            <a:spLocks noGrp="1"/>
          </p:cNvSpPr>
          <p:nvPr>
            <p:ph sz="half" idx="1"/>
          </p:nvPr>
        </p:nvSpPr>
        <p:spPr>
          <a:xfrm>
            <a:off x="535960" y="1462217"/>
            <a:ext cx="5483400" cy="4351338"/>
          </a:xfrm>
        </p:spPr>
        <p:txBody>
          <a:bodyPr>
            <a:normAutofit/>
          </a:bodyPr>
          <a:lstStyle/>
          <a:p>
            <a:pPr marL="0" indent="0">
              <a:buNone/>
            </a:pPr>
            <a:r>
              <a:rPr lang="nb-NO" sz="1800"/>
              <a:t>Eksempler på arbeidsoppgaver:</a:t>
            </a:r>
          </a:p>
          <a:p>
            <a:r>
              <a:rPr lang="nb-NO" sz="1800"/>
              <a:t>Fra utbetaling til innfrielse</a:t>
            </a:r>
          </a:p>
          <a:p>
            <a:r>
              <a:rPr lang="nb-NO" sz="1800"/>
              <a:t>Kundeoppfølging</a:t>
            </a:r>
          </a:p>
          <a:p>
            <a:r>
              <a:rPr lang="nb-NO"/>
              <a:t>Lånevilkår</a:t>
            </a:r>
          </a:p>
          <a:p>
            <a:r>
              <a:rPr lang="nb-NO"/>
              <a:t>Betalingsproblemer</a:t>
            </a:r>
          </a:p>
          <a:p>
            <a:r>
              <a:rPr lang="nb-NO" sz="1800"/>
              <a:t>Gjeldsordning</a:t>
            </a:r>
          </a:p>
          <a:p>
            <a:r>
              <a:rPr lang="nb-NO" sz="1800"/>
              <a:t>Innkreving ved Statens innkrevingssentral</a:t>
            </a:r>
          </a:p>
          <a:p>
            <a:r>
              <a:rPr lang="nb-NO"/>
              <a:t>Oppfølging av svindel/bedragerisaker/konkurs</a:t>
            </a:r>
            <a:endParaRPr lang="nb-NO" sz="1800"/>
          </a:p>
          <a:p>
            <a:r>
              <a:rPr lang="nb-NO" sz="1800"/>
              <a:t>Tapsdeling med kommunene – startlån</a:t>
            </a:r>
          </a:p>
          <a:p>
            <a:endParaRPr lang="nb-NO" sz="1800"/>
          </a:p>
        </p:txBody>
      </p:sp>
      <p:graphicFrame>
        <p:nvGraphicFramePr>
          <p:cNvPr id="8" name="Diagram 7">
            <a:extLst>
              <a:ext uri="{FF2B5EF4-FFF2-40B4-BE49-F238E27FC236}">
                <a16:creationId xmlns:a16="http://schemas.microsoft.com/office/drawing/2014/main" id="{0C35C524-F4B1-4CFC-C17A-EFE836AE1AA5}"/>
              </a:ext>
            </a:extLst>
          </p:cNvPr>
          <p:cNvGraphicFramePr/>
          <p:nvPr>
            <p:extLst>
              <p:ext uri="{D42A27DB-BD31-4B8C-83A1-F6EECF244321}">
                <p14:modId xmlns:p14="http://schemas.microsoft.com/office/powerpoint/2010/main" val="816526408"/>
              </p:ext>
            </p:extLst>
          </p:nvPr>
        </p:nvGraphicFramePr>
        <p:xfrm>
          <a:off x="6586190" y="3535680"/>
          <a:ext cx="4979521" cy="3319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Bilde 12">
            <a:extLst>
              <a:ext uri="{FF2B5EF4-FFF2-40B4-BE49-F238E27FC236}">
                <a16:creationId xmlns:a16="http://schemas.microsoft.com/office/drawing/2014/main" id="{83CEAAA0-4182-9301-41C5-0E201163F7B9}"/>
              </a:ext>
            </a:extLst>
          </p:cNvPr>
          <p:cNvPicPr>
            <a:picLocks noChangeAspect="1"/>
          </p:cNvPicPr>
          <p:nvPr/>
        </p:nvPicPr>
        <p:blipFill>
          <a:blip r:embed="rId8"/>
          <a:srcRect t="11110" b="1165"/>
          <a:stretch/>
        </p:blipFill>
        <p:spPr>
          <a:xfrm>
            <a:off x="5959904" y="0"/>
            <a:ext cx="6232096" cy="3817218"/>
          </a:xfrm>
          <a:prstGeom prst="rect">
            <a:avLst/>
          </a:prstGeom>
        </p:spPr>
      </p:pic>
    </p:spTree>
    <p:extLst>
      <p:ext uri="{BB962C8B-B14F-4D97-AF65-F5344CB8AC3E}">
        <p14:creationId xmlns:p14="http://schemas.microsoft.com/office/powerpoint/2010/main" val="2078182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A9C59FB-600A-A567-6C67-CC954D806969}"/>
              </a:ext>
            </a:extLst>
          </p:cNvPr>
          <p:cNvSpPr/>
          <p:nvPr/>
        </p:nvSpPr>
        <p:spPr>
          <a:xfrm>
            <a:off x="535958" y="1723356"/>
            <a:ext cx="8788663" cy="416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8819B2A-D7B9-895F-6582-554A37F2AFBA}"/>
              </a:ext>
            </a:extLst>
          </p:cNvPr>
          <p:cNvSpPr>
            <a:spLocks noGrp="1"/>
          </p:cNvSpPr>
          <p:nvPr>
            <p:ph type="title"/>
          </p:nvPr>
        </p:nvSpPr>
        <p:spPr/>
        <p:txBody>
          <a:bodyPr/>
          <a:lstStyle/>
          <a:p>
            <a:r>
              <a:rPr lang="nb-NO"/>
              <a:t>Digital dialogkonferanse: Nytt system for kjernebankfunksjon </a:t>
            </a:r>
          </a:p>
        </p:txBody>
      </p:sp>
      <p:sp>
        <p:nvSpPr>
          <p:cNvPr id="3" name="Plassholder for tekst 2">
            <a:extLst>
              <a:ext uri="{FF2B5EF4-FFF2-40B4-BE49-F238E27FC236}">
                <a16:creationId xmlns:a16="http://schemas.microsoft.com/office/drawing/2014/main" id="{A27A7017-7AB1-F9C1-1BBE-09E018B94F48}"/>
              </a:ext>
            </a:extLst>
          </p:cNvPr>
          <p:cNvSpPr>
            <a:spLocks noGrp="1"/>
          </p:cNvSpPr>
          <p:nvPr>
            <p:ph type="body" sz="quarter" idx="13"/>
          </p:nvPr>
        </p:nvSpPr>
        <p:spPr>
          <a:xfrm>
            <a:off x="535960" y="1711002"/>
            <a:ext cx="8968942" cy="4340755"/>
          </a:xfrm>
        </p:spPr>
        <p:txBody>
          <a:bodyPr vert="horz" lIns="91440" tIns="50400" rIns="91440" bIns="45720" rtlCol="0" anchor="t">
            <a:normAutofit/>
          </a:bodyPr>
          <a:lstStyle/>
          <a:p>
            <a:pPr marL="255270" indent="-255270"/>
            <a:r>
              <a:rPr lang="nb-NO"/>
              <a:t>Velkommen og introduksjon </a:t>
            </a:r>
            <a:endParaRPr lang="en-US"/>
          </a:p>
          <a:p>
            <a:pPr marL="255270" indent="-255270"/>
            <a:r>
              <a:rPr lang="nb-NO"/>
              <a:t>Hva er en innovativ anskaffelse? (Leverandørutviklingsprogrammet, LUP)</a:t>
            </a:r>
          </a:p>
          <a:p>
            <a:pPr marL="255270" indent="-255270"/>
            <a:r>
              <a:rPr lang="nb-NO"/>
              <a:t>Presentasjon av Husbanken </a:t>
            </a:r>
          </a:p>
          <a:p>
            <a:pPr marL="255270" indent="-255270"/>
            <a:r>
              <a:rPr lang="nb-NO"/>
              <a:t>Presentasjon av kommende oppdrag </a:t>
            </a:r>
          </a:p>
          <a:p>
            <a:pPr marL="255270" indent="-255270"/>
            <a:r>
              <a:rPr lang="nb-NO"/>
              <a:t>Presentasjon av overordnet tidsramme og aktiviteter vi ser for oss frem til lansering av konkurranse </a:t>
            </a:r>
          </a:p>
          <a:p>
            <a:pPr marL="255270" indent="-255270"/>
            <a:r>
              <a:rPr lang="nb-NO"/>
              <a:t>Innspill fra deltagerne / spørsmål </a:t>
            </a:r>
          </a:p>
          <a:p>
            <a:pPr marL="255270" indent="-255270"/>
            <a:r>
              <a:rPr lang="nb-NO"/>
              <a:t>Invitasjon til 1:1 dialog, og orientering om spørreskjema for 1:1 dialogen</a:t>
            </a:r>
          </a:p>
        </p:txBody>
      </p:sp>
      <p:sp>
        <p:nvSpPr>
          <p:cNvPr id="5" name="TekstSylinder 4">
            <a:extLst>
              <a:ext uri="{FF2B5EF4-FFF2-40B4-BE49-F238E27FC236}">
                <a16:creationId xmlns:a16="http://schemas.microsoft.com/office/drawing/2014/main" id="{9F1B6CCD-3D63-D024-D9B3-E34CF93F61B1}"/>
              </a:ext>
            </a:extLst>
          </p:cNvPr>
          <p:cNvSpPr txBox="1"/>
          <p:nvPr/>
        </p:nvSpPr>
        <p:spPr>
          <a:xfrm>
            <a:off x="9392355" y="5312593"/>
            <a:ext cx="2517765" cy="1320537"/>
          </a:xfrm>
          <a:prstGeom prst="rect">
            <a:avLst/>
          </a:prstGeom>
          <a:solidFill>
            <a:schemeClr val="tx2"/>
          </a:solidFill>
        </p:spPr>
        <p:txBody>
          <a:bodyPr wrap="square" lIns="144000" tIns="129600" rIns="144000" bIns="108000" rtlCol="0">
            <a:spAutoFit/>
          </a:bodyPr>
          <a:lstStyle/>
          <a:p>
            <a:pPr algn="ctr">
              <a:lnSpc>
                <a:spcPct val="107000"/>
              </a:lnSpc>
              <a:spcBef>
                <a:spcPts val="300"/>
              </a:spcBef>
            </a:pPr>
            <a:r>
              <a:rPr lang="nb-NO" sz="1600" noProof="0">
                <a:solidFill>
                  <a:schemeClr val="bg1"/>
                </a:solidFill>
              </a:rPr>
              <a:t>OBS</a:t>
            </a:r>
          </a:p>
          <a:p>
            <a:pPr algn="ctr">
              <a:lnSpc>
                <a:spcPct val="107000"/>
              </a:lnSpc>
              <a:spcBef>
                <a:spcPts val="300"/>
              </a:spcBef>
            </a:pPr>
            <a:r>
              <a:rPr lang="nb-NO" sz="1600" noProof="0">
                <a:solidFill>
                  <a:schemeClr val="bg1"/>
                </a:solidFill>
              </a:rPr>
              <a:t>Møtet blir tatt opp og opptaket vil være tilgjengelig i etterkant.</a:t>
            </a:r>
          </a:p>
        </p:txBody>
      </p:sp>
    </p:spTree>
    <p:extLst>
      <p:ext uri="{BB962C8B-B14F-4D97-AF65-F5344CB8AC3E}">
        <p14:creationId xmlns:p14="http://schemas.microsoft.com/office/powerpoint/2010/main" val="333593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CCEC4-C6A3-5385-8A94-E424E526112B}"/>
            </a:ext>
          </a:extLst>
        </p:cNvPr>
        <p:cNvGrpSpPr/>
        <p:nvPr/>
      </p:nvGrpSpPr>
      <p:grpSpPr>
        <a:xfrm>
          <a:off x="0" y="0"/>
          <a:ext cx="0" cy="0"/>
          <a:chOff x="0" y="0"/>
          <a:chExt cx="0" cy="0"/>
        </a:xfrm>
      </p:grpSpPr>
      <p:sp>
        <p:nvSpPr>
          <p:cNvPr id="8" name="TekstSylinder 7">
            <a:extLst>
              <a:ext uri="{FF2B5EF4-FFF2-40B4-BE49-F238E27FC236}">
                <a16:creationId xmlns:a16="http://schemas.microsoft.com/office/drawing/2014/main" id="{417B15B1-3A9A-CF8A-50A2-168C0AD05CEC}"/>
              </a:ext>
            </a:extLst>
          </p:cNvPr>
          <p:cNvSpPr txBox="1"/>
          <p:nvPr/>
        </p:nvSpPr>
        <p:spPr>
          <a:xfrm>
            <a:off x="267709" y="1797705"/>
            <a:ext cx="5707626" cy="3496966"/>
          </a:xfrm>
          <a:prstGeom prst="rect">
            <a:avLst/>
          </a:prstGeom>
          <a:solidFill>
            <a:schemeClr val="bg2"/>
          </a:solidFill>
        </p:spPr>
        <p:txBody>
          <a:bodyPr wrap="square" lIns="144000" tIns="129600" rIns="144000" bIns="108000" rtlCol="0">
            <a:spAutoFit/>
          </a:bodyPr>
          <a:lstStyle/>
          <a:p>
            <a:pPr marL="171450" indent="-171450" algn="l">
              <a:lnSpc>
                <a:spcPct val="107000"/>
              </a:lnSpc>
              <a:spcBef>
                <a:spcPts val="300"/>
              </a:spcBef>
              <a:buFont typeface="Arial" panose="020B0604020202020204" pitchFamily="34" charset="0"/>
              <a:buChar char="•"/>
            </a:pPr>
            <a:r>
              <a:rPr lang="nb-NO" sz="2000" noProof="0">
                <a:solidFill>
                  <a:schemeClr val="tx2"/>
                </a:solidFill>
              </a:rPr>
              <a:t>Ingen innskudd</a:t>
            </a:r>
          </a:p>
          <a:p>
            <a:pPr marL="171450" indent="-171450" algn="l">
              <a:lnSpc>
                <a:spcPct val="107000"/>
              </a:lnSpc>
              <a:spcBef>
                <a:spcPts val="300"/>
              </a:spcBef>
              <a:buFont typeface="Arial" panose="020B0604020202020204" pitchFamily="34" charset="0"/>
              <a:buChar char="•"/>
            </a:pPr>
            <a:endParaRPr lang="nb-NO" sz="2000" noProof="0">
              <a:solidFill>
                <a:schemeClr val="tx2"/>
              </a:solidFill>
            </a:endParaRPr>
          </a:p>
          <a:p>
            <a:pPr marL="171450" indent="-171450" algn="l">
              <a:lnSpc>
                <a:spcPct val="107000"/>
              </a:lnSpc>
              <a:spcBef>
                <a:spcPts val="300"/>
              </a:spcBef>
              <a:buFont typeface="Arial" panose="020B0604020202020204" pitchFamily="34" charset="0"/>
              <a:buChar char="•"/>
            </a:pPr>
            <a:r>
              <a:rPr lang="nb-NO" sz="2000" noProof="0">
                <a:solidFill>
                  <a:schemeClr val="tx2"/>
                </a:solidFill>
              </a:rPr>
              <a:t>Tilskudd og kompensasjonsordninger</a:t>
            </a:r>
          </a:p>
          <a:p>
            <a:pPr marL="171450" indent="-171450" algn="l">
              <a:lnSpc>
                <a:spcPct val="107000"/>
              </a:lnSpc>
              <a:spcBef>
                <a:spcPts val="300"/>
              </a:spcBef>
              <a:buFont typeface="Arial" panose="020B0604020202020204" pitchFamily="34" charset="0"/>
              <a:buChar char="•"/>
            </a:pPr>
            <a:endParaRPr lang="nb-NO" sz="2000" noProof="0">
              <a:solidFill>
                <a:schemeClr val="tx2"/>
              </a:solidFill>
            </a:endParaRPr>
          </a:p>
          <a:p>
            <a:pPr marL="171450" indent="-171450" algn="l">
              <a:lnSpc>
                <a:spcPct val="107000"/>
              </a:lnSpc>
              <a:spcBef>
                <a:spcPts val="300"/>
              </a:spcBef>
              <a:buFont typeface="Arial" panose="020B0604020202020204" pitchFamily="34" charset="0"/>
              <a:buChar char="•"/>
            </a:pPr>
            <a:r>
              <a:rPr lang="nb-NO" sz="2000">
                <a:solidFill>
                  <a:schemeClr val="tx2"/>
                </a:solidFill>
              </a:rPr>
              <a:t>R</a:t>
            </a:r>
            <a:r>
              <a:rPr lang="nb-NO" sz="2000" noProof="0">
                <a:solidFill>
                  <a:schemeClr val="tx2"/>
                </a:solidFill>
              </a:rPr>
              <a:t>ente</a:t>
            </a:r>
          </a:p>
          <a:p>
            <a:pPr marL="171450" indent="-171450" algn="l">
              <a:lnSpc>
                <a:spcPct val="107000"/>
              </a:lnSpc>
              <a:spcBef>
                <a:spcPts val="300"/>
              </a:spcBef>
              <a:buFont typeface="Arial" panose="020B0604020202020204" pitchFamily="34" charset="0"/>
              <a:buChar char="•"/>
            </a:pPr>
            <a:endParaRPr lang="nb-NO" sz="2000" noProof="0">
              <a:solidFill>
                <a:schemeClr val="tx2"/>
              </a:solidFill>
            </a:endParaRPr>
          </a:p>
          <a:p>
            <a:pPr marL="171450" indent="-171450" algn="l">
              <a:lnSpc>
                <a:spcPct val="107000"/>
              </a:lnSpc>
              <a:spcBef>
                <a:spcPts val="300"/>
              </a:spcBef>
              <a:buFont typeface="Arial" panose="020B0604020202020204" pitchFamily="34" charset="0"/>
              <a:buChar char="•"/>
            </a:pPr>
            <a:r>
              <a:rPr lang="nb-NO" sz="2000" noProof="0">
                <a:solidFill>
                  <a:schemeClr val="tx2"/>
                </a:solidFill>
              </a:rPr>
              <a:t>Statens Innkrevingssentral</a:t>
            </a:r>
          </a:p>
          <a:p>
            <a:pPr marL="171450" indent="-171450" algn="l">
              <a:lnSpc>
                <a:spcPct val="107000"/>
              </a:lnSpc>
              <a:spcBef>
                <a:spcPts val="300"/>
              </a:spcBef>
              <a:buFont typeface="Arial" panose="020B0604020202020204" pitchFamily="34" charset="0"/>
              <a:buChar char="•"/>
            </a:pPr>
            <a:endParaRPr lang="nb-NO" sz="2000" noProof="0">
              <a:solidFill>
                <a:schemeClr val="tx2"/>
              </a:solidFill>
            </a:endParaRPr>
          </a:p>
          <a:p>
            <a:pPr marL="171450" indent="-171450" algn="l">
              <a:lnSpc>
                <a:spcPct val="107000"/>
              </a:lnSpc>
              <a:spcBef>
                <a:spcPts val="300"/>
              </a:spcBef>
              <a:buFont typeface="Arial" panose="020B0604020202020204" pitchFamily="34" charset="0"/>
              <a:buChar char="•"/>
            </a:pPr>
            <a:r>
              <a:rPr lang="nb-NO" sz="2000" noProof="0">
                <a:solidFill>
                  <a:schemeClr val="tx2"/>
                </a:solidFill>
              </a:rPr>
              <a:t>Tapsdeling med kommune</a:t>
            </a:r>
          </a:p>
        </p:txBody>
      </p:sp>
      <p:sp>
        <p:nvSpPr>
          <p:cNvPr id="2" name="TekstSylinder 1">
            <a:extLst>
              <a:ext uri="{FF2B5EF4-FFF2-40B4-BE49-F238E27FC236}">
                <a16:creationId xmlns:a16="http://schemas.microsoft.com/office/drawing/2014/main" id="{939E34B3-1513-027F-9E08-D383ED4CFB9E}"/>
              </a:ext>
            </a:extLst>
          </p:cNvPr>
          <p:cNvSpPr txBox="1"/>
          <p:nvPr/>
        </p:nvSpPr>
        <p:spPr>
          <a:xfrm>
            <a:off x="6216665" y="1797705"/>
            <a:ext cx="5707626" cy="3496966"/>
          </a:xfrm>
          <a:prstGeom prst="rect">
            <a:avLst/>
          </a:prstGeom>
          <a:solidFill>
            <a:schemeClr val="bg2"/>
          </a:solidFill>
        </p:spPr>
        <p:txBody>
          <a:bodyPr wrap="square" lIns="144000" tIns="129600" rIns="144000" bIns="108000" rtlCol="0">
            <a:spAutoFit/>
          </a:bodyPr>
          <a:lstStyle/>
          <a:p>
            <a:pPr marL="171450" indent="-171450" algn="l">
              <a:lnSpc>
                <a:spcPct val="107000"/>
              </a:lnSpc>
              <a:spcBef>
                <a:spcPts val="300"/>
              </a:spcBef>
              <a:buFont typeface="Arial" panose="020B0604020202020204" pitchFamily="34" charset="0"/>
              <a:buChar char="•"/>
            </a:pPr>
            <a:r>
              <a:rPr lang="nb-NO" sz="2000" noProof="0">
                <a:solidFill>
                  <a:schemeClr val="tx2"/>
                </a:solidFill>
              </a:rPr>
              <a:t>Lover og forskrifter</a:t>
            </a:r>
          </a:p>
          <a:p>
            <a:pPr marL="171450" indent="-171450" algn="l">
              <a:lnSpc>
                <a:spcPct val="107000"/>
              </a:lnSpc>
              <a:spcBef>
                <a:spcPts val="300"/>
              </a:spcBef>
              <a:buFont typeface="Arial" panose="020B0604020202020204" pitchFamily="34" charset="0"/>
              <a:buChar char="•"/>
            </a:pPr>
            <a:endParaRPr lang="nb-NO" sz="2000">
              <a:solidFill>
                <a:schemeClr val="tx2"/>
              </a:solidFill>
            </a:endParaRPr>
          </a:p>
          <a:p>
            <a:pPr marL="171450" indent="-171450">
              <a:lnSpc>
                <a:spcPct val="107000"/>
              </a:lnSpc>
              <a:spcBef>
                <a:spcPts val="300"/>
              </a:spcBef>
              <a:buFont typeface="Arial" panose="020B0604020202020204" pitchFamily="34" charset="0"/>
              <a:buChar char="•"/>
            </a:pPr>
            <a:r>
              <a:rPr lang="nb-NO" sz="2000" noProof="0">
                <a:solidFill>
                  <a:schemeClr val="tx2"/>
                </a:solidFill>
              </a:rPr>
              <a:t>Statsregnskapet</a:t>
            </a:r>
          </a:p>
          <a:p>
            <a:pPr marL="171450" indent="-171450" algn="l">
              <a:lnSpc>
                <a:spcPct val="107000"/>
              </a:lnSpc>
              <a:spcBef>
                <a:spcPts val="300"/>
              </a:spcBef>
              <a:buFont typeface="Arial" panose="020B0604020202020204" pitchFamily="34" charset="0"/>
              <a:buChar char="•"/>
            </a:pPr>
            <a:endParaRPr lang="nb-NO" sz="2000" noProof="0">
              <a:solidFill>
                <a:schemeClr val="tx2"/>
              </a:solidFill>
            </a:endParaRPr>
          </a:p>
          <a:p>
            <a:pPr marL="171450" indent="-171450" algn="l">
              <a:lnSpc>
                <a:spcPct val="107000"/>
              </a:lnSpc>
              <a:spcBef>
                <a:spcPts val="300"/>
              </a:spcBef>
              <a:buFont typeface="Arial" panose="020B0604020202020204" pitchFamily="34" charset="0"/>
              <a:buChar char="•"/>
            </a:pPr>
            <a:r>
              <a:rPr lang="nb-NO" sz="2000" noProof="0">
                <a:solidFill>
                  <a:schemeClr val="tx2"/>
                </a:solidFill>
              </a:rPr>
              <a:t>Kvote og rammestyring</a:t>
            </a:r>
          </a:p>
          <a:p>
            <a:pPr marL="171450" indent="-171450" algn="l">
              <a:lnSpc>
                <a:spcPct val="107000"/>
              </a:lnSpc>
              <a:spcBef>
                <a:spcPts val="300"/>
              </a:spcBef>
              <a:buFont typeface="Arial" panose="020B0604020202020204" pitchFamily="34" charset="0"/>
              <a:buChar char="•"/>
            </a:pPr>
            <a:endParaRPr lang="nb-NO" sz="2000">
              <a:solidFill>
                <a:schemeClr val="tx2"/>
              </a:solidFill>
            </a:endParaRPr>
          </a:p>
          <a:p>
            <a:pPr marL="171450" indent="-171450" algn="l">
              <a:lnSpc>
                <a:spcPct val="107000"/>
              </a:lnSpc>
              <a:spcBef>
                <a:spcPts val="300"/>
              </a:spcBef>
              <a:buFont typeface="Arial" panose="020B0604020202020204" pitchFamily="34" charset="0"/>
              <a:buChar char="•"/>
            </a:pPr>
            <a:r>
              <a:rPr lang="nb-NO" sz="2000" noProof="0">
                <a:solidFill>
                  <a:schemeClr val="tx2"/>
                </a:solidFill>
              </a:rPr>
              <a:t>Politisk styring</a:t>
            </a:r>
          </a:p>
          <a:p>
            <a:pPr marL="171450" indent="-171450" algn="l">
              <a:lnSpc>
                <a:spcPct val="107000"/>
              </a:lnSpc>
              <a:spcBef>
                <a:spcPts val="300"/>
              </a:spcBef>
              <a:buFont typeface="Arial" panose="020B0604020202020204" pitchFamily="34" charset="0"/>
              <a:buChar char="•"/>
            </a:pPr>
            <a:endParaRPr lang="nb-NO" sz="2000" noProof="0">
              <a:solidFill>
                <a:schemeClr val="tx2"/>
              </a:solidFill>
            </a:endParaRPr>
          </a:p>
          <a:p>
            <a:pPr marL="171450" indent="-171450" algn="l">
              <a:lnSpc>
                <a:spcPct val="107000"/>
              </a:lnSpc>
              <a:spcBef>
                <a:spcPts val="300"/>
              </a:spcBef>
              <a:buFont typeface="Arial" panose="020B0604020202020204" pitchFamily="34" charset="0"/>
              <a:buChar char="•"/>
            </a:pPr>
            <a:r>
              <a:rPr lang="nb-NO" sz="2000">
                <a:solidFill>
                  <a:schemeClr val="tx2"/>
                </a:solidFill>
              </a:rPr>
              <a:t>Rapportering</a:t>
            </a:r>
            <a:endParaRPr lang="nb-NO" sz="2000" noProof="0">
              <a:solidFill>
                <a:schemeClr val="tx2"/>
              </a:solidFill>
            </a:endParaRPr>
          </a:p>
        </p:txBody>
      </p:sp>
      <p:sp>
        <p:nvSpPr>
          <p:cNvPr id="6" name="Tittel 1">
            <a:extLst>
              <a:ext uri="{FF2B5EF4-FFF2-40B4-BE49-F238E27FC236}">
                <a16:creationId xmlns:a16="http://schemas.microsoft.com/office/drawing/2014/main" id="{E847315F-9568-CD61-6C93-731A5BB864A3}"/>
              </a:ext>
            </a:extLst>
          </p:cNvPr>
          <p:cNvSpPr>
            <a:spLocks noGrp="1"/>
          </p:cNvSpPr>
          <p:nvPr>
            <p:ph type="title"/>
          </p:nvPr>
        </p:nvSpPr>
        <p:spPr>
          <a:xfrm>
            <a:off x="535961" y="866774"/>
            <a:ext cx="11120078" cy="713913"/>
          </a:xfrm>
        </p:spPr>
        <p:txBody>
          <a:bodyPr/>
          <a:lstStyle/>
          <a:p>
            <a:r>
              <a:rPr lang="nb-NO"/>
              <a:t>Eksempler på hva som gjør Husbanken spesiell</a:t>
            </a:r>
          </a:p>
        </p:txBody>
      </p:sp>
    </p:spTree>
    <p:extLst>
      <p:ext uri="{BB962C8B-B14F-4D97-AF65-F5344CB8AC3E}">
        <p14:creationId xmlns:p14="http://schemas.microsoft.com/office/powerpoint/2010/main" val="98649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B8284FFF-075D-392E-A1B1-D4C6AE3B5533}"/>
              </a:ext>
            </a:extLst>
          </p:cNvPr>
          <p:cNvSpPr>
            <a:spLocks noGrp="1"/>
          </p:cNvSpPr>
          <p:nvPr>
            <p:ph type="title"/>
          </p:nvPr>
        </p:nvSpPr>
        <p:spPr/>
        <p:txBody>
          <a:bodyPr/>
          <a:lstStyle/>
          <a:p>
            <a:pPr algn="l"/>
            <a:r>
              <a:rPr lang="nb-NO">
                <a:ea typeface="Open Sans SemiBold" panose="020B0706030804020204" pitchFamily="34" charset="0"/>
                <a:cs typeface="Open Sans SemiBold" panose="020B0706030804020204" pitchFamily="34" charset="0"/>
              </a:rPr>
              <a:t>Låneporteføljen</a:t>
            </a:r>
          </a:p>
        </p:txBody>
      </p:sp>
      <p:sp>
        <p:nvSpPr>
          <p:cNvPr id="7" name="Plassholder for innhold 6">
            <a:extLst>
              <a:ext uri="{FF2B5EF4-FFF2-40B4-BE49-F238E27FC236}">
                <a16:creationId xmlns:a16="http://schemas.microsoft.com/office/drawing/2014/main" id="{24411753-ACBD-C0E6-C8EE-516F414AC89B}"/>
              </a:ext>
            </a:extLst>
          </p:cNvPr>
          <p:cNvSpPr>
            <a:spLocks noGrp="1"/>
          </p:cNvSpPr>
          <p:nvPr>
            <p:ph sz="half" idx="1"/>
          </p:nvPr>
        </p:nvSpPr>
        <p:spPr/>
        <p:txBody>
          <a:bodyPr/>
          <a:lstStyle/>
          <a:p>
            <a:r>
              <a:rPr lang="nb-NO"/>
              <a:t>Ut- og innbetalinger i 2024:</a:t>
            </a:r>
          </a:p>
          <a:p>
            <a:pPr lvl="1"/>
            <a:r>
              <a:rPr lang="nb-NO"/>
              <a:t>Utbetaling av 814 nye lån: 21,6 mrd. kr. </a:t>
            </a:r>
          </a:p>
          <a:p>
            <a:pPr lvl="1"/>
            <a:r>
              <a:rPr lang="nb-NO"/>
              <a:t>Innbetalte avdrag: 10,8 mrd. kr.</a:t>
            </a:r>
          </a:p>
          <a:p>
            <a:pPr lvl="1"/>
            <a:r>
              <a:rPr lang="nb-NO"/>
              <a:t>Renteinntekter: 7,3 mrd. kr.</a:t>
            </a:r>
          </a:p>
          <a:p>
            <a:r>
              <a:rPr lang="nb-NO"/>
              <a:t>Lave tap på utlån</a:t>
            </a:r>
          </a:p>
          <a:p>
            <a:pPr lvl="1"/>
            <a:r>
              <a:rPr lang="nb-NO"/>
              <a:t>Bruttotap 2024 var 33 mill. kr.</a:t>
            </a:r>
          </a:p>
        </p:txBody>
      </p:sp>
      <p:pic>
        <p:nvPicPr>
          <p:cNvPr id="2" name="Grafikk 1">
            <a:extLst>
              <a:ext uri="{FF2B5EF4-FFF2-40B4-BE49-F238E27FC236}">
                <a16:creationId xmlns:a16="http://schemas.microsoft.com/office/drawing/2014/main" id="{67A81078-40E9-5EB9-FC6E-75B8BF7676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1827" y="6179994"/>
            <a:ext cx="720000" cy="542660"/>
          </a:xfrm>
          <a:prstGeom prst="rect">
            <a:avLst/>
          </a:prstGeom>
        </p:spPr>
      </p:pic>
      <p:sp>
        <p:nvSpPr>
          <p:cNvPr id="3" name="TekstSylinder 2">
            <a:extLst>
              <a:ext uri="{FF2B5EF4-FFF2-40B4-BE49-F238E27FC236}">
                <a16:creationId xmlns:a16="http://schemas.microsoft.com/office/drawing/2014/main" id="{8A06BA83-B4E5-A944-D3BD-A01D1AABF11E}"/>
              </a:ext>
            </a:extLst>
          </p:cNvPr>
          <p:cNvSpPr txBox="1"/>
          <p:nvPr/>
        </p:nvSpPr>
        <p:spPr>
          <a:xfrm>
            <a:off x="9481239" y="6263788"/>
            <a:ext cx="271076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nb-NO" sz="1800" b="0" i="0" u="none" strike="noStrike" kern="1200" cap="none" spc="0" normalizeH="0" baseline="0" noProof="0">
                <a:ln>
                  <a:noFill/>
                </a:ln>
                <a:solidFill>
                  <a:srgbClr val="2C4656"/>
                </a:solidFill>
                <a:effectLst/>
                <a:uLnTx/>
                <a:uFillTx/>
                <a:latin typeface="Inter"/>
                <a:ea typeface="+mn-ea"/>
                <a:cs typeface="+mn-cs"/>
              </a:rPr>
              <a:t>Sikker og effektiv forvalter</a:t>
            </a:r>
          </a:p>
        </p:txBody>
      </p:sp>
      <p:sp>
        <p:nvSpPr>
          <p:cNvPr id="18" name="Rektangel 17">
            <a:extLst>
              <a:ext uri="{FF2B5EF4-FFF2-40B4-BE49-F238E27FC236}">
                <a16:creationId xmlns:a16="http://schemas.microsoft.com/office/drawing/2014/main" id="{661B4DA1-C733-4388-9A3C-1748169F62BF}"/>
              </a:ext>
            </a:extLst>
          </p:cNvPr>
          <p:cNvSpPr/>
          <p:nvPr/>
        </p:nvSpPr>
        <p:spPr>
          <a:xfrm>
            <a:off x="5466080" y="0"/>
            <a:ext cx="6725920" cy="6858000"/>
          </a:xfrm>
          <a:prstGeom prst="rect">
            <a:avLst/>
          </a:prstGeom>
          <a:solidFill>
            <a:srgbClr val="EEF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D2CF38A3-760B-D7F4-196E-00D86A646B29}"/>
              </a:ext>
            </a:extLst>
          </p:cNvPr>
          <p:cNvSpPr txBox="1"/>
          <p:nvPr/>
        </p:nvSpPr>
        <p:spPr>
          <a:xfrm>
            <a:off x="5915886" y="980536"/>
            <a:ext cx="5886828" cy="1889987"/>
          </a:xfrm>
          <a:prstGeom prst="rect">
            <a:avLst/>
          </a:prstGeom>
          <a:solidFill>
            <a:schemeClr val="bg2"/>
          </a:solidFill>
        </p:spPr>
        <p:txBody>
          <a:bodyPr wrap="square" lIns="144000" tIns="129600" rIns="144000" bIns="108000" rtlCol="0">
            <a:spAutoFit/>
          </a:bodyPr>
          <a:lstStyle/>
          <a:p>
            <a:pPr algn="l">
              <a:lnSpc>
                <a:spcPct val="107000"/>
              </a:lnSpc>
              <a:spcBef>
                <a:spcPts val="300"/>
              </a:spcBef>
            </a:pPr>
            <a:r>
              <a:rPr lang="nb-NO" sz="2000" noProof="0">
                <a:solidFill>
                  <a:srgbClr val="153E0E"/>
                </a:solidFill>
              </a:rPr>
              <a:t>Total låneportefølje per 31.12.24:</a:t>
            </a:r>
          </a:p>
          <a:p>
            <a:pPr algn="l">
              <a:lnSpc>
                <a:spcPct val="107000"/>
              </a:lnSpc>
              <a:spcBef>
                <a:spcPts val="300"/>
              </a:spcBef>
            </a:pPr>
            <a:r>
              <a:rPr lang="nb-NO" sz="3600" b="1">
                <a:solidFill>
                  <a:srgbClr val="153E0E"/>
                </a:solidFill>
              </a:rPr>
              <a:t>187 378 millioner kroner</a:t>
            </a:r>
          </a:p>
          <a:p>
            <a:pPr algn="l">
              <a:lnSpc>
                <a:spcPct val="107000"/>
              </a:lnSpc>
              <a:spcBef>
                <a:spcPts val="300"/>
              </a:spcBef>
            </a:pPr>
            <a:r>
              <a:rPr lang="nb-NO" sz="2000">
                <a:solidFill>
                  <a:srgbClr val="153E0E"/>
                </a:solidFill>
              </a:rPr>
              <a:t>fordelt på </a:t>
            </a:r>
            <a:r>
              <a:rPr lang="nb-NO" sz="2000" b="1">
                <a:solidFill>
                  <a:srgbClr val="153E0E"/>
                </a:solidFill>
              </a:rPr>
              <a:t>25 200 løpende lån</a:t>
            </a:r>
          </a:p>
          <a:p>
            <a:pPr algn="l">
              <a:lnSpc>
                <a:spcPct val="107000"/>
              </a:lnSpc>
              <a:spcBef>
                <a:spcPts val="300"/>
              </a:spcBef>
            </a:pPr>
            <a:endParaRPr lang="nb-NO" noProof="0">
              <a:solidFill>
                <a:schemeClr val="tx2"/>
              </a:solidFill>
            </a:endParaRPr>
          </a:p>
        </p:txBody>
      </p:sp>
      <p:graphicFrame>
        <p:nvGraphicFramePr>
          <p:cNvPr id="19" name="Diagram 18">
            <a:extLst>
              <a:ext uri="{FF2B5EF4-FFF2-40B4-BE49-F238E27FC236}">
                <a16:creationId xmlns:a16="http://schemas.microsoft.com/office/drawing/2014/main" id="{B8DDD19D-7509-0819-07CD-95215BEF35AC}"/>
              </a:ext>
            </a:extLst>
          </p:cNvPr>
          <p:cNvGraphicFramePr>
            <a:graphicFrameLocks/>
          </p:cNvGraphicFramePr>
          <p:nvPr>
            <p:extLst>
              <p:ext uri="{D42A27DB-BD31-4B8C-83A1-F6EECF244321}">
                <p14:modId xmlns:p14="http://schemas.microsoft.com/office/powerpoint/2010/main" val="2200058494"/>
              </p:ext>
            </p:extLst>
          </p:nvPr>
        </p:nvGraphicFramePr>
        <p:xfrm>
          <a:off x="5915886" y="3283442"/>
          <a:ext cx="6143144" cy="33496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18068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88DBE428-6D9B-CABC-2A8F-A080700DAE3A}"/>
              </a:ext>
            </a:extLst>
          </p:cNvPr>
          <p:cNvSpPr/>
          <p:nvPr/>
        </p:nvSpPr>
        <p:spPr>
          <a:xfrm>
            <a:off x="5466080" y="0"/>
            <a:ext cx="6725920" cy="6858000"/>
          </a:xfrm>
          <a:prstGeom prst="rect">
            <a:avLst/>
          </a:prstGeom>
          <a:solidFill>
            <a:srgbClr val="EEF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Tittel 2">
            <a:extLst>
              <a:ext uri="{FF2B5EF4-FFF2-40B4-BE49-F238E27FC236}">
                <a16:creationId xmlns:a16="http://schemas.microsoft.com/office/drawing/2014/main" id="{70764464-A4FE-21F7-2B80-4FF5E7093073}"/>
              </a:ext>
            </a:extLst>
          </p:cNvPr>
          <p:cNvSpPr>
            <a:spLocks noGrp="1"/>
          </p:cNvSpPr>
          <p:nvPr>
            <p:ph type="title"/>
          </p:nvPr>
        </p:nvSpPr>
        <p:spPr/>
        <p:txBody>
          <a:bodyPr/>
          <a:lstStyle/>
          <a:p>
            <a:r>
              <a:rPr lang="nb-NO" err="1"/>
              <a:t>Tilskuddsporteføljen</a:t>
            </a:r>
            <a:endParaRPr lang="nb-NO"/>
          </a:p>
        </p:txBody>
      </p:sp>
      <p:sp>
        <p:nvSpPr>
          <p:cNvPr id="4" name="Plassholder for innhold 3">
            <a:extLst>
              <a:ext uri="{FF2B5EF4-FFF2-40B4-BE49-F238E27FC236}">
                <a16:creationId xmlns:a16="http://schemas.microsoft.com/office/drawing/2014/main" id="{0F15C44F-CE9F-9AFD-555C-F8AEECF09E41}"/>
              </a:ext>
            </a:extLst>
          </p:cNvPr>
          <p:cNvSpPr>
            <a:spLocks noGrp="1"/>
          </p:cNvSpPr>
          <p:nvPr>
            <p:ph sz="half" idx="1"/>
          </p:nvPr>
        </p:nvSpPr>
        <p:spPr>
          <a:xfrm>
            <a:off x="536399" y="1702800"/>
            <a:ext cx="4555399" cy="4351338"/>
          </a:xfrm>
        </p:spPr>
        <p:txBody>
          <a:bodyPr>
            <a:normAutofit fontScale="92500" lnSpcReduction="10000"/>
          </a:bodyPr>
          <a:lstStyle/>
          <a:p>
            <a:r>
              <a:rPr lang="nb-NO"/>
              <a:t>I 2024 utbetalte Husbanken 384 tilskudd som utgjorde om lag 3,5 milliarder kroner</a:t>
            </a:r>
          </a:p>
          <a:p>
            <a:r>
              <a:rPr lang="nb-NO"/>
              <a:t>Tilskudd nedskrives i tråd med bestemmelsene for den enkelte ordningen</a:t>
            </a:r>
          </a:p>
          <a:p>
            <a:r>
              <a:rPr lang="nb-NO"/>
              <a:t>Tilskudd kan kreves tilbakebetalt</a:t>
            </a:r>
          </a:p>
          <a:p>
            <a:pPr marL="0" indent="0">
              <a:buNone/>
            </a:pPr>
            <a:endParaRPr lang="nb-NO"/>
          </a:p>
          <a:p>
            <a:r>
              <a:rPr lang="nb-NO"/>
              <a:t>Kompensasjonsordninger</a:t>
            </a:r>
          </a:p>
          <a:p>
            <a:pPr lvl="1"/>
            <a:r>
              <a:rPr lang="nb-NO"/>
              <a:t>Ordningene innebærer at kommuner får kompensert normerte rente- og til dels avdragsutgifter</a:t>
            </a:r>
          </a:p>
          <a:p>
            <a:pPr lvl="1"/>
            <a:r>
              <a:rPr lang="nb-NO"/>
              <a:t>Husbanken forvalter 5 ulike kompensasjonsordninger for i alt tre departementer</a:t>
            </a:r>
          </a:p>
          <a:p>
            <a:pPr lvl="1"/>
            <a:r>
              <a:rPr lang="nb-NO"/>
              <a:t>Det ble utbetalt om lag 1,5 mrd. kr. i 2024</a:t>
            </a:r>
          </a:p>
        </p:txBody>
      </p:sp>
      <p:sp>
        <p:nvSpPr>
          <p:cNvPr id="16" name="TekstSylinder 15">
            <a:extLst>
              <a:ext uri="{FF2B5EF4-FFF2-40B4-BE49-F238E27FC236}">
                <a16:creationId xmlns:a16="http://schemas.microsoft.com/office/drawing/2014/main" id="{C6194F99-2AD9-3966-B4B4-D3B2ADE2B0EF}"/>
              </a:ext>
            </a:extLst>
          </p:cNvPr>
          <p:cNvSpPr txBox="1"/>
          <p:nvPr/>
        </p:nvSpPr>
        <p:spPr>
          <a:xfrm>
            <a:off x="6019800" y="980536"/>
            <a:ext cx="5782914" cy="1889987"/>
          </a:xfrm>
          <a:prstGeom prst="rect">
            <a:avLst/>
          </a:prstGeom>
          <a:solidFill>
            <a:schemeClr val="bg2"/>
          </a:solidFill>
        </p:spPr>
        <p:txBody>
          <a:bodyPr wrap="square" lIns="144000" tIns="129600" rIns="144000" bIns="108000" rtlCol="0">
            <a:spAutoFit/>
          </a:bodyPr>
          <a:lstStyle/>
          <a:p>
            <a:pPr algn="l">
              <a:lnSpc>
                <a:spcPct val="107000"/>
              </a:lnSpc>
              <a:spcBef>
                <a:spcPts val="300"/>
              </a:spcBef>
            </a:pPr>
            <a:r>
              <a:rPr lang="nb-NO" sz="2000" noProof="0">
                <a:solidFill>
                  <a:srgbClr val="153E0E"/>
                </a:solidFill>
              </a:rPr>
              <a:t>Total </a:t>
            </a:r>
            <a:r>
              <a:rPr lang="nb-NO" sz="2000">
                <a:solidFill>
                  <a:srgbClr val="153E0E"/>
                </a:solidFill>
              </a:rPr>
              <a:t>tilskudds</a:t>
            </a:r>
            <a:r>
              <a:rPr lang="nb-NO" sz="2000" noProof="0">
                <a:solidFill>
                  <a:srgbClr val="153E0E"/>
                </a:solidFill>
              </a:rPr>
              <a:t>portefølje per 31.12.24:</a:t>
            </a:r>
          </a:p>
          <a:p>
            <a:pPr algn="l">
              <a:lnSpc>
                <a:spcPct val="107000"/>
              </a:lnSpc>
              <a:spcBef>
                <a:spcPts val="300"/>
              </a:spcBef>
            </a:pPr>
            <a:r>
              <a:rPr lang="nb-NO" sz="3600" b="1">
                <a:solidFill>
                  <a:srgbClr val="153E0E"/>
                </a:solidFill>
              </a:rPr>
              <a:t>38 550 millioner kroner</a:t>
            </a:r>
          </a:p>
          <a:p>
            <a:pPr algn="l">
              <a:lnSpc>
                <a:spcPct val="107000"/>
              </a:lnSpc>
              <a:spcBef>
                <a:spcPts val="300"/>
              </a:spcBef>
            </a:pPr>
            <a:r>
              <a:rPr lang="nb-NO" sz="2000">
                <a:solidFill>
                  <a:srgbClr val="153E0E"/>
                </a:solidFill>
              </a:rPr>
              <a:t>fordelt på </a:t>
            </a:r>
            <a:r>
              <a:rPr lang="nb-NO" sz="2000" b="1">
                <a:solidFill>
                  <a:srgbClr val="153E0E"/>
                </a:solidFill>
              </a:rPr>
              <a:t>11 864 tilskudd</a:t>
            </a:r>
          </a:p>
          <a:p>
            <a:pPr algn="l">
              <a:lnSpc>
                <a:spcPct val="107000"/>
              </a:lnSpc>
              <a:spcBef>
                <a:spcPts val="300"/>
              </a:spcBef>
            </a:pPr>
            <a:endParaRPr lang="nb-NO" noProof="0">
              <a:solidFill>
                <a:schemeClr val="tx2"/>
              </a:solidFill>
            </a:endParaRPr>
          </a:p>
        </p:txBody>
      </p:sp>
      <p:graphicFrame>
        <p:nvGraphicFramePr>
          <p:cNvPr id="18" name="Tabell 17">
            <a:extLst>
              <a:ext uri="{FF2B5EF4-FFF2-40B4-BE49-F238E27FC236}">
                <a16:creationId xmlns:a16="http://schemas.microsoft.com/office/drawing/2014/main" id="{F3C5768B-1BFA-3510-937B-A6CB449516BB}"/>
              </a:ext>
            </a:extLst>
          </p:cNvPr>
          <p:cNvGraphicFramePr>
            <a:graphicFrameLocks noGrp="1"/>
          </p:cNvGraphicFramePr>
          <p:nvPr>
            <p:extLst>
              <p:ext uri="{D42A27DB-BD31-4B8C-83A1-F6EECF244321}">
                <p14:modId xmlns:p14="http://schemas.microsoft.com/office/powerpoint/2010/main" val="1951761108"/>
              </p:ext>
            </p:extLst>
          </p:nvPr>
        </p:nvGraphicFramePr>
        <p:xfrm>
          <a:off x="6172202" y="3632277"/>
          <a:ext cx="5630512" cy="2247900"/>
        </p:xfrm>
        <a:graphic>
          <a:graphicData uri="http://schemas.openxmlformats.org/drawingml/2006/table">
            <a:tbl>
              <a:tblPr firstRow="1" firstCol="1" lastRow="1" lastCol="1" bandRow="1" bandCol="1"/>
              <a:tblGrid>
                <a:gridCol w="3571835">
                  <a:extLst>
                    <a:ext uri="{9D8B030D-6E8A-4147-A177-3AD203B41FA5}">
                      <a16:colId xmlns:a16="http://schemas.microsoft.com/office/drawing/2014/main" val="3516960033"/>
                    </a:ext>
                  </a:extLst>
                </a:gridCol>
                <a:gridCol w="1074092">
                  <a:extLst>
                    <a:ext uri="{9D8B030D-6E8A-4147-A177-3AD203B41FA5}">
                      <a16:colId xmlns:a16="http://schemas.microsoft.com/office/drawing/2014/main" val="890374365"/>
                    </a:ext>
                  </a:extLst>
                </a:gridCol>
                <a:gridCol w="984585">
                  <a:extLst>
                    <a:ext uri="{9D8B030D-6E8A-4147-A177-3AD203B41FA5}">
                      <a16:colId xmlns:a16="http://schemas.microsoft.com/office/drawing/2014/main" val="359882668"/>
                    </a:ext>
                  </a:extLst>
                </a:gridCol>
              </a:tblGrid>
              <a:tr h="182880">
                <a:tc>
                  <a:txBody>
                    <a:bodyPr/>
                    <a:lstStyle/>
                    <a:p>
                      <a:pPr algn="l" fontAlgn="b"/>
                      <a:r>
                        <a:rPr lang="nb-NO" sz="1600" b="1" i="0" u="none" strike="noStrike">
                          <a:solidFill>
                            <a:srgbClr val="153E0E"/>
                          </a:solidFill>
                          <a:effectLst/>
                          <a:latin typeface="+mn-lt"/>
                        </a:rPr>
                        <a:t>Formål</a:t>
                      </a:r>
                    </a:p>
                  </a:txBody>
                  <a:tcPr marL="7620" marR="7620" marT="7620" marB="0" anchor="ctr">
                    <a:lnL>
                      <a:noFill/>
                    </a:lnL>
                    <a:lnR>
                      <a:noFill/>
                    </a:lnR>
                    <a:lnT>
                      <a:noFill/>
                    </a:lnT>
                    <a:lnB>
                      <a:noFill/>
                    </a:lnB>
                    <a:noFill/>
                  </a:tcPr>
                </a:tc>
                <a:tc>
                  <a:txBody>
                    <a:bodyPr/>
                    <a:lstStyle/>
                    <a:p>
                      <a:pPr algn="ctr" fontAlgn="b"/>
                      <a:r>
                        <a:rPr lang="nb-NO" sz="1600" b="1" i="0" u="none" strike="noStrike">
                          <a:solidFill>
                            <a:srgbClr val="153E0E"/>
                          </a:solidFill>
                          <a:effectLst/>
                          <a:latin typeface="+mn-lt"/>
                        </a:rPr>
                        <a:t>Antall tilskudd</a:t>
                      </a:r>
                    </a:p>
                  </a:txBody>
                  <a:tcPr marL="7620" marR="7620" marT="7620" marB="0" anchor="ctr">
                    <a:lnL>
                      <a:noFill/>
                    </a:lnL>
                    <a:lnR>
                      <a:noFill/>
                    </a:lnR>
                    <a:lnT>
                      <a:noFill/>
                    </a:lnT>
                    <a:lnB>
                      <a:noFill/>
                    </a:lnB>
                    <a:noFill/>
                  </a:tcPr>
                </a:tc>
                <a:tc>
                  <a:txBody>
                    <a:bodyPr/>
                    <a:lstStyle/>
                    <a:p>
                      <a:pPr algn="ctr" fontAlgn="b"/>
                      <a:r>
                        <a:rPr lang="nb-NO" sz="1600" b="1" i="0" u="none" strike="noStrike">
                          <a:solidFill>
                            <a:srgbClr val="153E0E"/>
                          </a:solidFill>
                          <a:effectLst/>
                          <a:latin typeface="+mn-lt"/>
                        </a:rPr>
                        <a:t>Restbeløp</a:t>
                      </a:r>
                    </a:p>
                  </a:txBody>
                  <a:tcPr marL="7620" marR="7620" marT="7620" marB="0" anchor="ctr">
                    <a:lnL>
                      <a:noFill/>
                    </a:lnL>
                    <a:lnR>
                      <a:noFill/>
                    </a:lnR>
                    <a:lnT>
                      <a:noFill/>
                    </a:lnT>
                    <a:lnB>
                      <a:noFill/>
                    </a:lnB>
                    <a:noFill/>
                  </a:tcPr>
                </a:tc>
                <a:extLst>
                  <a:ext uri="{0D108BD9-81ED-4DB2-BD59-A6C34878D82A}">
                    <a16:rowId xmlns:a16="http://schemas.microsoft.com/office/drawing/2014/main" val="3228563658"/>
                  </a:ext>
                </a:extLst>
              </a:tr>
              <a:tr h="182880">
                <a:tc>
                  <a:txBody>
                    <a:bodyPr/>
                    <a:lstStyle/>
                    <a:p>
                      <a:pPr algn="l" fontAlgn="b"/>
                      <a:r>
                        <a:rPr lang="nb-NO" sz="1600" b="0" i="0" u="none" strike="noStrike">
                          <a:solidFill>
                            <a:srgbClr val="153E0E"/>
                          </a:solidFill>
                          <a:effectLst/>
                          <a:latin typeface="+mn-lt"/>
                        </a:rPr>
                        <a:t>Tilskudd omsorgsbolig/sykehjem</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764</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331</a:t>
                      </a:r>
                    </a:p>
                  </a:txBody>
                  <a:tcPr marL="7620" marR="7620" marT="7620" marB="0" anchor="ctr">
                    <a:lnL>
                      <a:noFill/>
                    </a:lnL>
                    <a:lnR>
                      <a:noFill/>
                    </a:lnR>
                    <a:lnT>
                      <a:noFill/>
                    </a:lnT>
                    <a:lnB>
                      <a:noFill/>
                    </a:lnB>
                    <a:noFill/>
                  </a:tcPr>
                </a:tc>
                <a:extLst>
                  <a:ext uri="{0D108BD9-81ED-4DB2-BD59-A6C34878D82A}">
                    <a16:rowId xmlns:a16="http://schemas.microsoft.com/office/drawing/2014/main" val="3815635884"/>
                  </a:ext>
                </a:extLst>
              </a:tr>
              <a:tr h="182880">
                <a:tc>
                  <a:txBody>
                    <a:bodyPr/>
                    <a:lstStyle/>
                    <a:p>
                      <a:pPr algn="l" fontAlgn="b"/>
                      <a:r>
                        <a:rPr lang="nb-NO" sz="1600" b="0" i="0" u="none" strike="noStrike">
                          <a:solidFill>
                            <a:srgbClr val="153E0E"/>
                          </a:solidFill>
                          <a:effectLst/>
                          <a:latin typeface="+mn-lt"/>
                        </a:rPr>
                        <a:t>Tilskudd studentboliger</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596</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6 345</a:t>
                      </a:r>
                    </a:p>
                  </a:txBody>
                  <a:tcPr marL="7620" marR="7620" marT="7620" marB="0" anchor="ctr">
                    <a:lnL>
                      <a:noFill/>
                    </a:lnL>
                    <a:lnR>
                      <a:noFill/>
                    </a:lnR>
                    <a:lnT>
                      <a:noFill/>
                    </a:lnT>
                    <a:lnB>
                      <a:noFill/>
                    </a:lnB>
                    <a:noFill/>
                  </a:tcPr>
                </a:tc>
                <a:extLst>
                  <a:ext uri="{0D108BD9-81ED-4DB2-BD59-A6C34878D82A}">
                    <a16:rowId xmlns:a16="http://schemas.microsoft.com/office/drawing/2014/main" val="2666414283"/>
                  </a:ext>
                </a:extLst>
              </a:tr>
              <a:tr h="182880">
                <a:tc>
                  <a:txBody>
                    <a:bodyPr/>
                    <a:lstStyle/>
                    <a:p>
                      <a:pPr algn="l" fontAlgn="b"/>
                      <a:r>
                        <a:rPr lang="nb-NO" sz="1600" b="0" i="0" u="none" strike="noStrike">
                          <a:solidFill>
                            <a:srgbClr val="153E0E"/>
                          </a:solidFill>
                          <a:effectLst/>
                          <a:latin typeface="+mn-lt"/>
                        </a:rPr>
                        <a:t>Investeringstilskudd omsorgsbolig/sykehjemsplasser</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2 071</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27 121</a:t>
                      </a:r>
                    </a:p>
                  </a:txBody>
                  <a:tcPr marL="7620" marR="7620" marT="7620" marB="0" anchor="ctr">
                    <a:lnL>
                      <a:noFill/>
                    </a:lnL>
                    <a:lnR>
                      <a:noFill/>
                    </a:lnR>
                    <a:lnT>
                      <a:noFill/>
                    </a:lnT>
                    <a:lnB>
                      <a:noFill/>
                    </a:lnB>
                    <a:noFill/>
                  </a:tcPr>
                </a:tc>
                <a:extLst>
                  <a:ext uri="{0D108BD9-81ED-4DB2-BD59-A6C34878D82A}">
                    <a16:rowId xmlns:a16="http://schemas.microsoft.com/office/drawing/2014/main" val="3723056135"/>
                  </a:ext>
                </a:extLst>
              </a:tr>
              <a:tr h="182880">
                <a:tc>
                  <a:txBody>
                    <a:bodyPr/>
                    <a:lstStyle/>
                    <a:p>
                      <a:pPr algn="l" fontAlgn="b"/>
                      <a:r>
                        <a:rPr lang="nb-NO" sz="1600" b="0" i="0" u="none" strike="noStrike">
                          <a:solidFill>
                            <a:srgbClr val="153E0E"/>
                          </a:solidFill>
                          <a:effectLst/>
                          <a:latin typeface="+mn-lt"/>
                        </a:rPr>
                        <a:t>Tilskudd boligetablering i distrikt</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130</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33</a:t>
                      </a:r>
                    </a:p>
                  </a:txBody>
                  <a:tcPr marL="7620" marR="7620" marT="7620" marB="0" anchor="ctr">
                    <a:lnL>
                      <a:noFill/>
                    </a:lnL>
                    <a:lnR>
                      <a:noFill/>
                    </a:lnR>
                    <a:lnT>
                      <a:noFill/>
                    </a:lnT>
                    <a:lnB>
                      <a:noFill/>
                    </a:lnB>
                    <a:noFill/>
                  </a:tcPr>
                </a:tc>
                <a:extLst>
                  <a:ext uri="{0D108BD9-81ED-4DB2-BD59-A6C34878D82A}">
                    <a16:rowId xmlns:a16="http://schemas.microsoft.com/office/drawing/2014/main" val="3248717980"/>
                  </a:ext>
                </a:extLst>
              </a:tr>
              <a:tr h="182880">
                <a:tc>
                  <a:txBody>
                    <a:bodyPr/>
                    <a:lstStyle/>
                    <a:p>
                      <a:pPr algn="l" fontAlgn="b"/>
                      <a:r>
                        <a:rPr lang="nb-NO" sz="1600" b="0" i="0" u="none" strike="noStrike">
                          <a:solidFill>
                            <a:srgbClr val="153E0E"/>
                          </a:solidFill>
                          <a:effectLst/>
                          <a:latin typeface="+mn-lt"/>
                        </a:rPr>
                        <a:t>Eldre tilskuddsordninger</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8 303</a:t>
                      </a:r>
                    </a:p>
                  </a:txBody>
                  <a:tcPr marL="7620" marR="7620" marT="7620" marB="0" anchor="ctr">
                    <a:lnL>
                      <a:noFill/>
                    </a:lnL>
                    <a:lnR>
                      <a:noFill/>
                    </a:lnR>
                    <a:lnT>
                      <a:noFill/>
                    </a:lnT>
                    <a:lnB>
                      <a:noFill/>
                    </a:lnB>
                    <a:noFill/>
                  </a:tcPr>
                </a:tc>
                <a:tc>
                  <a:txBody>
                    <a:bodyPr/>
                    <a:lstStyle/>
                    <a:p>
                      <a:pPr algn="r" fontAlgn="b"/>
                      <a:r>
                        <a:rPr lang="nb-NO" sz="1600" b="0" i="0" u="none" strike="noStrike">
                          <a:solidFill>
                            <a:srgbClr val="153E0E"/>
                          </a:solidFill>
                          <a:effectLst/>
                          <a:latin typeface="+mn-lt"/>
                        </a:rPr>
                        <a:t>5 021</a:t>
                      </a:r>
                    </a:p>
                  </a:txBody>
                  <a:tcPr marL="7620" marR="7620" marT="7620" marB="0" anchor="ctr">
                    <a:lnL>
                      <a:noFill/>
                    </a:lnL>
                    <a:lnR>
                      <a:noFill/>
                    </a:lnR>
                    <a:lnT>
                      <a:noFill/>
                    </a:lnT>
                    <a:lnB>
                      <a:noFill/>
                    </a:lnB>
                    <a:noFill/>
                  </a:tcPr>
                </a:tc>
                <a:extLst>
                  <a:ext uri="{0D108BD9-81ED-4DB2-BD59-A6C34878D82A}">
                    <a16:rowId xmlns:a16="http://schemas.microsoft.com/office/drawing/2014/main" val="341901164"/>
                  </a:ext>
                </a:extLst>
              </a:tr>
              <a:tr h="0">
                <a:tc>
                  <a:txBody>
                    <a:bodyPr/>
                    <a:lstStyle/>
                    <a:p>
                      <a:pPr algn="l" fontAlgn="b"/>
                      <a:r>
                        <a:rPr lang="nb-NO" sz="1600" b="1" i="0" u="none" strike="noStrike">
                          <a:solidFill>
                            <a:srgbClr val="153E0E"/>
                          </a:solidFill>
                          <a:effectLst/>
                          <a:latin typeface="+mn-lt"/>
                        </a:rPr>
                        <a:t>Totalsum</a:t>
                      </a:r>
                    </a:p>
                  </a:txBody>
                  <a:tcPr marL="7620" marR="7620" marT="7620" marB="0" anchor="ctr">
                    <a:lnL>
                      <a:noFill/>
                    </a:lnL>
                    <a:lnR>
                      <a:noFill/>
                    </a:lnR>
                    <a:lnT>
                      <a:noFill/>
                    </a:lnT>
                    <a:lnB>
                      <a:noFill/>
                    </a:lnB>
                    <a:noFill/>
                  </a:tcPr>
                </a:tc>
                <a:tc>
                  <a:txBody>
                    <a:bodyPr/>
                    <a:lstStyle/>
                    <a:p>
                      <a:pPr algn="r" fontAlgn="b"/>
                      <a:r>
                        <a:rPr lang="nb-NO" sz="1600" b="1" i="0" u="none" strike="noStrike">
                          <a:solidFill>
                            <a:srgbClr val="153E0E"/>
                          </a:solidFill>
                          <a:effectLst/>
                          <a:latin typeface="+mn-lt"/>
                        </a:rPr>
                        <a:t>11 864</a:t>
                      </a:r>
                    </a:p>
                  </a:txBody>
                  <a:tcPr marL="7620" marR="7620" marT="7620" marB="0" anchor="ctr">
                    <a:lnL>
                      <a:noFill/>
                    </a:lnL>
                    <a:lnR>
                      <a:noFill/>
                    </a:lnR>
                    <a:lnT>
                      <a:noFill/>
                    </a:lnT>
                    <a:lnB>
                      <a:noFill/>
                    </a:lnB>
                    <a:noFill/>
                  </a:tcPr>
                </a:tc>
                <a:tc>
                  <a:txBody>
                    <a:bodyPr/>
                    <a:lstStyle/>
                    <a:p>
                      <a:pPr algn="r" fontAlgn="b"/>
                      <a:r>
                        <a:rPr lang="nb-NO" sz="1600" b="1" i="0" u="none" strike="noStrike">
                          <a:solidFill>
                            <a:srgbClr val="153E0E"/>
                          </a:solidFill>
                          <a:effectLst/>
                          <a:latin typeface="+mn-lt"/>
                        </a:rPr>
                        <a:t>38 550</a:t>
                      </a:r>
                    </a:p>
                  </a:txBody>
                  <a:tcPr marL="7620" marR="7620" marT="7620" marB="0" anchor="ctr">
                    <a:lnL>
                      <a:noFill/>
                    </a:lnL>
                    <a:lnR>
                      <a:noFill/>
                    </a:lnR>
                    <a:lnT>
                      <a:noFill/>
                    </a:lnT>
                    <a:lnB>
                      <a:noFill/>
                    </a:lnB>
                    <a:noFill/>
                  </a:tcPr>
                </a:tc>
                <a:extLst>
                  <a:ext uri="{0D108BD9-81ED-4DB2-BD59-A6C34878D82A}">
                    <a16:rowId xmlns:a16="http://schemas.microsoft.com/office/drawing/2014/main" val="3263156903"/>
                  </a:ext>
                </a:extLst>
              </a:tr>
            </a:tbl>
          </a:graphicData>
        </a:graphic>
      </p:graphicFrame>
    </p:spTree>
    <p:extLst>
      <p:ext uri="{BB962C8B-B14F-4D97-AF65-F5344CB8AC3E}">
        <p14:creationId xmlns:p14="http://schemas.microsoft.com/office/powerpoint/2010/main" val="216162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6B7C2-5AEB-D096-09A4-C12FA3228DD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2103945-BB93-3551-D657-E507B200C543}"/>
              </a:ext>
            </a:extLst>
          </p:cNvPr>
          <p:cNvSpPr>
            <a:spLocks noGrp="1"/>
          </p:cNvSpPr>
          <p:nvPr>
            <p:ph type="title"/>
          </p:nvPr>
        </p:nvSpPr>
        <p:spPr/>
        <p:txBody>
          <a:bodyPr/>
          <a:lstStyle/>
          <a:p>
            <a:r>
              <a:rPr lang="nb-NO"/>
              <a:t>Digital dialogkonferanse: Nytt system for kjernebankfunksjon </a:t>
            </a:r>
          </a:p>
        </p:txBody>
      </p:sp>
      <p:sp>
        <p:nvSpPr>
          <p:cNvPr id="7" name="Rektangel 6">
            <a:extLst>
              <a:ext uri="{FF2B5EF4-FFF2-40B4-BE49-F238E27FC236}">
                <a16:creationId xmlns:a16="http://schemas.microsoft.com/office/drawing/2014/main" id="{07457F40-718F-F865-2683-3145B897F463}"/>
              </a:ext>
            </a:extLst>
          </p:cNvPr>
          <p:cNvSpPr/>
          <p:nvPr/>
        </p:nvSpPr>
        <p:spPr>
          <a:xfrm>
            <a:off x="535958" y="3100602"/>
            <a:ext cx="8788663" cy="416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tekst 2">
            <a:extLst>
              <a:ext uri="{FF2B5EF4-FFF2-40B4-BE49-F238E27FC236}">
                <a16:creationId xmlns:a16="http://schemas.microsoft.com/office/drawing/2014/main" id="{01FF89AB-F987-7E4E-5FB0-754527ECD6B9}"/>
              </a:ext>
            </a:extLst>
          </p:cNvPr>
          <p:cNvSpPr>
            <a:spLocks noGrp="1"/>
          </p:cNvSpPr>
          <p:nvPr>
            <p:ph type="body" sz="quarter" idx="13"/>
          </p:nvPr>
        </p:nvSpPr>
        <p:spPr>
          <a:xfrm>
            <a:off x="535960" y="1700419"/>
            <a:ext cx="9172484" cy="4351338"/>
          </a:xfrm>
        </p:spPr>
        <p:txBody>
          <a:bodyPr>
            <a:normAutofit/>
          </a:bodyPr>
          <a:lstStyle/>
          <a:p>
            <a:pPr marL="255270" indent="-255270"/>
            <a:r>
              <a:rPr lang="nb-NO"/>
              <a:t>Velkommen og introduksjon </a:t>
            </a:r>
            <a:endParaRPr lang="en-US"/>
          </a:p>
          <a:p>
            <a:pPr marL="255270" indent="-255270"/>
            <a:r>
              <a:rPr lang="nb-NO"/>
              <a:t>Hva er en innovativ anskaffelse? (Leverandørutviklingsprogrammet, LUP)</a:t>
            </a:r>
          </a:p>
          <a:p>
            <a:pPr marL="255270" indent="-255270"/>
            <a:r>
              <a:rPr lang="nb-NO"/>
              <a:t>Presentasjon av Husbanken </a:t>
            </a:r>
          </a:p>
          <a:p>
            <a:pPr marL="255270" indent="-255270"/>
            <a:r>
              <a:rPr lang="nb-NO"/>
              <a:t>Presentasjon av kommende oppdrag </a:t>
            </a:r>
          </a:p>
          <a:p>
            <a:pPr marL="255270" indent="-255270"/>
            <a:r>
              <a:rPr lang="nb-NO"/>
              <a:t>Presentasjon av overordnet tidsramme, og aktiviteter vi ser for oss frem til lansering av konkurranse </a:t>
            </a:r>
          </a:p>
          <a:p>
            <a:pPr marL="255270" indent="-255270"/>
            <a:r>
              <a:rPr lang="nb-NO"/>
              <a:t>Innspill fra deltagerne / spørsmål </a:t>
            </a:r>
          </a:p>
          <a:p>
            <a:pPr marL="255270" indent="-255270"/>
            <a:r>
              <a:rPr lang="nb-NO"/>
              <a:t>Invitasjon til 1:1 dialog, og orientering om spørreskjema for 1:1 dialogen</a:t>
            </a:r>
          </a:p>
        </p:txBody>
      </p:sp>
    </p:spTree>
    <p:extLst>
      <p:ext uri="{BB962C8B-B14F-4D97-AF65-F5344CB8AC3E}">
        <p14:creationId xmlns:p14="http://schemas.microsoft.com/office/powerpoint/2010/main" val="3276792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8C66CFB-BDEF-9224-9381-1E5A469ADA20}"/>
              </a:ext>
            </a:extLst>
          </p:cNvPr>
          <p:cNvSpPr>
            <a:spLocks noGrp="1"/>
          </p:cNvSpPr>
          <p:nvPr>
            <p:ph type="title"/>
          </p:nvPr>
        </p:nvSpPr>
        <p:spPr/>
        <p:txBody>
          <a:bodyPr/>
          <a:lstStyle/>
          <a:p>
            <a:r>
              <a:rPr lang="nb-NO"/>
              <a:t>Husbankens systemportefølje</a:t>
            </a:r>
          </a:p>
        </p:txBody>
      </p:sp>
    </p:spTree>
    <p:extLst>
      <p:ext uri="{BB962C8B-B14F-4D97-AF65-F5344CB8AC3E}">
        <p14:creationId xmlns:p14="http://schemas.microsoft.com/office/powerpoint/2010/main" val="2410834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7441AE12-572F-D0D8-50EE-8A3D2CDE7A82}"/>
              </a:ext>
            </a:extLst>
          </p:cNvPr>
          <p:cNvSpPr/>
          <p:nvPr/>
        </p:nvSpPr>
        <p:spPr>
          <a:xfrm>
            <a:off x="535961" y="6122504"/>
            <a:ext cx="1955448" cy="458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Inter"/>
              <a:ea typeface="+mn-ea"/>
              <a:cs typeface="+mn-cs"/>
            </a:endParaRPr>
          </a:p>
        </p:txBody>
      </p:sp>
      <p:pic>
        <p:nvPicPr>
          <p:cNvPr id="4" name="Bilde 3" descr="Et bilde som inneholder tekst, skjermbilde, diagram, nummer&#10;&#10;Automatisk generert beskrivelse">
            <a:extLst>
              <a:ext uri="{FF2B5EF4-FFF2-40B4-BE49-F238E27FC236}">
                <a16:creationId xmlns:a16="http://schemas.microsoft.com/office/drawing/2014/main" id="{3BA339EC-04D7-714D-AF96-E300B01EF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54" y="164275"/>
            <a:ext cx="9951892" cy="6529449"/>
          </a:xfrm>
          <a:prstGeom prst="rect">
            <a:avLst/>
          </a:prstGeom>
        </p:spPr>
      </p:pic>
      <p:sp>
        <p:nvSpPr>
          <p:cNvPr id="9" name="Tittel 8">
            <a:extLst>
              <a:ext uri="{FF2B5EF4-FFF2-40B4-BE49-F238E27FC236}">
                <a16:creationId xmlns:a16="http://schemas.microsoft.com/office/drawing/2014/main" id="{DA8E8C4B-4920-E2D6-FC75-2C642C0E45AC}"/>
              </a:ext>
            </a:extLst>
          </p:cNvPr>
          <p:cNvSpPr>
            <a:spLocks noGrp="1"/>
          </p:cNvSpPr>
          <p:nvPr>
            <p:ph type="title"/>
          </p:nvPr>
        </p:nvSpPr>
        <p:spPr/>
        <p:txBody>
          <a:bodyPr/>
          <a:lstStyle/>
          <a:p>
            <a:r>
              <a:rPr lang="nb-NO"/>
              <a:t>Oversikt over Husbankens løsninger for ulike målgrupper</a:t>
            </a:r>
          </a:p>
        </p:txBody>
      </p:sp>
      <p:sp>
        <p:nvSpPr>
          <p:cNvPr id="3" name="TekstSylinder 2">
            <a:extLst>
              <a:ext uri="{FF2B5EF4-FFF2-40B4-BE49-F238E27FC236}">
                <a16:creationId xmlns:a16="http://schemas.microsoft.com/office/drawing/2014/main" id="{54EFF52D-D5C7-5699-1038-1F1667850696}"/>
              </a:ext>
            </a:extLst>
          </p:cNvPr>
          <p:cNvSpPr txBox="1"/>
          <p:nvPr/>
        </p:nvSpPr>
        <p:spPr>
          <a:xfrm>
            <a:off x="10430366" y="6324392"/>
            <a:ext cx="295152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nb-NO" sz="1800" b="0" i="0" u="none" strike="noStrike" kern="1200" cap="none" spc="0" normalizeH="0" baseline="0" noProof="0">
                <a:ln>
                  <a:noFill/>
                </a:ln>
                <a:solidFill>
                  <a:srgbClr val="2C4656"/>
                </a:solidFill>
                <a:effectLst/>
                <a:uLnTx/>
                <a:uFillTx/>
                <a:latin typeface="Inter"/>
                <a:ea typeface="+mn-ea"/>
                <a:cs typeface="+mn-cs"/>
              </a:rPr>
              <a:t>Digital pådriver</a:t>
            </a:r>
          </a:p>
        </p:txBody>
      </p:sp>
      <p:pic>
        <p:nvPicPr>
          <p:cNvPr id="5" name="Grafikk 4">
            <a:extLst>
              <a:ext uri="{FF2B5EF4-FFF2-40B4-BE49-F238E27FC236}">
                <a16:creationId xmlns:a16="http://schemas.microsoft.com/office/drawing/2014/main" id="{60AA93F5-C9BC-4FDB-CC76-510AB800CE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10366" y="6240362"/>
            <a:ext cx="720000" cy="542660"/>
          </a:xfrm>
          <a:prstGeom prst="rect">
            <a:avLst/>
          </a:prstGeom>
        </p:spPr>
      </p:pic>
    </p:spTree>
    <p:extLst>
      <p:ext uri="{BB962C8B-B14F-4D97-AF65-F5344CB8AC3E}">
        <p14:creationId xmlns:p14="http://schemas.microsoft.com/office/powerpoint/2010/main" val="1708105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A79D93-8740-BAE0-292E-B407ED79D2A1}"/>
              </a:ext>
            </a:extLst>
          </p:cNvPr>
          <p:cNvSpPr>
            <a:spLocks noGrp="1"/>
          </p:cNvSpPr>
          <p:nvPr>
            <p:ph type="title"/>
          </p:nvPr>
        </p:nvSpPr>
        <p:spPr/>
        <p:txBody>
          <a:bodyPr/>
          <a:lstStyle/>
          <a:p>
            <a:r>
              <a:rPr lang="nb-NO"/>
              <a:t>Prinsipper for kjernebank lån og tilskuddsforvaltning</a:t>
            </a:r>
          </a:p>
        </p:txBody>
      </p:sp>
    </p:spTree>
    <p:extLst>
      <p:ext uri="{BB962C8B-B14F-4D97-AF65-F5344CB8AC3E}">
        <p14:creationId xmlns:p14="http://schemas.microsoft.com/office/powerpoint/2010/main" val="3702524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C4976E4-6A5F-DA7A-A1E5-C85E6E6FBE46}"/>
              </a:ext>
            </a:extLst>
          </p:cNvPr>
          <p:cNvSpPr>
            <a:spLocks noGrp="1"/>
          </p:cNvSpPr>
          <p:nvPr>
            <p:ph type="title"/>
          </p:nvPr>
        </p:nvSpPr>
        <p:spPr/>
        <p:txBody>
          <a:bodyPr/>
          <a:lstStyle/>
          <a:p>
            <a:r>
              <a:rPr lang="nb-NO"/>
              <a:t>Prinsipper for kjernebank lån og tilskuddsforvaltning</a:t>
            </a:r>
          </a:p>
        </p:txBody>
      </p:sp>
      <p:sp>
        <p:nvSpPr>
          <p:cNvPr id="4" name="Plassholder for innhold 3">
            <a:extLst>
              <a:ext uri="{FF2B5EF4-FFF2-40B4-BE49-F238E27FC236}">
                <a16:creationId xmlns:a16="http://schemas.microsoft.com/office/drawing/2014/main" id="{36BC3194-6658-D509-EA90-364C4BF480C1}"/>
              </a:ext>
            </a:extLst>
          </p:cNvPr>
          <p:cNvSpPr>
            <a:spLocks noGrp="1"/>
          </p:cNvSpPr>
          <p:nvPr>
            <p:ph idx="1"/>
          </p:nvPr>
        </p:nvSpPr>
        <p:spPr/>
        <p:txBody>
          <a:bodyPr>
            <a:normAutofit lnSpcReduction="10000"/>
          </a:bodyPr>
          <a:lstStyle/>
          <a:p>
            <a:r>
              <a:rPr lang="nb-NO"/>
              <a:t>Husbanken forvalter store verdier på vegne av samfunnet. For å sikre at den nye løsningen for lån og tilskudd blir både </a:t>
            </a:r>
            <a:r>
              <a:rPr lang="nb-NO" b="1"/>
              <a:t>fremtidsrettet</a:t>
            </a:r>
            <a:r>
              <a:rPr lang="nb-NO"/>
              <a:t>, </a:t>
            </a:r>
            <a:r>
              <a:rPr lang="nb-NO" b="1"/>
              <a:t>sikker</a:t>
            </a:r>
            <a:r>
              <a:rPr lang="nb-NO"/>
              <a:t> og </a:t>
            </a:r>
            <a:r>
              <a:rPr lang="nb-NO" b="1"/>
              <a:t>brukervennlig</a:t>
            </a:r>
            <a:r>
              <a:rPr lang="nb-NO"/>
              <a:t>, har vi et sett </a:t>
            </a:r>
            <a:r>
              <a:rPr lang="nb-NO" b="1"/>
              <a:t>overordnede prinsipper</a:t>
            </a:r>
            <a:r>
              <a:rPr lang="nb-NO"/>
              <a:t> som skal være </a:t>
            </a:r>
            <a:r>
              <a:rPr lang="nb-NO" b="1"/>
              <a:t>retningsgivende</a:t>
            </a:r>
            <a:r>
              <a:rPr lang="nb-NO"/>
              <a:t> for hvordan løsningen utformes, utvikles og forvaltes – og bidra til en mer effektiv hverdag for både saksbehandlere og utviklere. Prinsippene skal </a:t>
            </a:r>
            <a:r>
              <a:rPr lang="nb-NO" b="1"/>
              <a:t>gi støtte til</a:t>
            </a:r>
            <a:r>
              <a:rPr lang="nb-NO"/>
              <a:t> videre </a:t>
            </a:r>
            <a:r>
              <a:rPr lang="nb-NO" b="1"/>
              <a:t>detaljering</a:t>
            </a:r>
            <a:r>
              <a:rPr lang="nb-NO"/>
              <a:t> på behovs- og kravsnivå.</a:t>
            </a:r>
          </a:p>
          <a:p>
            <a:r>
              <a:rPr lang="nb-NO" b="1"/>
              <a:t>Dagens situasjon: </a:t>
            </a:r>
            <a:r>
              <a:rPr lang="nb-NO"/>
              <a:t>Saksbehandlere jobber i dag i gamle og fragmenterte løsninger med mange begrensninger. Det er krevende å tilpasse seg nye krav og gi god service til brukere.</a:t>
            </a:r>
          </a:p>
          <a:p>
            <a:r>
              <a:rPr lang="nb-NO" b="1"/>
              <a:t>Mål: </a:t>
            </a:r>
            <a:r>
              <a:rPr lang="nb-NO"/>
              <a:t>Den nye løsningen skal sikre helhetlig forvaltning fra utbetaling og gjennom hele løpetiden på et lån eller tilskudd – med moderne teknologi, brukervennlighet og høy etterprøvbarhet.</a:t>
            </a:r>
          </a:p>
        </p:txBody>
      </p:sp>
    </p:spTree>
    <p:extLst>
      <p:ext uri="{BB962C8B-B14F-4D97-AF65-F5344CB8AC3E}">
        <p14:creationId xmlns:p14="http://schemas.microsoft.com/office/powerpoint/2010/main" val="4006480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57ACE-DAB0-24AB-AF06-9DA2501C8D2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2EEFA5D-A791-DECC-0B12-1CB634B667B9}"/>
              </a:ext>
            </a:extLst>
          </p:cNvPr>
          <p:cNvSpPr>
            <a:spLocks noGrp="1"/>
          </p:cNvSpPr>
          <p:nvPr>
            <p:ph type="title"/>
          </p:nvPr>
        </p:nvSpPr>
        <p:spPr/>
        <p:txBody>
          <a:bodyPr/>
          <a:lstStyle/>
          <a:p>
            <a:endParaRPr lang="nb-NO"/>
          </a:p>
        </p:txBody>
      </p:sp>
      <p:pic>
        <p:nvPicPr>
          <p:cNvPr id="4" name="Bilde 3">
            <a:extLst>
              <a:ext uri="{FF2B5EF4-FFF2-40B4-BE49-F238E27FC236}">
                <a16:creationId xmlns:a16="http://schemas.microsoft.com/office/drawing/2014/main" id="{0FE25F7E-3A7B-0B6A-3FDE-D62B36100B2E}"/>
              </a:ext>
            </a:extLst>
          </p:cNvPr>
          <p:cNvPicPr>
            <a:picLocks noChangeAspect="1"/>
          </p:cNvPicPr>
          <p:nvPr/>
        </p:nvPicPr>
        <p:blipFill>
          <a:blip r:embed="rId3"/>
          <a:stretch>
            <a:fillRect/>
          </a:stretch>
        </p:blipFill>
        <p:spPr>
          <a:xfrm>
            <a:off x="1743051" y="547832"/>
            <a:ext cx="8705898" cy="5762335"/>
          </a:xfrm>
          <a:prstGeom prst="rect">
            <a:avLst/>
          </a:prstGeom>
        </p:spPr>
      </p:pic>
    </p:spTree>
    <p:extLst>
      <p:ext uri="{BB962C8B-B14F-4D97-AF65-F5344CB8AC3E}">
        <p14:creationId xmlns:p14="http://schemas.microsoft.com/office/powerpoint/2010/main" val="3441210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EDB644-ECDD-0981-319F-47841872DE58}"/>
              </a:ext>
            </a:extLst>
          </p:cNvPr>
          <p:cNvSpPr>
            <a:spLocks noGrp="1"/>
          </p:cNvSpPr>
          <p:nvPr>
            <p:ph type="title"/>
          </p:nvPr>
        </p:nvSpPr>
        <p:spPr/>
        <p:txBody>
          <a:bodyPr/>
          <a:lstStyle/>
          <a:p>
            <a:r>
              <a:rPr lang="nb-NO"/>
              <a:t>Omfang og behov</a:t>
            </a:r>
          </a:p>
        </p:txBody>
      </p:sp>
    </p:spTree>
    <p:extLst>
      <p:ext uri="{BB962C8B-B14F-4D97-AF65-F5344CB8AC3E}">
        <p14:creationId xmlns:p14="http://schemas.microsoft.com/office/powerpoint/2010/main" val="262566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7D6AFC-355E-17A9-0F06-97BB419F6A90}"/>
              </a:ext>
            </a:extLst>
          </p:cNvPr>
          <p:cNvSpPr>
            <a:spLocks noGrp="1"/>
          </p:cNvSpPr>
          <p:nvPr>
            <p:ph type="title"/>
          </p:nvPr>
        </p:nvSpPr>
        <p:spPr/>
        <p:txBody>
          <a:bodyPr/>
          <a:lstStyle/>
          <a:p>
            <a:r>
              <a:rPr lang="nb-NO"/>
              <a:t>Bakgrunn</a:t>
            </a:r>
          </a:p>
        </p:txBody>
      </p:sp>
      <p:sp>
        <p:nvSpPr>
          <p:cNvPr id="3" name="Plassholder for innhold 2">
            <a:extLst>
              <a:ext uri="{FF2B5EF4-FFF2-40B4-BE49-F238E27FC236}">
                <a16:creationId xmlns:a16="http://schemas.microsoft.com/office/drawing/2014/main" id="{08A0D4DB-B6CE-652F-4772-F816A83E744D}"/>
              </a:ext>
            </a:extLst>
          </p:cNvPr>
          <p:cNvSpPr>
            <a:spLocks noGrp="1"/>
          </p:cNvSpPr>
          <p:nvPr>
            <p:ph sz="half" idx="1"/>
          </p:nvPr>
        </p:nvSpPr>
        <p:spPr>
          <a:xfrm>
            <a:off x="536400" y="1702800"/>
            <a:ext cx="3663067" cy="4351338"/>
          </a:xfrm>
        </p:spPr>
        <p:txBody>
          <a:bodyPr/>
          <a:lstStyle/>
          <a:p>
            <a:r>
              <a:rPr lang="nb-NO"/>
              <a:t>Strategisk satsing på brukerrettede, helhetlige løsninger for lån og tilskudd</a:t>
            </a:r>
          </a:p>
          <a:p>
            <a:r>
              <a:rPr lang="nb-NO"/>
              <a:t>Utdatert kjernebanksystem som må skiftes ut for å sikre stabil og effektiv drift fremover</a:t>
            </a:r>
          </a:p>
          <a:p>
            <a:r>
              <a:rPr lang="nb-NO"/>
              <a:t>Prosjekt som skulle erstatte det eksisterende systemet ble avsluttet i 2024</a:t>
            </a:r>
          </a:p>
        </p:txBody>
      </p:sp>
      <p:sp>
        <p:nvSpPr>
          <p:cNvPr id="4" name="Plassholder for innhold 3">
            <a:extLst>
              <a:ext uri="{FF2B5EF4-FFF2-40B4-BE49-F238E27FC236}">
                <a16:creationId xmlns:a16="http://schemas.microsoft.com/office/drawing/2014/main" id="{C3315080-EF58-488A-F233-3AF5CCCAC5D3}"/>
              </a:ext>
            </a:extLst>
          </p:cNvPr>
          <p:cNvSpPr>
            <a:spLocks noGrp="1"/>
          </p:cNvSpPr>
          <p:nvPr>
            <p:ph sz="half" idx="2"/>
          </p:nvPr>
        </p:nvSpPr>
        <p:spPr>
          <a:xfrm>
            <a:off x="4886829" y="879582"/>
            <a:ext cx="6768771" cy="4868805"/>
          </a:xfrm>
        </p:spPr>
        <p:txBody>
          <a:bodyPr/>
          <a:lstStyle/>
          <a:p>
            <a:pPr marL="0" indent="0" algn="ctr">
              <a:buNone/>
            </a:pPr>
            <a:r>
              <a:rPr lang="nb-NO" b="1"/>
              <a:t>Prinsipper for styrket forvaltning av lån og tilskudd</a:t>
            </a:r>
          </a:p>
        </p:txBody>
      </p:sp>
      <p:pic>
        <p:nvPicPr>
          <p:cNvPr id="5" name="Bilde 4">
            <a:extLst>
              <a:ext uri="{FF2B5EF4-FFF2-40B4-BE49-F238E27FC236}">
                <a16:creationId xmlns:a16="http://schemas.microsoft.com/office/drawing/2014/main" id="{77AFCC57-4C95-A2A1-D5F5-7E64E1E80F23}"/>
              </a:ext>
            </a:extLst>
          </p:cNvPr>
          <p:cNvPicPr>
            <a:picLocks noChangeAspect="1"/>
          </p:cNvPicPr>
          <p:nvPr/>
        </p:nvPicPr>
        <p:blipFill>
          <a:blip r:embed="rId3"/>
          <a:stretch>
            <a:fillRect/>
          </a:stretch>
        </p:blipFill>
        <p:spPr>
          <a:xfrm>
            <a:off x="4886829" y="1580687"/>
            <a:ext cx="6768771" cy="4480173"/>
          </a:xfrm>
          <a:prstGeom prst="rect">
            <a:avLst/>
          </a:prstGeom>
        </p:spPr>
      </p:pic>
    </p:spTree>
    <p:extLst>
      <p:ext uri="{BB962C8B-B14F-4D97-AF65-F5344CB8AC3E}">
        <p14:creationId xmlns:p14="http://schemas.microsoft.com/office/powerpoint/2010/main" val="2627377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723425-9824-0527-F783-69F06C3655DF}"/>
              </a:ext>
            </a:extLst>
          </p:cNvPr>
          <p:cNvSpPr>
            <a:spLocks noGrp="1"/>
          </p:cNvSpPr>
          <p:nvPr>
            <p:ph type="title"/>
          </p:nvPr>
        </p:nvSpPr>
        <p:spPr/>
        <p:txBody>
          <a:bodyPr/>
          <a:lstStyle/>
          <a:p>
            <a:endParaRPr lang="nb-NO"/>
          </a:p>
        </p:txBody>
      </p:sp>
      <p:sp>
        <p:nvSpPr>
          <p:cNvPr id="3" name="Plassholder for tekst 2">
            <a:extLst>
              <a:ext uri="{FF2B5EF4-FFF2-40B4-BE49-F238E27FC236}">
                <a16:creationId xmlns:a16="http://schemas.microsoft.com/office/drawing/2014/main" id="{DC0CFC88-C184-D80F-F195-49E27859BB04}"/>
              </a:ext>
            </a:extLst>
          </p:cNvPr>
          <p:cNvSpPr>
            <a:spLocks noGrp="1"/>
          </p:cNvSpPr>
          <p:nvPr>
            <p:ph type="body" sz="quarter" idx="13"/>
          </p:nvPr>
        </p:nvSpPr>
        <p:spPr>
          <a:xfrm>
            <a:off x="535959" y="2453315"/>
            <a:ext cx="6102966" cy="2781300"/>
          </a:xfrm>
        </p:spPr>
        <p:txBody>
          <a:bodyPr>
            <a:normAutofit/>
          </a:bodyPr>
          <a:lstStyle/>
          <a:p>
            <a:r>
              <a:rPr lang="nb-NO" sz="2000"/>
              <a:t>Informasjonen som presenteres på de følgende sidene er ikke ment å være uttømmende eller bindende, men skal illustrere eksempler på behov og funksjonalitet vi ser for oss at en fremtidig løsning bør kunne håndtere. Hensikten er å legge til rette for dialog med leverandørmarkedet, slik at vi kan få et realistisk og oppdatert bilde av hva standardløsninger faktisk kan tilby sett opp mot Husbankens behov og rammer.</a:t>
            </a:r>
          </a:p>
        </p:txBody>
      </p:sp>
      <p:pic>
        <p:nvPicPr>
          <p:cNvPr id="1028" name="Picture 4" descr="plakat-03">
            <a:extLst>
              <a:ext uri="{FF2B5EF4-FFF2-40B4-BE49-F238E27FC236}">
                <a16:creationId xmlns:a16="http://schemas.microsoft.com/office/drawing/2014/main" id="{CABE95FF-295F-8E7E-5F15-631909FF1706}"/>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8145" r="814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ittel 2">
            <a:extLst>
              <a:ext uri="{FF2B5EF4-FFF2-40B4-BE49-F238E27FC236}">
                <a16:creationId xmlns:a16="http://schemas.microsoft.com/office/drawing/2014/main" id="{04F509E7-B8CA-2075-E1CE-41054F51C492}"/>
              </a:ext>
            </a:extLst>
          </p:cNvPr>
          <p:cNvSpPr txBox="1">
            <a:spLocks/>
          </p:cNvSpPr>
          <p:nvPr/>
        </p:nvSpPr>
        <p:spPr>
          <a:xfrm>
            <a:off x="535961" y="1602415"/>
            <a:ext cx="11120078" cy="713913"/>
          </a:xfrm>
          <a:prstGeom prst="rect">
            <a:avLst/>
          </a:prstGeom>
        </p:spPr>
        <p:txBody>
          <a:bodyPr vert="horz" lIns="91440" tIns="45720" rIns="91440" bIns="45720" rtlCol="0" anchor="t" anchorCtr="0">
            <a:noAutofit/>
          </a:bodyPr>
          <a:lstStyle>
            <a:lvl1pPr algn="l" defTabSz="914400" rtl="0" eaLnBrk="1" latinLnBrk="0" hangingPunct="1">
              <a:lnSpc>
                <a:spcPct val="104000"/>
              </a:lnSpc>
              <a:spcBef>
                <a:spcPct val="0"/>
              </a:spcBef>
              <a:buNone/>
              <a:defRPr sz="2800" kern="1200">
                <a:solidFill>
                  <a:schemeClr val="tx2"/>
                </a:solidFill>
                <a:latin typeface="+mj-lt"/>
                <a:ea typeface="+mj-ea"/>
                <a:cs typeface="+mj-cs"/>
              </a:defRPr>
            </a:lvl1pPr>
          </a:lstStyle>
          <a:p>
            <a:r>
              <a:rPr lang="nb-NO"/>
              <a:t>Forbehold</a:t>
            </a:r>
          </a:p>
        </p:txBody>
      </p:sp>
    </p:spTree>
    <p:extLst>
      <p:ext uri="{BB962C8B-B14F-4D97-AF65-F5344CB8AC3E}">
        <p14:creationId xmlns:p14="http://schemas.microsoft.com/office/powerpoint/2010/main" val="1108443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B813077-FE6F-EEB9-0313-80929798D6E5}"/>
              </a:ext>
            </a:extLst>
          </p:cNvPr>
          <p:cNvSpPr>
            <a:spLocks noGrp="1"/>
          </p:cNvSpPr>
          <p:nvPr>
            <p:ph type="body" sz="quarter" idx="14"/>
          </p:nvPr>
        </p:nvSpPr>
        <p:spPr/>
        <p:txBody>
          <a:bodyPr/>
          <a:lstStyle/>
          <a:p>
            <a:endParaRPr lang="nb-NO"/>
          </a:p>
        </p:txBody>
      </p:sp>
      <p:sp>
        <p:nvSpPr>
          <p:cNvPr id="3" name="Tittel 2">
            <a:extLst>
              <a:ext uri="{FF2B5EF4-FFF2-40B4-BE49-F238E27FC236}">
                <a16:creationId xmlns:a16="http://schemas.microsoft.com/office/drawing/2014/main" id="{B5E7791D-FDF8-7E90-81F2-6EA9F362658A}"/>
              </a:ext>
            </a:extLst>
          </p:cNvPr>
          <p:cNvSpPr>
            <a:spLocks noGrp="1"/>
          </p:cNvSpPr>
          <p:nvPr>
            <p:ph type="title"/>
          </p:nvPr>
        </p:nvSpPr>
        <p:spPr/>
        <p:txBody>
          <a:bodyPr/>
          <a:lstStyle/>
          <a:p>
            <a:endParaRPr lang="nb-NO"/>
          </a:p>
        </p:txBody>
      </p:sp>
      <p:sp>
        <p:nvSpPr>
          <p:cNvPr id="4" name="Plassholder for tekst 3">
            <a:extLst>
              <a:ext uri="{FF2B5EF4-FFF2-40B4-BE49-F238E27FC236}">
                <a16:creationId xmlns:a16="http://schemas.microsoft.com/office/drawing/2014/main" id="{BAA47AA1-FF02-A030-5767-F42B751A3ED0}"/>
              </a:ext>
            </a:extLst>
          </p:cNvPr>
          <p:cNvSpPr>
            <a:spLocks noGrp="1"/>
          </p:cNvSpPr>
          <p:nvPr>
            <p:ph type="body" sz="quarter" idx="13"/>
          </p:nvPr>
        </p:nvSpPr>
        <p:spPr>
          <a:xfrm>
            <a:off x="535960" y="1717674"/>
            <a:ext cx="5666878" cy="2781300"/>
          </a:xfrm>
        </p:spPr>
        <p:txBody>
          <a:bodyPr>
            <a:normAutofit fontScale="92500" lnSpcReduction="10000"/>
          </a:bodyPr>
          <a:lstStyle/>
          <a:p>
            <a:r>
              <a:rPr lang="nb-NO"/>
              <a:t>Husbanken ønsker å utforske hvilke muligheter standard produkter gir, slik at vi bedre kan presisere våre behov og samtidig avklare hvilke funksjonsområder som eventuelt må løses gjennom tilpassing eller egen utvikling.</a:t>
            </a:r>
          </a:p>
        </p:txBody>
      </p:sp>
    </p:spTree>
    <p:extLst>
      <p:ext uri="{BB962C8B-B14F-4D97-AF65-F5344CB8AC3E}">
        <p14:creationId xmlns:p14="http://schemas.microsoft.com/office/powerpoint/2010/main" val="3875108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A18D83-4C73-05E2-9FF7-54EA8EFE1614}"/>
              </a:ext>
            </a:extLst>
          </p:cNvPr>
          <p:cNvSpPr>
            <a:spLocks noGrp="1"/>
          </p:cNvSpPr>
          <p:nvPr>
            <p:ph type="title"/>
          </p:nvPr>
        </p:nvSpPr>
        <p:spPr/>
        <p:txBody>
          <a:bodyPr/>
          <a:lstStyle/>
          <a:p>
            <a:endParaRPr lang="nb-NO"/>
          </a:p>
        </p:txBody>
      </p:sp>
      <p:pic>
        <p:nvPicPr>
          <p:cNvPr id="4" name="Bilde 3" descr="Et bilde som inneholder tekst, skjermbilde, Font, Parallell&#10;&#10;KI-generert innhold kan være feil.">
            <a:extLst>
              <a:ext uri="{FF2B5EF4-FFF2-40B4-BE49-F238E27FC236}">
                <a16:creationId xmlns:a16="http://schemas.microsoft.com/office/drawing/2014/main" id="{24FFBE13-EF2E-E814-2D86-C83B7FA8F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1185"/>
            <a:ext cx="12192000" cy="5295629"/>
          </a:xfrm>
          <a:prstGeom prst="rect">
            <a:avLst/>
          </a:prstGeom>
        </p:spPr>
      </p:pic>
    </p:spTree>
    <p:extLst>
      <p:ext uri="{BB962C8B-B14F-4D97-AF65-F5344CB8AC3E}">
        <p14:creationId xmlns:p14="http://schemas.microsoft.com/office/powerpoint/2010/main" val="4010159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1A3F44-04EC-8D4E-133F-3D3CD4F0C598}"/>
              </a:ext>
            </a:extLst>
          </p:cNvPr>
          <p:cNvSpPr>
            <a:spLocks noGrp="1"/>
          </p:cNvSpPr>
          <p:nvPr>
            <p:ph type="title"/>
          </p:nvPr>
        </p:nvSpPr>
        <p:spPr/>
        <p:txBody>
          <a:bodyPr/>
          <a:lstStyle/>
          <a:p>
            <a:r>
              <a:rPr lang="nb-NO"/>
              <a:t>Grunndata</a:t>
            </a:r>
          </a:p>
        </p:txBody>
      </p:sp>
      <p:sp>
        <p:nvSpPr>
          <p:cNvPr id="3" name="Plassholder for innhold 2">
            <a:extLst>
              <a:ext uri="{FF2B5EF4-FFF2-40B4-BE49-F238E27FC236}">
                <a16:creationId xmlns:a16="http://schemas.microsoft.com/office/drawing/2014/main" id="{B00856B8-497F-F90D-E1E0-62190110CD5C}"/>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nb-NO"/>
              <a:t>Ny kjernebank vil muligens være master for sentrale grunndata i Husbanken som kunde, produkt og eiendom og bolig</a:t>
            </a:r>
          </a:p>
          <a:p>
            <a:pPr marL="285750" indent="-285750">
              <a:buFont typeface="Arial" panose="020B0604020202020204" pitchFamily="34" charset="0"/>
              <a:buChar char="•"/>
            </a:pPr>
            <a:r>
              <a:rPr lang="nb-NO"/>
              <a:t>Husbanken har ikke en egen CRM løsning og i dag lever </a:t>
            </a:r>
            <a:r>
              <a:rPr lang="nb-NO" err="1"/>
              <a:t>kundemaster</a:t>
            </a:r>
            <a:r>
              <a:rPr lang="nb-NO"/>
              <a:t> i </a:t>
            </a:r>
            <a:r>
              <a:rPr lang="nb-NO" err="1"/>
              <a:t>legacy</a:t>
            </a:r>
            <a:r>
              <a:rPr lang="nb-NO"/>
              <a:t> systemene for saksbehandling og kjernebank</a:t>
            </a:r>
          </a:p>
          <a:p>
            <a:pPr marL="285750" indent="-285750">
              <a:buFont typeface="Arial" panose="020B0604020202020204" pitchFamily="34" charset="0"/>
              <a:buChar char="•"/>
            </a:pPr>
            <a:r>
              <a:rPr lang="nb-NO"/>
              <a:t>Husbanken har behov for stor fleksibilitet knyttet til forvaltning av produkter da vi ofte får bestillinger fra departement, regjering og storting med definerte frister</a:t>
            </a:r>
          </a:p>
          <a:p>
            <a:pPr marL="285750" indent="-285750">
              <a:buFont typeface="Arial" panose="020B0604020202020204" pitchFamily="34" charset="0"/>
              <a:buChar char="•"/>
            </a:pPr>
            <a:r>
              <a:rPr lang="nb-NO"/>
              <a:t>Husbankens virkemidler er knyttet til eiendom og bolig og dette er derfor data er det viktig å ha god kontroll på for å vite hvilke boliger som finansieres samt enkelte kvaliteter ved boligene</a:t>
            </a:r>
          </a:p>
          <a:p>
            <a:pPr marL="285750" indent="-285750">
              <a:buFont typeface="Arial" panose="020B0604020202020204" pitchFamily="34" charset="0"/>
              <a:buChar char="•"/>
            </a:pPr>
            <a:r>
              <a:rPr lang="nb-NO"/>
              <a:t>Husbanken må enkelt kunne oppdatere gjeldende rentesatser for både flytende-, fast- og sær-renter</a:t>
            </a:r>
          </a:p>
          <a:p>
            <a:pPr marL="285750" indent="-285750">
              <a:buFont typeface="Arial" panose="020B0604020202020204" pitchFamily="34" charset="0"/>
              <a:buChar char="•"/>
            </a:pPr>
            <a:endParaRPr lang="nb-NO"/>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1758242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DBB0-0914-92AF-E679-E429CE1EC5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DD86A62-6CED-9640-F22B-0954773B4BFE}"/>
              </a:ext>
            </a:extLst>
          </p:cNvPr>
          <p:cNvSpPr>
            <a:spLocks noGrp="1"/>
          </p:cNvSpPr>
          <p:nvPr>
            <p:ph type="title"/>
          </p:nvPr>
        </p:nvSpPr>
        <p:spPr/>
        <p:txBody>
          <a:bodyPr/>
          <a:lstStyle/>
          <a:p>
            <a:r>
              <a:rPr lang="nb-NO"/>
              <a:t>Kundeadministrasjon og kundekontroll</a:t>
            </a:r>
          </a:p>
        </p:txBody>
      </p:sp>
      <p:sp>
        <p:nvSpPr>
          <p:cNvPr id="3" name="Plassholder for innhold 2">
            <a:extLst>
              <a:ext uri="{FF2B5EF4-FFF2-40B4-BE49-F238E27FC236}">
                <a16:creationId xmlns:a16="http://schemas.microsoft.com/office/drawing/2014/main" id="{0792A830-25D9-8620-29F3-F18C2F744FA0}"/>
              </a:ext>
            </a:extLst>
          </p:cNvPr>
          <p:cNvSpPr>
            <a:spLocks noGrp="1"/>
          </p:cNvSpPr>
          <p:nvPr>
            <p:ph idx="1"/>
          </p:nvPr>
        </p:nvSpPr>
        <p:spPr/>
        <p:txBody>
          <a:bodyPr>
            <a:normAutofit/>
          </a:bodyPr>
          <a:lstStyle/>
          <a:p>
            <a:pPr marL="285750" indent="-285750">
              <a:buFont typeface="Arial" panose="020B0604020202020204" pitchFamily="34" charset="0"/>
              <a:buChar char="•"/>
            </a:pPr>
            <a:r>
              <a:rPr lang="nb-NO" sz="2000"/>
              <a:t>Administrasjon av grunnleggende data om personer, organisasjoner og kommuner</a:t>
            </a:r>
          </a:p>
          <a:p>
            <a:pPr marL="285750" indent="-285750">
              <a:buFont typeface="Arial" panose="020B0604020202020204" pitchFamily="34" charset="0"/>
              <a:buChar char="•"/>
            </a:pPr>
            <a:r>
              <a:rPr lang="nb-NO" sz="2000"/>
              <a:t>Ivareta konsernstruktur og relasjon til sentrale personer i organisasjonene</a:t>
            </a:r>
          </a:p>
          <a:p>
            <a:pPr marL="285750" indent="-285750">
              <a:buFont typeface="Arial" panose="020B0604020202020204" pitchFamily="34" charset="0"/>
              <a:buChar char="•"/>
            </a:pPr>
            <a:r>
              <a:rPr lang="nb-NO" sz="2000"/>
              <a:t>Integrasjon med for eksempel folkeregisteret, enhetsregisteret og kontakt og reservasjonsregisteret</a:t>
            </a:r>
          </a:p>
          <a:p>
            <a:pPr marL="285750" indent="-285750">
              <a:buFont typeface="Arial" panose="020B0604020202020204" pitchFamily="34" charset="0"/>
              <a:buChar char="•"/>
            </a:pPr>
            <a:r>
              <a:rPr lang="nb-NO" sz="2000"/>
              <a:t>Håndtere verifikasjon av ID </a:t>
            </a:r>
          </a:p>
          <a:p>
            <a:pPr marL="285750" indent="-285750">
              <a:buFont typeface="Arial" panose="020B0604020202020204" pitchFamily="34" charset="0"/>
              <a:buChar char="•"/>
            </a:pPr>
            <a:r>
              <a:rPr lang="nb-NO" sz="2000"/>
              <a:t>Støtte kredittsjekk, AML, PEP- og sanksjonssjekk</a:t>
            </a:r>
          </a:p>
          <a:p>
            <a:pPr marL="285750" indent="-285750">
              <a:buFont typeface="Arial" panose="020B0604020202020204" pitchFamily="34" charset="0"/>
              <a:buChar char="•"/>
            </a:pPr>
            <a:r>
              <a:rPr lang="nb-NO" sz="2000"/>
              <a:t>Risikoklassifisering</a:t>
            </a:r>
          </a:p>
          <a:p>
            <a:pPr marL="285750" indent="-285750">
              <a:buFont typeface="Arial" panose="020B0604020202020204" pitchFamily="34" charset="0"/>
              <a:buChar char="•"/>
            </a:pPr>
            <a:r>
              <a:rPr lang="nb-NO" sz="2000"/>
              <a:t>Logging og rapportering ved mistenkelige forhold</a:t>
            </a:r>
          </a:p>
          <a:p>
            <a:pPr marL="285750" indent="-285750">
              <a:buFont typeface="Arial" panose="020B0604020202020204" pitchFamily="34" charset="0"/>
              <a:buChar char="•"/>
            </a:pPr>
            <a:endParaRPr lang="nb-NO" sz="2000"/>
          </a:p>
        </p:txBody>
      </p:sp>
    </p:spTree>
    <p:extLst>
      <p:ext uri="{BB962C8B-B14F-4D97-AF65-F5344CB8AC3E}">
        <p14:creationId xmlns:p14="http://schemas.microsoft.com/office/powerpoint/2010/main" val="239280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69C80F-9F10-F097-0FF9-F207B067C151}"/>
              </a:ext>
            </a:extLst>
          </p:cNvPr>
          <p:cNvSpPr>
            <a:spLocks noGrp="1"/>
          </p:cNvSpPr>
          <p:nvPr>
            <p:ph type="title"/>
          </p:nvPr>
        </p:nvSpPr>
        <p:spPr/>
        <p:txBody>
          <a:bodyPr/>
          <a:lstStyle/>
          <a:p>
            <a:r>
              <a:rPr lang="nb-NO"/>
              <a:t>Kvote- og rammestyring</a:t>
            </a:r>
          </a:p>
        </p:txBody>
      </p:sp>
      <p:sp>
        <p:nvSpPr>
          <p:cNvPr id="3" name="Plassholder for innhold 2">
            <a:extLst>
              <a:ext uri="{FF2B5EF4-FFF2-40B4-BE49-F238E27FC236}">
                <a16:creationId xmlns:a16="http://schemas.microsoft.com/office/drawing/2014/main" id="{865EF937-727C-C7CB-19B2-933C67A96871}"/>
              </a:ext>
            </a:extLst>
          </p:cNvPr>
          <p:cNvSpPr>
            <a:spLocks noGrp="1"/>
          </p:cNvSpPr>
          <p:nvPr>
            <p:ph idx="1"/>
          </p:nvPr>
        </p:nvSpPr>
        <p:spPr/>
        <p:txBody>
          <a:bodyPr>
            <a:normAutofit lnSpcReduction="10000"/>
          </a:bodyPr>
          <a:lstStyle/>
          <a:p>
            <a:pPr marL="285750" indent="-285750">
              <a:buFont typeface="Arial" panose="020B0604020202020204" pitchFamily="34" charset="0"/>
              <a:buChar char="•"/>
            </a:pPr>
            <a:r>
              <a:rPr lang="nb-NO"/>
              <a:t>Statlige virksomheter mottar hvert år et tildelingsbrev fra relevante departement (for eksempel Kommunal- og moderniseringsdepartementet, Helse- og omsorgsdepartementet og Kunnskapsdepartementet) som utdyper hvordan økonomiske bevilgninger skal benyttes</a:t>
            </a:r>
          </a:p>
          <a:p>
            <a:pPr marL="285750" indent="-285750">
              <a:buFont typeface="Arial" panose="020B0604020202020204" pitchFamily="34" charset="0"/>
              <a:buChar char="•"/>
            </a:pPr>
            <a:r>
              <a:rPr lang="nb-NO"/>
              <a:t>Hver bevilgning refererer til departementets budsjettkapitler og poster i statsbudsjettet og tildelingsbrevet beskriver rammer og føringer for bruk av de enkelte kapitler og poster som Husbanken er tildelt </a:t>
            </a:r>
          </a:p>
          <a:p>
            <a:pPr marL="285750" indent="-285750">
              <a:buFont typeface="Arial" panose="020B0604020202020204" pitchFamily="34" charset="0"/>
              <a:buChar char="•"/>
            </a:pPr>
            <a:r>
              <a:rPr lang="nb-NO"/>
              <a:t>Kvote- og rammestyring må sikre at Husbanken ikke gir tilsagn om lån eller tilskudd, eller utbetaler lån og tilskudd, utover rammene i statsbudsjettet og tildelingsbrev fra departementene, samt kvoter gitt i eget budsjett</a:t>
            </a:r>
          </a:p>
          <a:p>
            <a:pPr marL="285750" indent="-285750">
              <a:buFont typeface="Arial" panose="020B0604020202020204" pitchFamily="34" charset="0"/>
              <a:buChar char="•"/>
            </a:pPr>
            <a:r>
              <a:rPr lang="nb-NO"/>
              <a:t>Må integreres Husbankens løsning for både saksbehandling av lån og tilskudd og ny kjernebankløsning</a:t>
            </a:r>
          </a:p>
        </p:txBody>
      </p:sp>
    </p:spTree>
    <p:extLst>
      <p:ext uri="{BB962C8B-B14F-4D97-AF65-F5344CB8AC3E}">
        <p14:creationId xmlns:p14="http://schemas.microsoft.com/office/powerpoint/2010/main" val="782958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002451-95EC-FF40-5D49-76FE924AD7E2}"/>
              </a:ext>
            </a:extLst>
          </p:cNvPr>
          <p:cNvSpPr>
            <a:spLocks noGrp="1"/>
          </p:cNvSpPr>
          <p:nvPr>
            <p:ph type="title"/>
          </p:nvPr>
        </p:nvSpPr>
        <p:spPr/>
        <p:txBody>
          <a:bodyPr/>
          <a:lstStyle/>
          <a:p>
            <a:r>
              <a:rPr lang="nb-NO"/>
              <a:t>Avtaler og sikkerhet</a:t>
            </a:r>
          </a:p>
        </p:txBody>
      </p:sp>
      <p:sp>
        <p:nvSpPr>
          <p:cNvPr id="3" name="Plassholder for innhold 2">
            <a:extLst>
              <a:ext uri="{FF2B5EF4-FFF2-40B4-BE49-F238E27FC236}">
                <a16:creationId xmlns:a16="http://schemas.microsoft.com/office/drawing/2014/main" id="{E333D863-14B9-F893-274F-3760B5D64EDF}"/>
              </a:ext>
            </a:extLst>
          </p:cNvPr>
          <p:cNvSpPr>
            <a:spLocks noGrp="1"/>
          </p:cNvSpPr>
          <p:nvPr>
            <p:ph idx="1"/>
          </p:nvPr>
        </p:nvSpPr>
        <p:spPr/>
        <p:txBody>
          <a:bodyPr/>
          <a:lstStyle/>
          <a:p>
            <a:pPr marL="285750" indent="-285750">
              <a:buFont typeface="Arial" panose="020B0604020202020204" pitchFamily="34" charset="0"/>
              <a:buChar char="•"/>
            </a:pPr>
            <a:r>
              <a:rPr lang="nb-NO"/>
              <a:t>Håndtere endringer i låneavtalen etter at et lån er utbetalt som for eksempel avdragsfrihet, løpetid, individuell nedbetaling av fellesgjeld i borettslag og endring av låntaker ved skifte, uskifte eller fusjon</a:t>
            </a:r>
          </a:p>
          <a:p>
            <a:pPr marL="285750" indent="-285750">
              <a:buFont typeface="Arial" panose="020B0604020202020204" pitchFamily="34" charset="0"/>
              <a:buChar char="•"/>
            </a:pPr>
            <a:r>
              <a:rPr lang="nb-NO"/>
              <a:t>Simulere endringer i betalingsplan og dele denne med kunde</a:t>
            </a:r>
          </a:p>
          <a:p>
            <a:pPr marL="285750" indent="-285750">
              <a:buFont typeface="Arial" panose="020B0604020202020204" pitchFamily="34" charset="0"/>
              <a:buChar char="•"/>
            </a:pPr>
            <a:r>
              <a:rPr lang="nb-NO"/>
              <a:t>Håndtere flere typer </a:t>
            </a:r>
            <a:r>
              <a:rPr lang="nb-NO" err="1"/>
              <a:t>sikkerhetsdokumenter</a:t>
            </a:r>
            <a:r>
              <a:rPr lang="nb-NO"/>
              <a:t> (som pant, inneståelseserklæring og aksept av </a:t>
            </a:r>
            <a:r>
              <a:rPr lang="nb-NO" err="1"/>
              <a:t>tilskuddsbetingelser</a:t>
            </a:r>
            <a:r>
              <a:rPr lang="nb-NO"/>
              <a:t>.) og tilby støtte for ulik behandling avhengig av type sikkerhetsdokument med tanke på  automatiske prosesser. </a:t>
            </a:r>
          </a:p>
          <a:p>
            <a:pPr marL="285750" indent="-285750">
              <a:buFont typeface="Arial" panose="020B0604020202020204" pitchFamily="34" charset="0"/>
              <a:buChar char="•"/>
            </a:pPr>
            <a:r>
              <a:rPr lang="nb-NO"/>
              <a:t>Løsningen må håndtere endring av pant (som nedkvittering og pantefrafall), re-tinglysning og sletting av pant</a:t>
            </a:r>
          </a:p>
        </p:txBody>
      </p:sp>
    </p:spTree>
    <p:extLst>
      <p:ext uri="{BB962C8B-B14F-4D97-AF65-F5344CB8AC3E}">
        <p14:creationId xmlns:p14="http://schemas.microsoft.com/office/powerpoint/2010/main" val="3486499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254AFD-AD90-61C8-D369-F313A67D5FC2}"/>
              </a:ext>
            </a:extLst>
          </p:cNvPr>
          <p:cNvSpPr>
            <a:spLocks noGrp="1"/>
          </p:cNvSpPr>
          <p:nvPr>
            <p:ph type="title"/>
          </p:nvPr>
        </p:nvSpPr>
        <p:spPr/>
        <p:txBody>
          <a:bodyPr/>
          <a:lstStyle/>
          <a:p>
            <a:r>
              <a:rPr lang="nb-NO"/>
              <a:t>Betaling og betalingsoppfølging</a:t>
            </a:r>
          </a:p>
        </p:txBody>
      </p:sp>
      <p:sp>
        <p:nvSpPr>
          <p:cNvPr id="3" name="Plassholder for innhold 2">
            <a:extLst>
              <a:ext uri="{FF2B5EF4-FFF2-40B4-BE49-F238E27FC236}">
                <a16:creationId xmlns:a16="http://schemas.microsoft.com/office/drawing/2014/main" id="{7C466795-B5B0-A6E2-1A24-4830D9B991D6}"/>
              </a:ext>
            </a:extLst>
          </p:cNvPr>
          <p:cNvSpPr>
            <a:spLocks noGrp="1"/>
          </p:cNvSpPr>
          <p:nvPr>
            <p:ph idx="1"/>
          </p:nvPr>
        </p:nvSpPr>
        <p:spPr/>
        <p:txBody>
          <a:bodyPr>
            <a:normAutofit fontScale="92500"/>
          </a:bodyPr>
          <a:lstStyle/>
          <a:p>
            <a:pPr marL="285750" indent="-285750">
              <a:buFont typeface="Arial" panose="020B0604020202020204" pitchFamily="34" charset="0"/>
              <a:buChar char="•"/>
            </a:pPr>
            <a:r>
              <a:rPr lang="nb-NO"/>
              <a:t>Løsningen må håndtere utbetaling av lån og tilskudd, samt innbetaling på lån og nedskriving av tilskudd</a:t>
            </a:r>
          </a:p>
          <a:p>
            <a:pPr marL="285750" indent="-285750">
              <a:buFont typeface="Arial" panose="020B0604020202020204" pitchFamily="34" charset="0"/>
              <a:buChar char="•"/>
            </a:pPr>
            <a:r>
              <a:rPr lang="nb-NO"/>
              <a:t>All betaling skjer via ekstern bank, og systemet må støtte statusoppfølging, feilhåndtering og returer</a:t>
            </a:r>
          </a:p>
          <a:p>
            <a:pPr marL="285750" indent="-285750">
              <a:buFont typeface="Arial" panose="020B0604020202020204" pitchFamily="34" charset="0"/>
              <a:buChar char="•"/>
            </a:pPr>
            <a:r>
              <a:rPr lang="nb-NO"/>
              <a:t>Ulike utbetalingsprofiler må støttes – både engangsutbetaling og delutbetalinger over tid</a:t>
            </a:r>
          </a:p>
          <a:p>
            <a:pPr marL="285750" indent="-285750">
              <a:buFont typeface="Arial" panose="020B0604020202020204" pitchFamily="34" charset="0"/>
              <a:buChar char="•"/>
            </a:pPr>
            <a:r>
              <a:rPr lang="nb-NO"/>
              <a:t>Enkel utbetaling kan fordeles på flere konti</a:t>
            </a:r>
          </a:p>
          <a:p>
            <a:pPr marL="285750" indent="-285750">
              <a:buFont typeface="Arial" panose="020B0604020202020204" pitchFamily="34" charset="0"/>
              <a:buChar char="•"/>
            </a:pPr>
            <a:r>
              <a:rPr lang="nb-NO"/>
              <a:t>Systemet må beregne terminbeløp, saldo, renter og følge opp statusendringer</a:t>
            </a:r>
          </a:p>
          <a:p>
            <a:pPr marL="285750" indent="-285750">
              <a:buFont typeface="Arial" panose="020B0604020202020204" pitchFamily="34" charset="0"/>
              <a:buChar char="•"/>
            </a:pPr>
            <a:r>
              <a:rPr lang="nb-NO"/>
              <a:t>Det må genereres faktura og purring, inkludert beregning av forsinkelsesrenter</a:t>
            </a:r>
          </a:p>
          <a:p>
            <a:pPr marL="285750" indent="-285750">
              <a:buFont typeface="Arial" panose="020B0604020202020204" pitchFamily="34" charset="0"/>
              <a:buChar char="•"/>
            </a:pPr>
            <a:r>
              <a:rPr lang="nb-NO"/>
              <a:t>Betalingsplan må kunne endres ved utsettelse, rentefritak eller ekstra innbetalinger</a:t>
            </a:r>
          </a:p>
          <a:p>
            <a:pPr marL="285750" indent="-285750">
              <a:buFont typeface="Arial" panose="020B0604020202020204" pitchFamily="34" charset="0"/>
              <a:buChar char="•"/>
            </a:pPr>
            <a:r>
              <a:rPr lang="nb-NO"/>
              <a:t>Løsningen må støtte innfrielsesberegning, inkludert oppgjørsdato, renter til dato og eventuelle gebyrer</a:t>
            </a:r>
          </a:p>
        </p:txBody>
      </p:sp>
    </p:spTree>
    <p:extLst>
      <p:ext uri="{BB962C8B-B14F-4D97-AF65-F5344CB8AC3E}">
        <p14:creationId xmlns:p14="http://schemas.microsoft.com/office/powerpoint/2010/main" val="1930335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456A3BC-797F-2256-466A-38F0B9C81741}"/>
              </a:ext>
            </a:extLst>
          </p:cNvPr>
          <p:cNvSpPr>
            <a:spLocks noGrp="1"/>
          </p:cNvSpPr>
          <p:nvPr>
            <p:ph type="title"/>
          </p:nvPr>
        </p:nvSpPr>
        <p:spPr/>
        <p:txBody>
          <a:bodyPr/>
          <a:lstStyle/>
          <a:p>
            <a:r>
              <a:rPr lang="nb-NO"/>
              <a:t>Innkreving</a:t>
            </a:r>
          </a:p>
        </p:txBody>
      </p:sp>
      <p:sp>
        <p:nvSpPr>
          <p:cNvPr id="3" name="Plassholder for innhold 2">
            <a:extLst>
              <a:ext uri="{FF2B5EF4-FFF2-40B4-BE49-F238E27FC236}">
                <a16:creationId xmlns:a16="http://schemas.microsoft.com/office/drawing/2014/main" id="{6EBFDB0A-43FE-BF6A-10FF-45F19D5B6B0F}"/>
              </a:ext>
            </a:extLst>
          </p:cNvPr>
          <p:cNvSpPr>
            <a:spLocks noGrp="1"/>
          </p:cNvSpPr>
          <p:nvPr>
            <p:ph idx="1"/>
          </p:nvPr>
        </p:nvSpPr>
        <p:spPr/>
        <p:txBody>
          <a:bodyPr/>
          <a:lstStyle/>
          <a:p>
            <a:pPr marL="285750" indent="-285750">
              <a:buFont typeface="Arial" panose="020B0604020202020204" pitchFamily="34" charset="0"/>
              <a:buChar char="•"/>
            </a:pPr>
            <a:r>
              <a:rPr lang="nb-NO"/>
              <a:t>Overføre misligholdte lån til Statens Innkrevingssentral (SI) automatisk for videre oppfølging</a:t>
            </a:r>
          </a:p>
          <a:p>
            <a:pPr marL="285750" indent="-285750">
              <a:buFont typeface="Arial" panose="020B0604020202020204" pitchFamily="34" charset="0"/>
              <a:buChar char="•"/>
            </a:pPr>
            <a:r>
              <a:rPr lang="nb-NO"/>
              <a:t>Det skal både være mulig å initiere en overføring manuelt og hindre at lån overføres automatisk</a:t>
            </a:r>
          </a:p>
          <a:p>
            <a:pPr marL="285750" indent="-285750">
              <a:buFont typeface="Arial" panose="020B0604020202020204" pitchFamily="34" charset="0"/>
              <a:buChar char="•"/>
            </a:pPr>
            <a:r>
              <a:rPr lang="nb-NO"/>
              <a:t>Lånet skal tilbakeføres fra SI til Husbanken ved ajourføring</a:t>
            </a:r>
          </a:p>
          <a:p>
            <a:pPr marL="285750" indent="-285750">
              <a:buFont typeface="Arial" panose="020B0604020202020204" pitchFamily="34" charset="0"/>
              <a:buChar char="•"/>
            </a:pPr>
            <a:r>
              <a:rPr lang="nb-NO"/>
              <a:t>Husbanken må kunne informere SI om eventuelle gjeldsordninger</a:t>
            </a:r>
          </a:p>
          <a:p>
            <a:pPr marL="285750" indent="-285750">
              <a:buFont typeface="Arial" panose="020B0604020202020204" pitchFamily="34" charset="0"/>
              <a:buChar char="•"/>
            </a:pPr>
            <a:r>
              <a:rPr lang="nb-NO"/>
              <a:t>Husbanken er master for lånet også når det er hos SI (danne terminbeløp, beregne renter og omkostninger, etc.)</a:t>
            </a:r>
          </a:p>
          <a:p>
            <a:endParaRPr lang="nb-NO"/>
          </a:p>
        </p:txBody>
      </p:sp>
    </p:spTree>
    <p:extLst>
      <p:ext uri="{BB962C8B-B14F-4D97-AF65-F5344CB8AC3E}">
        <p14:creationId xmlns:p14="http://schemas.microsoft.com/office/powerpoint/2010/main" val="426740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012661-D53F-476E-C23A-9CD73A3CEAF6}"/>
              </a:ext>
            </a:extLst>
          </p:cNvPr>
          <p:cNvSpPr>
            <a:spLocks noGrp="1"/>
          </p:cNvSpPr>
          <p:nvPr>
            <p:ph type="title"/>
          </p:nvPr>
        </p:nvSpPr>
        <p:spPr/>
        <p:txBody>
          <a:bodyPr/>
          <a:lstStyle/>
          <a:p>
            <a:r>
              <a:rPr lang="nb-NO"/>
              <a:t>Saksbehandling forvaltning lån og tilskudd</a:t>
            </a:r>
          </a:p>
        </p:txBody>
      </p:sp>
      <p:sp>
        <p:nvSpPr>
          <p:cNvPr id="3" name="Plassholder for innhold 2">
            <a:extLst>
              <a:ext uri="{FF2B5EF4-FFF2-40B4-BE49-F238E27FC236}">
                <a16:creationId xmlns:a16="http://schemas.microsoft.com/office/drawing/2014/main" id="{A2103B80-0DE2-9538-72D4-2EFAE82FF801}"/>
              </a:ext>
            </a:extLst>
          </p:cNvPr>
          <p:cNvSpPr>
            <a:spLocks noGrp="1"/>
          </p:cNvSpPr>
          <p:nvPr>
            <p:ph idx="1"/>
          </p:nvPr>
        </p:nvSpPr>
        <p:spPr/>
        <p:txBody>
          <a:bodyPr/>
          <a:lstStyle/>
          <a:p>
            <a:pPr marL="285750" indent="-285750">
              <a:buFont typeface="Arial" panose="020B0604020202020204" pitchFamily="34" charset="0"/>
              <a:buChar char="•"/>
            </a:pPr>
            <a:r>
              <a:rPr lang="nb-NO"/>
              <a:t>Kunne søke opp kunder, lån og tilskudd basert på ulike kriterier </a:t>
            </a:r>
          </a:p>
          <a:p>
            <a:pPr marL="285750" indent="-285750">
              <a:buFont typeface="Arial" panose="020B0604020202020204" pitchFamily="34" charset="0"/>
              <a:buChar char="•"/>
            </a:pPr>
            <a:r>
              <a:rPr lang="nb-NO"/>
              <a:t>Gi full oversikt over et kundeforhold</a:t>
            </a:r>
          </a:p>
          <a:p>
            <a:pPr marL="285750" indent="-285750">
              <a:buFont typeface="Arial" panose="020B0604020202020204" pitchFamily="34" charset="0"/>
              <a:buChar char="•"/>
            </a:pPr>
            <a:r>
              <a:rPr lang="nb-NO"/>
              <a:t>Gi saksbehandler oversikt over oppgaver som skal utføres</a:t>
            </a:r>
          </a:p>
          <a:p>
            <a:pPr marL="285750" indent="-285750">
              <a:buFont typeface="Arial" panose="020B0604020202020204" pitchFamily="34" charset="0"/>
              <a:buChar char="•"/>
            </a:pPr>
            <a:r>
              <a:rPr lang="nb-NO"/>
              <a:t>Behandle søknad om for eksempel utbetaling, godkjenning som låntaker og overtakelse av lån</a:t>
            </a:r>
          </a:p>
          <a:p>
            <a:pPr marL="285750" indent="-285750">
              <a:buFont typeface="Arial" panose="020B0604020202020204" pitchFamily="34" charset="0"/>
              <a:buChar char="•"/>
            </a:pPr>
            <a:r>
              <a:rPr lang="nb-NO"/>
              <a:t>Livssykluslogikk (utbetalt, aktivt, avsluttet, misligholdt, gjeldsordning)</a:t>
            </a:r>
          </a:p>
        </p:txBody>
      </p:sp>
    </p:spTree>
    <p:extLst>
      <p:ext uri="{BB962C8B-B14F-4D97-AF65-F5344CB8AC3E}">
        <p14:creationId xmlns:p14="http://schemas.microsoft.com/office/powerpoint/2010/main" val="1631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6CE960-744A-7E65-292C-CCA8360E672A}"/>
              </a:ext>
            </a:extLst>
          </p:cNvPr>
          <p:cNvSpPr>
            <a:spLocks noGrp="1"/>
          </p:cNvSpPr>
          <p:nvPr>
            <p:ph type="title"/>
          </p:nvPr>
        </p:nvSpPr>
        <p:spPr/>
        <p:txBody>
          <a:bodyPr/>
          <a:lstStyle/>
          <a:p>
            <a:r>
              <a:rPr lang="nb-NO"/>
              <a:t>Språk</a:t>
            </a:r>
          </a:p>
        </p:txBody>
      </p:sp>
      <p:sp>
        <p:nvSpPr>
          <p:cNvPr id="3" name="Plassholder for innhold 2">
            <a:extLst>
              <a:ext uri="{FF2B5EF4-FFF2-40B4-BE49-F238E27FC236}">
                <a16:creationId xmlns:a16="http://schemas.microsoft.com/office/drawing/2014/main" id="{46EECA9E-4223-F1FF-A252-78231F3206D4}"/>
              </a:ext>
            </a:extLst>
          </p:cNvPr>
          <p:cNvSpPr>
            <a:spLocks noGrp="1"/>
          </p:cNvSpPr>
          <p:nvPr>
            <p:ph sz="half" idx="1"/>
          </p:nvPr>
        </p:nvSpPr>
        <p:spPr/>
        <p:txBody>
          <a:bodyPr>
            <a:normAutofit/>
          </a:bodyPr>
          <a:lstStyle/>
          <a:p>
            <a:r>
              <a:rPr lang="nb-NO"/>
              <a:t>Dagens møte gjennomføres på norsk </a:t>
            </a:r>
          </a:p>
          <a:p>
            <a:r>
              <a:rPr lang="nb-NO"/>
              <a:t>H</a:t>
            </a:r>
            <a:r>
              <a:rPr lang="nb-NO" sz="1800" b="0" i="0">
                <a:effectLst/>
                <a:latin typeface="Calibri" panose="020F0502020204030204" pitchFamily="34" charset="0"/>
              </a:rPr>
              <a:t>usbanken ønsker norsk </a:t>
            </a:r>
            <a:r>
              <a:rPr lang="nb-NO"/>
              <a:t>som felles språk i et fremtidig prosjekt:</a:t>
            </a:r>
          </a:p>
          <a:p>
            <a:pPr lvl="1"/>
            <a:r>
              <a:rPr lang="nb-NO"/>
              <a:t>Det er viktig for Husbanken at all dokumentasjon er på norsk, med unntak av teknisk dokumentasjon som eventuelt kan være på engelsk.</a:t>
            </a:r>
          </a:p>
          <a:p>
            <a:r>
              <a:rPr lang="nb-NO"/>
              <a:t>For å gi tilstrekkelig informasjon til alle interessenter i markedsdialogfasen vil det gjennomføres en presentasjon på engelsk onsdag 21.05.25 kl. 14:00-15:00 (med likelydende innhold som i dagens møte)</a:t>
            </a:r>
          </a:p>
          <a:p>
            <a:endParaRPr lang="nb-NO"/>
          </a:p>
          <a:p>
            <a:endParaRPr lang="nb-NO"/>
          </a:p>
        </p:txBody>
      </p:sp>
      <p:pic>
        <p:nvPicPr>
          <p:cNvPr id="6" name="Bilde 5">
            <a:extLst>
              <a:ext uri="{FF2B5EF4-FFF2-40B4-BE49-F238E27FC236}">
                <a16:creationId xmlns:a16="http://schemas.microsoft.com/office/drawing/2014/main" id="{74AE89A7-DABE-8151-3B3B-D5F0200CC2E6}"/>
              </a:ext>
            </a:extLst>
          </p:cNvPr>
          <p:cNvPicPr>
            <a:picLocks noChangeAspect="1"/>
          </p:cNvPicPr>
          <p:nvPr/>
        </p:nvPicPr>
        <p:blipFill>
          <a:blip r:embed="rId3"/>
          <a:srcRect b="1373"/>
          <a:stretch/>
        </p:blipFill>
        <p:spPr>
          <a:xfrm>
            <a:off x="6592425" y="0"/>
            <a:ext cx="5599576" cy="6858000"/>
          </a:xfrm>
          <a:prstGeom prst="rect">
            <a:avLst/>
          </a:prstGeom>
        </p:spPr>
      </p:pic>
    </p:spTree>
    <p:extLst>
      <p:ext uri="{BB962C8B-B14F-4D97-AF65-F5344CB8AC3E}">
        <p14:creationId xmlns:p14="http://schemas.microsoft.com/office/powerpoint/2010/main" val="999855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DB1B09-BA54-33BC-F824-89C185E3AD9E}"/>
              </a:ext>
            </a:extLst>
          </p:cNvPr>
          <p:cNvSpPr>
            <a:spLocks noGrp="1"/>
          </p:cNvSpPr>
          <p:nvPr>
            <p:ph type="title"/>
          </p:nvPr>
        </p:nvSpPr>
        <p:spPr/>
        <p:txBody>
          <a:bodyPr/>
          <a:lstStyle/>
          <a:p>
            <a:r>
              <a:rPr lang="nb-NO"/>
              <a:t>Kundereskontro</a:t>
            </a:r>
          </a:p>
        </p:txBody>
      </p:sp>
      <p:sp>
        <p:nvSpPr>
          <p:cNvPr id="3" name="Plassholder for innhold 2">
            <a:extLst>
              <a:ext uri="{FF2B5EF4-FFF2-40B4-BE49-F238E27FC236}">
                <a16:creationId xmlns:a16="http://schemas.microsoft.com/office/drawing/2014/main" id="{A0B17EF8-7642-4E50-83D5-4CE8ECBC3EC1}"/>
              </a:ext>
            </a:extLst>
          </p:cNvPr>
          <p:cNvSpPr>
            <a:spLocks noGrp="1"/>
          </p:cNvSpPr>
          <p:nvPr>
            <p:ph idx="1"/>
          </p:nvPr>
        </p:nvSpPr>
        <p:spPr/>
        <p:txBody>
          <a:bodyPr/>
          <a:lstStyle/>
          <a:p>
            <a:pPr marL="285750" indent="-285750">
              <a:buFont typeface="Arial" panose="020B0604020202020204" pitchFamily="34" charset="0"/>
              <a:buChar char="•"/>
            </a:pPr>
            <a:r>
              <a:rPr lang="nb-NO"/>
              <a:t>Transaksjonsføring og saldo per lån/tilskudd</a:t>
            </a:r>
          </a:p>
          <a:p>
            <a:pPr marL="285750" indent="-285750">
              <a:buFont typeface="Arial" panose="020B0604020202020204" pitchFamily="34" charset="0"/>
              <a:buChar char="•"/>
            </a:pPr>
            <a:r>
              <a:rPr lang="nb-NO"/>
              <a:t>Full oversikt over historiske og fremtidige forpliktelser</a:t>
            </a:r>
          </a:p>
          <a:p>
            <a:pPr marL="285750" indent="-285750">
              <a:buFont typeface="Arial" panose="020B0604020202020204" pitchFamily="34" charset="0"/>
              <a:buChar char="•"/>
            </a:pPr>
            <a:r>
              <a:rPr lang="nb-NO"/>
              <a:t>Allokering av innbetalinger, manuell og automatisk</a:t>
            </a:r>
          </a:p>
          <a:p>
            <a:pPr marL="285750" indent="-285750">
              <a:buFont typeface="Arial" panose="020B0604020202020204" pitchFamily="34" charset="0"/>
              <a:buChar char="•"/>
            </a:pPr>
            <a:r>
              <a:rPr lang="nb-NO"/>
              <a:t>Støtte for kontoutskrift</a:t>
            </a:r>
          </a:p>
        </p:txBody>
      </p:sp>
    </p:spTree>
    <p:extLst>
      <p:ext uri="{BB962C8B-B14F-4D97-AF65-F5344CB8AC3E}">
        <p14:creationId xmlns:p14="http://schemas.microsoft.com/office/powerpoint/2010/main" val="750084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4D9A09-48CA-BD93-B990-7209CC55BE77}"/>
              </a:ext>
            </a:extLst>
          </p:cNvPr>
          <p:cNvSpPr>
            <a:spLocks noGrp="1"/>
          </p:cNvSpPr>
          <p:nvPr>
            <p:ph type="title"/>
          </p:nvPr>
        </p:nvSpPr>
        <p:spPr/>
        <p:txBody>
          <a:bodyPr/>
          <a:lstStyle/>
          <a:p>
            <a:r>
              <a:rPr lang="nb-NO"/>
              <a:t>Støttefunksjoner</a:t>
            </a:r>
          </a:p>
        </p:txBody>
      </p:sp>
      <p:sp>
        <p:nvSpPr>
          <p:cNvPr id="3" name="Plassholder for innhold 2">
            <a:extLst>
              <a:ext uri="{FF2B5EF4-FFF2-40B4-BE49-F238E27FC236}">
                <a16:creationId xmlns:a16="http://schemas.microsoft.com/office/drawing/2014/main" id="{AB434F43-0ABF-8A1A-ABCE-9C0D28E941F4}"/>
              </a:ext>
            </a:extLst>
          </p:cNvPr>
          <p:cNvSpPr>
            <a:spLocks noGrp="1"/>
          </p:cNvSpPr>
          <p:nvPr>
            <p:ph idx="1"/>
          </p:nvPr>
        </p:nvSpPr>
        <p:spPr/>
        <p:txBody>
          <a:bodyPr/>
          <a:lstStyle/>
          <a:p>
            <a:pPr marL="285750" indent="-285750">
              <a:buFont typeface="Arial" panose="020B0604020202020204" pitchFamily="34" charset="0"/>
              <a:buChar char="•"/>
            </a:pPr>
            <a:r>
              <a:rPr lang="nb-NO"/>
              <a:t>Det forventes at rapporter nødvendig for den løpende forvaltningen er tilgjengelig for saksbehandlere i systemet mens virksomhetsrapportering håndteres via datavarehus</a:t>
            </a:r>
          </a:p>
          <a:p>
            <a:pPr marL="285750" indent="-285750">
              <a:buFont typeface="Arial" panose="020B0604020202020204" pitchFamily="34" charset="0"/>
              <a:buChar char="•"/>
            </a:pPr>
            <a:r>
              <a:rPr lang="nb-NO"/>
              <a:t>Årsrapporter og offentlig rapportering (som til Skatteetaten)</a:t>
            </a:r>
          </a:p>
          <a:p>
            <a:pPr marL="285750" indent="-285750">
              <a:buFont typeface="Arial" panose="020B0604020202020204" pitchFamily="34" charset="0"/>
              <a:buChar char="•"/>
            </a:pPr>
            <a:r>
              <a:rPr lang="nb-NO"/>
              <a:t>Systemet må kunne overføre aggregerte tall til hovedbok basert på kontantprinsippet og statens kontoplan</a:t>
            </a:r>
          </a:p>
          <a:p>
            <a:pPr marL="285750" indent="-285750">
              <a:buFont typeface="Arial" panose="020B0604020202020204" pitchFamily="34" charset="0"/>
              <a:buChar char="•"/>
            </a:pPr>
            <a:r>
              <a:rPr lang="nb-NO"/>
              <a:t>Løsningen må kunne initiere generering av relevante dokumenter og vise alle relevante dokumenter for et kundeforhold. Dokumenter må også støtte digitale signeringsprosesser.</a:t>
            </a:r>
          </a:p>
          <a:p>
            <a:pPr marL="285750" indent="-285750">
              <a:buFont typeface="Arial" panose="020B0604020202020204" pitchFamily="34" charset="0"/>
              <a:buChar char="•"/>
            </a:pPr>
            <a:r>
              <a:rPr lang="nb-NO"/>
              <a:t>Det må være støtte for tinglysning, re-tinglysning og endring av pantedokumenter</a:t>
            </a:r>
          </a:p>
          <a:p>
            <a:pPr marL="285750" indent="-285750">
              <a:buFont typeface="Arial" panose="020B0604020202020204" pitchFamily="34" charset="0"/>
              <a:buChar char="•"/>
            </a:pPr>
            <a:endParaRPr lang="nb-NO"/>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1031222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6EEA24-2E53-C611-2515-22593E50A78B}"/>
              </a:ext>
            </a:extLst>
          </p:cNvPr>
          <p:cNvSpPr>
            <a:spLocks noGrp="1"/>
          </p:cNvSpPr>
          <p:nvPr>
            <p:ph type="title"/>
          </p:nvPr>
        </p:nvSpPr>
        <p:spPr/>
        <p:txBody>
          <a:bodyPr/>
          <a:lstStyle/>
          <a:p>
            <a:r>
              <a:rPr lang="nb-NO"/>
              <a:t>Interne systemer som utvikles</a:t>
            </a:r>
          </a:p>
        </p:txBody>
      </p:sp>
      <p:sp>
        <p:nvSpPr>
          <p:cNvPr id="3" name="Plassholder for innhold 2">
            <a:extLst>
              <a:ext uri="{FF2B5EF4-FFF2-40B4-BE49-F238E27FC236}">
                <a16:creationId xmlns:a16="http://schemas.microsoft.com/office/drawing/2014/main" id="{5579DA06-59A8-78A4-891D-0E95DCA1B8F6}"/>
              </a:ext>
            </a:extLst>
          </p:cNvPr>
          <p:cNvSpPr>
            <a:spLocks noGrp="1"/>
          </p:cNvSpPr>
          <p:nvPr>
            <p:ph idx="1"/>
          </p:nvPr>
        </p:nvSpPr>
        <p:spPr/>
        <p:txBody>
          <a:bodyPr/>
          <a:lstStyle/>
          <a:p>
            <a:pPr marL="285750" indent="-285750">
              <a:buFont typeface="Arial" panose="020B0604020202020204" pitchFamily="34" charset="0"/>
              <a:buChar char="•"/>
            </a:pPr>
            <a:r>
              <a:rPr lang="nb-NO"/>
              <a:t>Husbanken har besluttet å utvikle løsninger for saksbehandling og selvbetjening selv og utviklingen av disse løsningene er igangsatt. Det vil være flere avhengigheter mellom disse løsningene og en ny kjernebank.  </a:t>
            </a:r>
          </a:p>
          <a:p>
            <a:pPr marL="285750" indent="-285750">
              <a:buFont typeface="Arial" panose="020B0604020202020204" pitchFamily="34" charset="0"/>
              <a:buChar char="•"/>
            </a:pPr>
            <a:r>
              <a:rPr lang="nb-NO"/>
              <a:t>Data skal overføres til Husbankens datavarehus for virksomhetsrapportering og ulike analyser</a:t>
            </a:r>
          </a:p>
          <a:p>
            <a:pPr marL="285750" indent="-285750">
              <a:buFont typeface="Arial" panose="020B0604020202020204" pitchFamily="34" charset="0"/>
              <a:buChar char="•"/>
            </a:pPr>
            <a:r>
              <a:rPr lang="nb-NO"/>
              <a:t>Husbanken har flere fellestjenester utviklet for våre andre løsninger som kan benyttes av en ny kjernebankløsning ved behov som dokument håndtering (generering, signering, ekspedering og arkivering), </a:t>
            </a:r>
            <a:r>
              <a:rPr lang="nb-NO" err="1"/>
              <a:t>peppol</a:t>
            </a:r>
            <a:r>
              <a:rPr lang="nb-NO"/>
              <a:t> </a:t>
            </a:r>
            <a:r>
              <a:rPr lang="nb-NO" err="1"/>
              <a:t>gateway</a:t>
            </a:r>
            <a:r>
              <a:rPr lang="nb-NO"/>
              <a:t> (</a:t>
            </a:r>
            <a:r>
              <a:rPr lang="nb-NO" err="1"/>
              <a:t>Peppol</a:t>
            </a:r>
            <a:r>
              <a:rPr lang="nb-NO"/>
              <a:t> og </a:t>
            </a:r>
            <a:r>
              <a:rPr lang="nb-NO" err="1"/>
              <a:t>ePeppol</a:t>
            </a:r>
            <a:r>
              <a:rPr lang="nb-NO"/>
              <a:t>) og Faktura (støtter e-faktura, avtalegiro og EHF)</a:t>
            </a:r>
          </a:p>
          <a:p>
            <a:endParaRPr lang="nb-NO"/>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2736621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C5DF61-59BF-AF37-4D68-CB0FCD8E0897}"/>
              </a:ext>
            </a:extLst>
          </p:cNvPr>
          <p:cNvSpPr>
            <a:spLocks noGrp="1"/>
          </p:cNvSpPr>
          <p:nvPr>
            <p:ph type="title"/>
          </p:nvPr>
        </p:nvSpPr>
        <p:spPr/>
        <p:txBody>
          <a:bodyPr/>
          <a:lstStyle/>
          <a:p>
            <a:r>
              <a:rPr lang="nb-NO"/>
              <a:t>Andre interne systemer</a:t>
            </a:r>
          </a:p>
        </p:txBody>
      </p:sp>
      <p:sp>
        <p:nvSpPr>
          <p:cNvPr id="3" name="Plassholder for innhold 2">
            <a:extLst>
              <a:ext uri="{FF2B5EF4-FFF2-40B4-BE49-F238E27FC236}">
                <a16:creationId xmlns:a16="http://schemas.microsoft.com/office/drawing/2014/main" id="{D1921ED8-F92C-9FC4-1D51-C263E209DE10}"/>
              </a:ext>
            </a:extLst>
          </p:cNvPr>
          <p:cNvSpPr>
            <a:spLocks noGrp="1"/>
          </p:cNvSpPr>
          <p:nvPr>
            <p:ph idx="1"/>
          </p:nvPr>
        </p:nvSpPr>
        <p:spPr/>
        <p:txBody>
          <a:bodyPr/>
          <a:lstStyle/>
          <a:p>
            <a:pPr marL="285750" indent="-285750">
              <a:buFont typeface="Arial" panose="020B0604020202020204" pitchFamily="34" charset="0"/>
              <a:buChar char="•"/>
            </a:pPr>
            <a:r>
              <a:rPr lang="nb-NO"/>
              <a:t>Husbanken benytter Unit4ERP som hovedbok, følger statens kontoplan og aggregerte data om for eksempel utbetalinger, innbetalinger, påløpte renter, over-/underkurs og omplassering skal overføres hit (Husbanken følger kontantprinsippet)</a:t>
            </a:r>
          </a:p>
          <a:p>
            <a:pPr marL="285750" indent="-285750">
              <a:buFont typeface="Arial" panose="020B0604020202020204" pitchFamily="34" charset="0"/>
              <a:buChar char="•"/>
            </a:pPr>
            <a:r>
              <a:rPr lang="nb-NO"/>
              <a:t>Husbanken benytter Elements fra Sikri som arkivløsning og dokumenter som er arkivverdig skal overføres hit for arkivering og en ny løsning må kunne vise relevante dokumenter som er lagret i arkivet</a:t>
            </a:r>
          </a:p>
        </p:txBody>
      </p:sp>
    </p:spTree>
    <p:extLst>
      <p:ext uri="{BB962C8B-B14F-4D97-AF65-F5344CB8AC3E}">
        <p14:creationId xmlns:p14="http://schemas.microsoft.com/office/powerpoint/2010/main" val="2395689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01C3C2-7058-AD89-C104-F315375D2708}"/>
              </a:ext>
            </a:extLst>
          </p:cNvPr>
          <p:cNvSpPr>
            <a:spLocks noGrp="1"/>
          </p:cNvSpPr>
          <p:nvPr>
            <p:ph type="title"/>
          </p:nvPr>
        </p:nvSpPr>
        <p:spPr/>
        <p:txBody>
          <a:bodyPr/>
          <a:lstStyle/>
          <a:p>
            <a:r>
              <a:rPr lang="nb-NO"/>
              <a:t>Integrasjoner</a:t>
            </a:r>
          </a:p>
        </p:txBody>
      </p:sp>
      <p:sp>
        <p:nvSpPr>
          <p:cNvPr id="3" name="Plassholder for innhold 2">
            <a:extLst>
              <a:ext uri="{FF2B5EF4-FFF2-40B4-BE49-F238E27FC236}">
                <a16:creationId xmlns:a16="http://schemas.microsoft.com/office/drawing/2014/main" id="{DED6A5DB-BD63-85D9-1B8C-0BFDB74DFB82}"/>
              </a:ext>
            </a:extLst>
          </p:cNvPr>
          <p:cNvSpPr>
            <a:spLocks noGrp="1"/>
          </p:cNvSpPr>
          <p:nvPr>
            <p:ph idx="1"/>
          </p:nvPr>
        </p:nvSpPr>
        <p:spPr/>
        <p:txBody>
          <a:bodyPr/>
          <a:lstStyle/>
          <a:p>
            <a:pPr marL="285750" indent="-285750">
              <a:buFont typeface="Arial" panose="020B0604020202020204" pitchFamily="34" charset="0"/>
              <a:buChar char="•"/>
            </a:pPr>
            <a:r>
              <a:rPr lang="nb-NO"/>
              <a:t>Husbanken har eksisterende tjenester for integrasjon mot alle nasjonale fellestjenester som for eksempel Folkeregisteret, Skatteetatens delingstjenester, Enhetsregisteret Matrikkel og Grunnbok som kan benyttes.</a:t>
            </a:r>
          </a:p>
          <a:p>
            <a:pPr marL="285750" indent="-285750">
              <a:buFont typeface="Arial" panose="020B0604020202020204" pitchFamily="34" charset="0"/>
              <a:buChar char="•"/>
            </a:pPr>
            <a:r>
              <a:rPr lang="nb-NO"/>
              <a:t>Husbanken har etablert integrasjonstjenester for samhandling med eksterne parter som Statens Innkrevingssentral, Digital postkasse, </a:t>
            </a:r>
            <a:r>
              <a:rPr lang="nb-NO" err="1"/>
              <a:t>Altinn</a:t>
            </a:r>
            <a:r>
              <a:rPr lang="nb-NO"/>
              <a:t>, DNB (bankforbindelse) og DFØ. </a:t>
            </a:r>
          </a:p>
          <a:p>
            <a:pPr marL="285750" indent="-285750">
              <a:buFont typeface="Arial" panose="020B0604020202020204" pitchFamily="34" charset="0"/>
              <a:buChar char="•"/>
            </a:pPr>
            <a:r>
              <a:rPr lang="nb-NO"/>
              <a:t>Husbanken tilbyr eksterne </a:t>
            </a:r>
            <a:r>
              <a:rPr lang="nb-NO" err="1"/>
              <a:t>APIer</a:t>
            </a:r>
            <a:r>
              <a:rPr lang="nb-NO"/>
              <a:t> som tillater kunder å hente data om egne lån og tilskudd</a:t>
            </a:r>
          </a:p>
        </p:txBody>
      </p:sp>
    </p:spTree>
    <p:extLst>
      <p:ext uri="{BB962C8B-B14F-4D97-AF65-F5344CB8AC3E}">
        <p14:creationId xmlns:p14="http://schemas.microsoft.com/office/powerpoint/2010/main" val="1788346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924B48-AD16-3509-27FA-13033EA0BD3F}"/>
              </a:ext>
            </a:extLst>
          </p:cNvPr>
          <p:cNvSpPr>
            <a:spLocks noGrp="1"/>
          </p:cNvSpPr>
          <p:nvPr>
            <p:ph type="title"/>
          </p:nvPr>
        </p:nvSpPr>
        <p:spPr/>
        <p:txBody>
          <a:bodyPr/>
          <a:lstStyle/>
          <a:p>
            <a:r>
              <a:rPr lang="nb-NO"/>
              <a:t>Hvordan vi jobber – og hva vi kan teknologisk</a:t>
            </a:r>
          </a:p>
        </p:txBody>
      </p:sp>
    </p:spTree>
    <p:extLst>
      <p:ext uri="{BB962C8B-B14F-4D97-AF65-F5344CB8AC3E}">
        <p14:creationId xmlns:p14="http://schemas.microsoft.com/office/powerpoint/2010/main" val="501039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083813-562B-DDDC-3D65-E23B5EB00C28}"/>
              </a:ext>
            </a:extLst>
          </p:cNvPr>
          <p:cNvSpPr>
            <a:spLocks noGrp="1"/>
          </p:cNvSpPr>
          <p:nvPr>
            <p:ph type="title"/>
          </p:nvPr>
        </p:nvSpPr>
        <p:spPr/>
        <p:txBody>
          <a:bodyPr/>
          <a:lstStyle/>
          <a:p>
            <a:r>
              <a:rPr lang="nb-NO"/>
              <a:t>Operasjonsmodell</a:t>
            </a:r>
          </a:p>
        </p:txBody>
      </p:sp>
      <p:sp>
        <p:nvSpPr>
          <p:cNvPr id="4" name="Plassholder for innhold 3">
            <a:extLst>
              <a:ext uri="{FF2B5EF4-FFF2-40B4-BE49-F238E27FC236}">
                <a16:creationId xmlns:a16="http://schemas.microsoft.com/office/drawing/2014/main" id="{746D7776-D53F-EC72-7AB7-982F3652FAA3}"/>
              </a:ext>
            </a:extLst>
          </p:cNvPr>
          <p:cNvSpPr>
            <a:spLocks noGrp="1"/>
          </p:cNvSpPr>
          <p:nvPr>
            <p:ph idx="1"/>
          </p:nvPr>
        </p:nvSpPr>
        <p:spPr/>
        <p:txBody>
          <a:bodyPr>
            <a:normAutofit fontScale="92500"/>
          </a:bodyPr>
          <a:lstStyle/>
          <a:p>
            <a:pPr marL="285750" indent="-285750">
              <a:buFont typeface="Arial" panose="020B0604020202020204" pitchFamily="34" charset="0"/>
              <a:buChar char="•"/>
            </a:pPr>
            <a:r>
              <a:rPr lang="nb-NO"/>
              <a:t>Porteføljestyring</a:t>
            </a:r>
          </a:p>
          <a:p>
            <a:pPr marL="285750" indent="-285750">
              <a:buFont typeface="Arial" panose="020B0604020202020204" pitchFamily="34" charset="0"/>
              <a:buChar char="•"/>
            </a:pPr>
            <a:r>
              <a:rPr lang="nb-NO"/>
              <a:t>Utvikling og forvaltning av tjenesteområde er organisert i autonome tverrfaglige team (ansvar for en tjeneste fra idé til grav)</a:t>
            </a:r>
          </a:p>
          <a:p>
            <a:pPr marL="285750" indent="-285750">
              <a:buFont typeface="Arial" panose="020B0604020202020204" pitchFamily="34" charset="0"/>
              <a:buChar char="•"/>
            </a:pPr>
            <a:r>
              <a:rPr lang="nb-NO" b="1"/>
              <a:t>Modernisering lån og tilskudd</a:t>
            </a:r>
            <a:r>
              <a:rPr lang="nb-NO"/>
              <a:t> er programorganisert (selvbetjening, saksbehandling og kjernebank)</a:t>
            </a:r>
          </a:p>
          <a:p>
            <a:pPr marL="285750" indent="-285750">
              <a:buFont typeface="Arial" panose="020B0604020202020204" pitchFamily="34" charset="0"/>
              <a:buChar char="•"/>
            </a:pPr>
            <a:r>
              <a:rPr lang="nb-NO"/>
              <a:t>Utvikling skjer innenfor etablerte og kjente rammer (prinsipper, retningslinjer og teknologi)</a:t>
            </a:r>
          </a:p>
          <a:p>
            <a:pPr marL="285750" indent="-285750">
              <a:buFont typeface="Arial" panose="020B0604020202020204" pitchFamily="34" charset="0"/>
              <a:buChar char="•"/>
            </a:pPr>
            <a:r>
              <a:rPr lang="nb-NO"/>
              <a:t>Tjenesterammeverk, applikasjonsrammeverk og utviklertjenester forvaltes av et plattformteam</a:t>
            </a:r>
          </a:p>
          <a:p>
            <a:pPr marL="285750" indent="-285750">
              <a:buFont typeface="Arial" panose="020B0604020202020204" pitchFamily="34" charset="0"/>
              <a:buChar char="•"/>
            </a:pPr>
            <a:r>
              <a:rPr lang="nb-NO"/>
              <a:t>Fellestjenester har definerte eiere, men forvaltes av teamene i fellesskap (de som har et behov gjør nødvendige endringer mens eier er ansvarlig for at endringen gjøres i tråd med </a:t>
            </a:r>
          </a:p>
          <a:p>
            <a:pPr marL="285750" indent="-285750">
              <a:buFont typeface="Arial" panose="020B0604020202020204" pitchFamily="34" charset="0"/>
              <a:buChar char="•"/>
            </a:pPr>
            <a:endParaRPr lang="nb-NO"/>
          </a:p>
        </p:txBody>
      </p:sp>
    </p:spTree>
    <p:extLst>
      <p:ext uri="{BB962C8B-B14F-4D97-AF65-F5344CB8AC3E}">
        <p14:creationId xmlns:p14="http://schemas.microsoft.com/office/powerpoint/2010/main" val="2924363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A2F3F8-14A3-84A0-E2DB-DFE6E0B1F6A1}"/>
              </a:ext>
            </a:extLst>
          </p:cNvPr>
          <p:cNvSpPr>
            <a:spLocks noGrp="1"/>
          </p:cNvSpPr>
          <p:nvPr>
            <p:ph type="title"/>
          </p:nvPr>
        </p:nvSpPr>
        <p:spPr/>
        <p:txBody>
          <a:bodyPr/>
          <a:lstStyle/>
          <a:p>
            <a:r>
              <a:rPr lang="nb-NO"/>
              <a:t>Tekniske kapabiliteter</a:t>
            </a:r>
          </a:p>
        </p:txBody>
      </p:sp>
      <p:sp>
        <p:nvSpPr>
          <p:cNvPr id="3" name="Plassholder for innhold 2">
            <a:extLst>
              <a:ext uri="{FF2B5EF4-FFF2-40B4-BE49-F238E27FC236}">
                <a16:creationId xmlns:a16="http://schemas.microsoft.com/office/drawing/2014/main" id="{8AA241C9-73C5-D1FE-7EB2-7B26DFA767EE}"/>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nb-NO"/>
              <a:t>Alle Husbankens egenutviklede tjenester og løsninger kjører på Husbankens egen </a:t>
            </a:r>
            <a:r>
              <a:rPr lang="nb-NO" err="1"/>
              <a:t>Kubernetes</a:t>
            </a:r>
            <a:r>
              <a:rPr lang="nb-NO"/>
              <a:t> (k8s) plattform</a:t>
            </a:r>
          </a:p>
          <a:p>
            <a:pPr marL="285750" indent="-285750">
              <a:buFont typeface="Arial" panose="020B0604020202020204" pitchFamily="34" charset="0"/>
              <a:buChar char="•"/>
            </a:pPr>
            <a:r>
              <a:rPr lang="nb-NO" err="1"/>
              <a:t>PostgreSQL</a:t>
            </a:r>
            <a:r>
              <a:rPr lang="nb-NO"/>
              <a:t> (eller MS </a:t>
            </a:r>
            <a:r>
              <a:rPr lang="nb-NO" err="1"/>
              <a:t>SQLServer</a:t>
            </a:r>
            <a:r>
              <a:rPr lang="nb-NO"/>
              <a:t>), </a:t>
            </a:r>
            <a:r>
              <a:rPr lang="nb-NO" err="1"/>
              <a:t>RabbitMQ</a:t>
            </a:r>
            <a:r>
              <a:rPr lang="nb-NO"/>
              <a:t> (</a:t>
            </a:r>
            <a:r>
              <a:rPr lang="nb-NO" err="1"/>
              <a:t>ActiveMQ</a:t>
            </a:r>
            <a:r>
              <a:rPr lang="nb-NO"/>
              <a:t>), </a:t>
            </a:r>
            <a:r>
              <a:rPr lang="nb-NO" err="1"/>
              <a:t>Istio</a:t>
            </a:r>
            <a:r>
              <a:rPr lang="nb-NO"/>
              <a:t>, </a:t>
            </a:r>
            <a:r>
              <a:rPr lang="nb-NO" err="1"/>
              <a:t>Cypress</a:t>
            </a:r>
            <a:r>
              <a:rPr lang="nb-NO"/>
              <a:t>, </a:t>
            </a:r>
            <a:r>
              <a:rPr lang="nb-NO" err="1"/>
              <a:t>Grafana</a:t>
            </a:r>
            <a:r>
              <a:rPr lang="nb-NO"/>
              <a:t> og </a:t>
            </a:r>
            <a:r>
              <a:rPr lang="nb-NO" err="1"/>
              <a:t>Prometheus</a:t>
            </a:r>
            <a:r>
              <a:rPr lang="nb-NO"/>
              <a:t>, </a:t>
            </a:r>
            <a:r>
              <a:rPr lang="nb-NO" err="1"/>
              <a:t>Minio</a:t>
            </a:r>
            <a:r>
              <a:rPr lang="nb-NO"/>
              <a:t> (S3)</a:t>
            </a:r>
          </a:p>
          <a:p>
            <a:pPr marL="285750" indent="-285750">
              <a:buFont typeface="Arial" panose="020B0604020202020204" pitchFamily="34" charset="0"/>
              <a:buChar char="•"/>
            </a:pPr>
            <a:r>
              <a:rPr lang="nb-NO"/>
              <a:t>Zero-trust sikkerhetsarkitektur basert på </a:t>
            </a:r>
            <a:r>
              <a:rPr lang="nb-NO" err="1"/>
              <a:t>OpenID</a:t>
            </a:r>
            <a:r>
              <a:rPr lang="nb-NO"/>
              <a:t> Connect (OIDC) </a:t>
            </a:r>
          </a:p>
          <a:p>
            <a:pPr marL="285750" indent="-285750">
              <a:buFont typeface="Arial" panose="020B0604020202020204" pitchFamily="34" charset="0"/>
              <a:buChar char="•"/>
            </a:pPr>
            <a:r>
              <a:rPr lang="nb-NO"/>
              <a:t>ID porten og </a:t>
            </a:r>
            <a:r>
              <a:rPr lang="nb-NO" err="1"/>
              <a:t>Altinn</a:t>
            </a:r>
            <a:r>
              <a:rPr lang="nb-NO"/>
              <a:t> autorisasjon benyttes for autentisering og rettighetsstyring</a:t>
            </a:r>
          </a:p>
          <a:p>
            <a:pPr marL="285750" indent="-285750">
              <a:buFont typeface="Arial" panose="020B0604020202020204" pitchFamily="34" charset="0"/>
              <a:buChar char="•"/>
            </a:pPr>
            <a:r>
              <a:rPr lang="nb-NO"/>
              <a:t>Integrasjon løses som egne mikrotjenester utviklet på Husbankens tjenesterammeverk (tjenester finnes i vår infrastruktur for alle integrasjonspunkter)</a:t>
            </a:r>
          </a:p>
          <a:p>
            <a:pPr marL="285750" indent="-285750">
              <a:buFont typeface="Arial" panose="020B0604020202020204" pitchFamily="34" charset="0"/>
              <a:buChar char="•"/>
            </a:pPr>
            <a:r>
              <a:rPr lang="nb-NO"/>
              <a:t>Skal et (eller flere produkter) </a:t>
            </a:r>
            <a:r>
              <a:rPr lang="nb-NO" err="1"/>
              <a:t>deployes</a:t>
            </a:r>
            <a:r>
              <a:rPr lang="nb-NO"/>
              <a:t> på vår infrastruktur forventer Husbanken å motta et ferdig image (OCI image format) fra </a:t>
            </a:r>
            <a:r>
              <a:rPr lang="nb-NO" err="1"/>
              <a:t>repository</a:t>
            </a:r>
            <a:r>
              <a:rPr lang="nb-NO"/>
              <a:t> som kan konfigureres og </a:t>
            </a:r>
            <a:r>
              <a:rPr lang="nb-NO" err="1"/>
              <a:t>deployes</a:t>
            </a:r>
            <a:endParaRPr lang="nb-NO"/>
          </a:p>
          <a:p>
            <a:pPr marL="285750" indent="-285750">
              <a:buFont typeface="Arial" panose="020B0604020202020204" pitchFamily="34" charset="0"/>
              <a:buChar char="•"/>
            </a:pPr>
            <a:r>
              <a:rPr lang="nb-NO"/>
              <a:t>Åpne for </a:t>
            </a:r>
            <a:r>
              <a:rPr lang="nb-NO" err="1"/>
              <a:t>SaaS</a:t>
            </a:r>
            <a:r>
              <a:rPr lang="nb-NO"/>
              <a:t> løsning, men viktig å forstå hvordan integrasjon best løses i slike tilfeller</a:t>
            </a:r>
          </a:p>
          <a:p>
            <a:pPr marL="541350" lvl="1" indent="-285750">
              <a:buFont typeface="Arial" panose="020B0604020202020204" pitchFamily="34" charset="0"/>
              <a:buChar char="•"/>
            </a:pPr>
            <a:endParaRPr lang="nb-NO"/>
          </a:p>
        </p:txBody>
      </p:sp>
    </p:spTree>
    <p:extLst>
      <p:ext uri="{BB962C8B-B14F-4D97-AF65-F5344CB8AC3E}">
        <p14:creationId xmlns:p14="http://schemas.microsoft.com/office/powerpoint/2010/main" val="2844560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CD025-0C07-1CE1-3D0F-BC356FE9250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AFBC595-7DEC-440C-9D13-D4C81513EF8B}"/>
              </a:ext>
            </a:extLst>
          </p:cNvPr>
          <p:cNvSpPr>
            <a:spLocks noGrp="1"/>
          </p:cNvSpPr>
          <p:nvPr>
            <p:ph type="title"/>
          </p:nvPr>
        </p:nvSpPr>
        <p:spPr/>
        <p:txBody>
          <a:bodyPr/>
          <a:lstStyle/>
          <a:p>
            <a:r>
              <a:rPr lang="nb-NO"/>
              <a:t>Digital dialogkonferanse: Nytt system for kjernebankfunksjon </a:t>
            </a:r>
          </a:p>
        </p:txBody>
      </p:sp>
      <p:sp>
        <p:nvSpPr>
          <p:cNvPr id="7" name="Rektangel 6">
            <a:extLst>
              <a:ext uri="{FF2B5EF4-FFF2-40B4-BE49-F238E27FC236}">
                <a16:creationId xmlns:a16="http://schemas.microsoft.com/office/drawing/2014/main" id="{1AC0D3B0-539A-5BC5-BB4B-994C010757C7}"/>
              </a:ext>
            </a:extLst>
          </p:cNvPr>
          <p:cNvSpPr/>
          <p:nvPr/>
        </p:nvSpPr>
        <p:spPr>
          <a:xfrm>
            <a:off x="535958" y="3574740"/>
            <a:ext cx="8788663" cy="75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tekst 2">
            <a:extLst>
              <a:ext uri="{FF2B5EF4-FFF2-40B4-BE49-F238E27FC236}">
                <a16:creationId xmlns:a16="http://schemas.microsoft.com/office/drawing/2014/main" id="{94D47E36-63A9-BB71-BB52-20DCF6401D7A}"/>
              </a:ext>
            </a:extLst>
          </p:cNvPr>
          <p:cNvSpPr>
            <a:spLocks noGrp="1"/>
          </p:cNvSpPr>
          <p:nvPr>
            <p:ph type="body" sz="quarter" idx="13"/>
          </p:nvPr>
        </p:nvSpPr>
        <p:spPr>
          <a:xfrm>
            <a:off x="535960" y="1700419"/>
            <a:ext cx="9172484" cy="4351338"/>
          </a:xfrm>
        </p:spPr>
        <p:txBody>
          <a:bodyPr>
            <a:normAutofit/>
          </a:bodyPr>
          <a:lstStyle/>
          <a:p>
            <a:pPr marL="255270" indent="-255270"/>
            <a:r>
              <a:rPr lang="nb-NO"/>
              <a:t>Velkommen og introduksjon </a:t>
            </a:r>
            <a:endParaRPr lang="en-US"/>
          </a:p>
          <a:p>
            <a:pPr marL="255270" indent="-255270"/>
            <a:r>
              <a:rPr lang="nb-NO"/>
              <a:t>Hva er en innovativ anskaffelse? (Leverandørutviklingsprogrammet, LUP)</a:t>
            </a:r>
          </a:p>
          <a:p>
            <a:pPr marL="255270" indent="-255270"/>
            <a:r>
              <a:rPr lang="nb-NO"/>
              <a:t>Presentasjon av Husbanken </a:t>
            </a:r>
          </a:p>
          <a:p>
            <a:pPr marL="255270" indent="-255270"/>
            <a:r>
              <a:rPr lang="nb-NO"/>
              <a:t>Presentasjon av kommende oppdrag </a:t>
            </a:r>
          </a:p>
          <a:p>
            <a:pPr marL="255270" indent="-255270"/>
            <a:r>
              <a:rPr lang="nb-NO"/>
              <a:t>Presentasjon av overordnet tidsramme, og aktiviteter vi ser for oss frem til lansering av konkurranse </a:t>
            </a:r>
          </a:p>
          <a:p>
            <a:pPr marL="255270" indent="-255270"/>
            <a:r>
              <a:rPr lang="nb-NO"/>
              <a:t>Innspill fra deltagerne / spørsmål </a:t>
            </a:r>
          </a:p>
          <a:p>
            <a:pPr marL="255270" indent="-255270"/>
            <a:r>
              <a:rPr lang="nb-NO"/>
              <a:t>Invitasjon til 1:1 dialog, og orientering om spørreskjema for 1:1 dialogen</a:t>
            </a:r>
          </a:p>
        </p:txBody>
      </p:sp>
    </p:spTree>
    <p:extLst>
      <p:ext uri="{BB962C8B-B14F-4D97-AF65-F5344CB8AC3E}">
        <p14:creationId xmlns:p14="http://schemas.microsoft.com/office/powerpoint/2010/main" val="1234051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9185F476-0014-375F-4AB6-29D9459A6D5B}"/>
              </a:ext>
            </a:extLst>
          </p:cNvPr>
          <p:cNvSpPr/>
          <p:nvPr/>
        </p:nvSpPr>
        <p:spPr>
          <a:xfrm>
            <a:off x="6172200" y="2645028"/>
            <a:ext cx="5550408" cy="3483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innhold 3">
            <a:extLst>
              <a:ext uri="{FF2B5EF4-FFF2-40B4-BE49-F238E27FC236}">
                <a16:creationId xmlns:a16="http://schemas.microsoft.com/office/drawing/2014/main" id="{AF8D5F55-A35D-33E2-592B-3E741E569276}"/>
              </a:ext>
            </a:extLst>
          </p:cNvPr>
          <p:cNvSpPr>
            <a:spLocks noGrp="1"/>
          </p:cNvSpPr>
          <p:nvPr>
            <p:ph sz="half" idx="2"/>
          </p:nvPr>
        </p:nvSpPr>
        <p:spPr>
          <a:xfrm>
            <a:off x="6172200" y="2647872"/>
            <a:ext cx="5550408" cy="3406266"/>
          </a:xfrm>
          <a:ln>
            <a:noFill/>
          </a:ln>
        </p:spPr>
        <p:txBody>
          <a:bodyPr/>
          <a:lstStyle/>
          <a:p>
            <a:pPr marL="0" indent="0">
              <a:buNone/>
            </a:pPr>
            <a:r>
              <a:rPr lang="nb-NO"/>
              <a:t>Anskaffelseskonkurranse:</a:t>
            </a:r>
          </a:p>
          <a:p>
            <a:r>
              <a:rPr lang="nb-NO"/>
              <a:t>Kunngjøring av konkurranse &lt;tidlig september&gt;</a:t>
            </a:r>
          </a:p>
          <a:p>
            <a:r>
              <a:rPr lang="nb-NO"/>
              <a:t>Faseinndelt forløp, frem mot konklusjon på leverandør &lt;Q1-2026&gt;</a:t>
            </a:r>
          </a:p>
        </p:txBody>
      </p:sp>
      <p:pic>
        <p:nvPicPr>
          <p:cNvPr id="10" name="Bilde 9">
            <a:extLst>
              <a:ext uri="{FF2B5EF4-FFF2-40B4-BE49-F238E27FC236}">
                <a16:creationId xmlns:a16="http://schemas.microsoft.com/office/drawing/2014/main" id="{1007ADD4-A9BF-69F4-D353-3A45FBE5235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780" y="3841774"/>
            <a:ext cx="5550408" cy="3122104"/>
          </a:xfrm>
          <a:prstGeom prst="rect">
            <a:avLst/>
          </a:prstGeom>
        </p:spPr>
      </p:pic>
      <p:sp>
        <p:nvSpPr>
          <p:cNvPr id="12" name="Rektangel 11">
            <a:extLst>
              <a:ext uri="{FF2B5EF4-FFF2-40B4-BE49-F238E27FC236}">
                <a16:creationId xmlns:a16="http://schemas.microsoft.com/office/drawing/2014/main" id="{30A64D70-A9D7-E998-08E5-C7410A02C7A7}"/>
              </a:ext>
            </a:extLst>
          </p:cNvPr>
          <p:cNvSpPr/>
          <p:nvPr/>
        </p:nvSpPr>
        <p:spPr>
          <a:xfrm>
            <a:off x="545591" y="2645028"/>
            <a:ext cx="4891650" cy="3483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4A74C04F-EDCA-80B5-E3D3-CCE4277D1670}"/>
              </a:ext>
            </a:extLst>
          </p:cNvPr>
          <p:cNvSpPr>
            <a:spLocks noGrp="1"/>
          </p:cNvSpPr>
          <p:nvPr>
            <p:ph sz="half" idx="1"/>
          </p:nvPr>
        </p:nvSpPr>
        <p:spPr>
          <a:xfrm>
            <a:off x="536400" y="2647872"/>
            <a:ext cx="4959144" cy="3406265"/>
          </a:xfrm>
          <a:ln>
            <a:noFill/>
          </a:ln>
        </p:spPr>
        <p:txBody>
          <a:bodyPr/>
          <a:lstStyle/>
          <a:p>
            <a:pPr marL="0" indent="0">
              <a:buNone/>
            </a:pPr>
            <a:r>
              <a:rPr lang="nb-NO">
                <a:solidFill>
                  <a:schemeClr val="bg1"/>
                </a:solidFill>
              </a:rPr>
              <a:t>Markedsdialog:</a:t>
            </a:r>
          </a:p>
          <a:p>
            <a:r>
              <a:rPr lang="nb-NO"/>
              <a:t>Dialogmøte &lt;uke 20, 15.mai&gt;</a:t>
            </a:r>
          </a:p>
          <a:p>
            <a:r>
              <a:rPr lang="nb-NO"/>
              <a:t>Avklaring og avtale 1:1 dialoger &lt;uke 21,uke 22&gt;</a:t>
            </a:r>
          </a:p>
          <a:p>
            <a:r>
              <a:rPr lang="nb-NO"/>
              <a:t>1:1 dialoger med oppfølging &lt;uke 22, uke 26&gt;</a:t>
            </a:r>
          </a:p>
          <a:p>
            <a:r>
              <a:rPr lang="nb-NO"/>
              <a:t>Avklare anskaffelsesform &lt;uke 25&gt;</a:t>
            </a:r>
          </a:p>
          <a:p>
            <a:r>
              <a:rPr lang="nb-NO"/>
              <a:t>Utvikle behovsbeskrivelser &lt;pågår, uke 35&gt;</a:t>
            </a:r>
          </a:p>
          <a:p>
            <a:pPr marL="0" indent="0">
              <a:buNone/>
            </a:pPr>
            <a:endParaRPr lang="nb-NO"/>
          </a:p>
          <a:p>
            <a:endParaRPr lang="nb-NO"/>
          </a:p>
        </p:txBody>
      </p:sp>
      <p:sp>
        <p:nvSpPr>
          <p:cNvPr id="2" name="Tittel 1">
            <a:extLst>
              <a:ext uri="{FF2B5EF4-FFF2-40B4-BE49-F238E27FC236}">
                <a16:creationId xmlns:a16="http://schemas.microsoft.com/office/drawing/2014/main" id="{FAAD0517-1B9F-DEB5-920F-67CAFD726FE4}"/>
              </a:ext>
            </a:extLst>
          </p:cNvPr>
          <p:cNvSpPr>
            <a:spLocks noGrp="1"/>
          </p:cNvSpPr>
          <p:nvPr>
            <p:ph type="title"/>
          </p:nvPr>
        </p:nvSpPr>
        <p:spPr/>
        <p:txBody>
          <a:bodyPr/>
          <a:lstStyle/>
          <a:p>
            <a:r>
              <a:rPr lang="nb-NO"/>
              <a:t>Overordnet tidsramme</a:t>
            </a:r>
          </a:p>
        </p:txBody>
      </p:sp>
      <p:grpSp>
        <p:nvGrpSpPr>
          <p:cNvPr id="32" name="Gruppe 31">
            <a:extLst>
              <a:ext uri="{FF2B5EF4-FFF2-40B4-BE49-F238E27FC236}">
                <a16:creationId xmlns:a16="http://schemas.microsoft.com/office/drawing/2014/main" id="{207F4DA6-9976-3CE6-76DE-60D6821ABD07}"/>
              </a:ext>
            </a:extLst>
          </p:cNvPr>
          <p:cNvGrpSpPr/>
          <p:nvPr/>
        </p:nvGrpSpPr>
        <p:grpSpPr>
          <a:xfrm>
            <a:off x="545591" y="2294316"/>
            <a:ext cx="4891650" cy="355968"/>
            <a:chOff x="545591" y="2294316"/>
            <a:chExt cx="4891650" cy="355968"/>
          </a:xfrm>
        </p:grpSpPr>
        <p:sp>
          <p:nvSpPr>
            <p:cNvPr id="26" name="Rettvinklet trekant 25">
              <a:extLst>
                <a:ext uri="{FF2B5EF4-FFF2-40B4-BE49-F238E27FC236}">
                  <a16:creationId xmlns:a16="http://schemas.microsoft.com/office/drawing/2014/main" id="{FCCF25BE-CA34-6456-3284-128297FC49F8}"/>
                </a:ext>
              </a:extLst>
            </p:cNvPr>
            <p:cNvSpPr/>
            <p:nvPr/>
          </p:nvSpPr>
          <p:spPr>
            <a:xfrm>
              <a:off x="3081089" y="2294316"/>
              <a:ext cx="2356152" cy="354978"/>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ttvinklet trekant 27">
              <a:extLst>
                <a:ext uri="{FF2B5EF4-FFF2-40B4-BE49-F238E27FC236}">
                  <a16:creationId xmlns:a16="http://schemas.microsoft.com/office/drawing/2014/main" id="{D6FF0C19-A394-FF2E-262C-501D2E3BE09F}"/>
                </a:ext>
              </a:extLst>
            </p:cNvPr>
            <p:cNvSpPr/>
            <p:nvPr/>
          </p:nvSpPr>
          <p:spPr>
            <a:xfrm rot="-10800000" flipV="1">
              <a:off x="545591" y="2294316"/>
              <a:ext cx="644565" cy="350712"/>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a:extLst>
                <a:ext uri="{FF2B5EF4-FFF2-40B4-BE49-F238E27FC236}">
                  <a16:creationId xmlns:a16="http://schemas.microsoft.com/office/drawing/2014/main" id="{8F560450-A19E-40F3-65DF-E351A106FEB6}"/>
                </a:ext>
              </a:extLst>
            </p:cNvPr>
            <p:cNvSpPr/>
            <p:nvPr/>
          </p:nvSpPr>
          <p:spPr>
            <a:xfrm>
              <a:off x="1188720" y="2299572"/>
              <a:ext cx="1892369" cy="350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5" name="Pil: femkant 4">
            <a:extLst>
              <a:ext uri="{FF2B5EF4-FFF2-40B4-BE49-F238E27FC236}">
                <a16:creationId xmlns:a16="http://schemas.microsoft.com/office/drawing/2014/main" id="{97120528-F50C-5690-F3E7-D49BA9E27534}"/>
              </a:ext>
            </a:extLst>
          </p:cNvPr>
          <p:cNvSpPr/>
          <p:nvPr/>
        </p:nvSpPr>
        <p:spPr>
          <a:xfrm>
            <a:off x="612599" y="1931400"/>
            <a:ext cx="4361910" cy="36576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a:t>                 Markedsdialog</a:t>
            </a:r>
          </a:p>
        </p:txBody>
      </p:sp>
      <p:grpSp>
        <p:nvGrpSpPr>
          <p:cNvPr id="33" name="Gruppe 32">
            <a:extLst>
              <a:ext uri="{FF2B5EF4-FFF2-40B4-BE49-F238E27FC236}">
                <a16:creationId xmlns:a16="http://schemas.microsoft.com/office/drawing/2014/main" id="{451B2C4A-3DA0-1C05-C328-6D266BCD0EED}"/>
              </a:ext>
            </a:extLst>
          </p:cNvPr>
          <p:cNvGrpSpPr/>
          <p:nvPr/>
        </p:nvGrpSpPr>
        <p:grpSpPr>
          <a:xfrm>
            <a:off x="4233721" y="2294316"/>
            <a:ext cx="7488887" cy="350712"/>
            <a:chOff x="4233721" y="2294316"/>
            <a:chExt cx="7488887" cy="350712"/>
          </a:xfrm>
          <a:solidFill>
            <a:schemeClr val="bg2">
              <a:lumMod val="50000"/>
            </a:schemeClr>
          </a:solidFill>
        </p:grpSpPr>
        <p:sp>
          <p:nvSpPr>
            <p:cNvPr id="30" name="Rettvinklet trekant 29">
              <a:extLst>
                <a:ext uri="{FF2B5EF4-FFF2-40B4-BE49-F238E27FC236}">
                  <a16:creationId xmlns:a16="http://schemas.microsoft.com/office/drawing/2014/main" id="{2C982B46-4573-FBB7-8C23-2B3DA3E303A5}"/>
                </a:ext>
              </a:extLst>
            </p:cNvPr>
            <p:cNvSpPr/>
            <p:nvPr/>
          </p:nvSpPr>
          <p:spPr>
            <a:xfrm rot="10800000">
              <a:off x="4233721" y="2294316"/>
              <a:ext cx="1938479" cy="350712"/>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ttvinklet trekant 30">
              <a:extLst>
                <a:ext uri="{FF2B5EF4-FFF2-40B4-BE49-F238E27FC236}">
                  <a16:creationId xmlns:a16="http://schemas.microsoft.com/office/drawing/2014/main" id="{9268EC9D-EF83-3BA2-F865-C8F1405A49C6}"/>
                </a:ext>
              </a:extLst>
            </p:cNvPr>
            <p:cNvSpPr/>
            <p:nvPr/>
          </p:nvSpPr>
          <p:spPr>
            <a:xfrm>
              <a:off x="6172200" y="2294316"/>
              <a:ext cx="5550408" cy="350712"/>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Pil: vinkeltegn 5">
            <a:extLst>
              <a:ext uri="{FF2B5EF4-FFF2-40B4-BE49-F238E27FC236}">
                <a16:creationId xmlns:a16="http://schemas.microsoft.com/office/drawing/2014/main" id="{ADC9F7BB-5633-4A4E-D9F0-D85BE3CA622E}"/>
              </a:ext>
            </a:extLst>
          </p:cNvPr>
          <p:cNvSpPr/>
          <p:nvPr/>
        </p:nvSpPr>
        <p:spPr>
          <a:xfrm>
            <a:off x="3657600" y="1931400"/>
            <a:ext cx="3381375" cy="365760"/>
          </a:xfrm>
          <a:prstGeom prst="chevron">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Anskaffelsekonkurranse</a:t>
            </a:r>
          </a:p>
        </p:txBody>
      </p:sp>
      <p:sp>
        <p:nvSpPr>
          <p:cNvPr id="7" name="Pil: vinkeltegn 6">
            <a:extLst>
              <a:ext uri="{FF2B5EF4-FFF2-40B4-BE49-F238E27FC236}">
                <a16:creationId xmlns:a16="http://schemas.microsoft.com/office/drawing/2014/main" id="{FD864447-96F3-2156-6A8F-C5CFA49507F9}"/>
              </a:ext>
            </a:extLst>
          </p:cNvPr>
          <p:cNvSpPr/>
          <p:nvPr/>
        </p:nvSpPr>
        <p:spPr>
          <a:xfrm>
            <a:off x="6848856" y="1931400"/>
            <a:ext cx="4806744" cy="365760"/>
          </a:xfrm>
          <a:prstGeom prst="chevron">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Implementering</a:t>
            </a:r>
          </a:p>
        </p:txBody>
      </p:sp>
    </p:spTree>
    <p:extLst>
      <p:ext uri="{BB962C8B-B14F-4D97-AF65-F5344CB8AC3E}">
        <p14:creationId xmlns:p14="http://schemas.microsoft.com/office/powerpoint/2010/main" val="11659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E3B89E-B2F5-5280-FC7A-DC2D51142F39}"/>
              </a:ext>
            </a:extLst>
          </p:cNvPr>
          <p:cNvSpPr>
            <a:spLocks noGrp="1"/>
          </p:cNvSpPr>
          <p:nvPr>
            <p:ph type="title"/>
          </p:nvPr>
        </p:nvSpPr>
        <p:spPr/>
        <p:txBody>
          <a:bodyPr/>
          <a:lstStyle/>
          <a:p>
            <a:r>
              <a:rPr lang="nb-NO"/>
              <a:t>Våre ambisjoner for tidlig markedsdialog</a:t>
            </a:r>
          </a:p>
        </p:txBody>
      </p:sp>
      <p:sp>
        <p:nvSpPr>
          <p:cNvPr id="3" name="Plassholder for innhold 2">
            <a:extLst>
              <a:ext uri="{FF2B5EF4-FFF2-40B4-BE49-F238E27FC236}">
                <a16:creationId xmlns:a16="http://schemas.microsoft.com/office/drawing/2014/main" id="{04594099-1364-8F55-70F5-1B96563ECD8E}"/>
              </a:ext>
            </a:extLst>
          </p:cNvPr>
          <p:cNvSpPr>
            <a:spLocks noGrp="1"/>
          </p:cNvSpPr>
          <p:nvPr>
            <p:ph sz="half" idx="1"/>
          </p:nvPr>
        </p:nvSpPr>
        <p:spPr/>
        <p:txBody>
          <a:bodyPr>
            <a:normAutofit/>
          </a:bodyPr>
          <a:lstStyle/>
          <a:p>
            <a:pPr>
              <a:buSzPts val="1000"/>
              <a:tabLst>
                <a:tab pos="457200" algn="l"/>
              </a:tabLst>
            </a:pPr>
            <a:r>
              <a:rPr lang="nb-NO" sz="1800" b="1">
                <a:effectLst/>
                <a:ea typeface="Times New Roman" panose="02020603050405020304" pitchFamily="18" charset="0"/>
                <a:cs typeface="Aptos" panose="020B0004020202020204" pitchFamily="34" charset="0"/>
              </a:rPr>
              <a:t>Gjensidig forståelse</a:t>
            </a:r>
            <a:r>
              <a:rPr lang="nb-NO" sz="1800">
                <a:effectLst/>
                <a:ea typeface="Times New Roman" panose="02020603050405020304" pitchFamily="18" charset="0"/>
                <a:cs typeface="Aptos" panose="020B0004020202020204" pitchFamily="34" charset="0"/>
              </a:rPr>
              <a:t>: Gi innsikt i Husbankens </a:t>
            </a:r>
            <a:r>
              <a:rPr lang="nb-NO">
                <a:ea typeface="Times New Roman" panose="02020603050405020304" pitchFamily="18" charset="0"/>
                <a:cs typeface="Aptos" panose="020B0004020202020204" pitchFamily="34" charset="0"/>
              </a:rPr>
              <a:t>rolle og egenart, og f</a:t>
            </a:r>
            <a:r>
              <a:rPr lang="nb-NO">
                <a:effectLst/>
                <a:ea typeface="Times New Roman" panose="02020603050405020304" pitchFamily="18" charset="0"/>
                <a:cs typeface="Aptos" panose="020B0004020202020204" pitchFamily="34" charset="0"/>
              </a:rPr>
              <a:t>å innsikt i hvilke løsninger og tilnærminger leverandørmarkedet tilbyr.</a:t>
            </a:r>
          </a:p>
          <a:p>
            <a:pPr>
              <a:buSzPts val="1000"/>
              <a:tabLst>
                <a:tab pos="457200" algn="l"/>
              </a:tabLst>
            </a:pPr>
            <a:r>
              <a:rPr lang="nb-NO" sz="1800" b="1">
                <a:effectLst/>
                <a:ea typeface="Times New Roman" panose="02020603050405020304" pitchFamily="18" charset="0"/>
                <a:cs typeface="Aptos" panose="020B0004020202020204" pitchFamily="34" charset="0"/>
              </a:rPr>
              <a:t>Rette valg</a:t>
            </a:r>
            <a:r>
              <a:rPr lang="nb-NO" sz="1800">
                <a:effectLst/>
                <a:ea typeface="Times New Roman" panose="02020603050405020304" pitchFamily="18" charset="0"/>
                <a:cs typeface="Aptos" panose="020B0004020202020204" pitchFamily="34" charset="0"/>
              </a:rPr>
              <a:t>: </a:t>
            </a:r>
            <a:r>
              <a:rPr lang="nb-NO" sz="1800">
                <a:ea typeface="Times New Roman" panose="02020603050405020304" pitchFamily="18" charset="0"/>
                <a:cs typeface="Aptos" panose="020B0004020202020204" pitchFamily="34" charset="0"/>
              </a:rPr>
              <a:t>Innsikt fra d</a:t>
            </a:r>
            <a:r>
              <a:rPr lang="nb-NO">
                <a:effectLst/>
                <a:ea typeface="Times New Roman" panose="02020603050405020304" pitchFamily="18" charset="0"/>
                <a:cs typeface="Aptos" panose="020B0004020202020204" pitchFamily="34" charset="0"/>
              </a:rPr>
              <a:t>ialogen skal bidra til gode strategiske valg i anskaffelsen – både teknologisk og organisatorisk.</a:t>
            </a:r>
          </a:p>
          <a:p>
            <a:pPr>
              <a:buSzPts val="1000"/>
              <a:tabLst>
                <a:tab pos="457200" algn="l"/>
              </a:tabLst>
            </a:pPr>
            <a:r>
              <a:rPr lang="nb-NO" b="1">
                <a:ea typeface="Times New Roman" panose="02020603050405020304" pitchFamily="18" charset="0"/>
                <a:cs typeface="Aptos" panose="020B0004020202020204" pitchFamily="34" charset="0"/>
              </a:rPr>
              <a:t>Standardisering og endring</a:t>
            </a:r>
            <a:r>
              <a:rPr lang="nb-NO" sz="1800">
                <a:effectLst/>
                <a:ea typeface="Times New Roman" panose="02020603050405020304" pitchFamily="18" charset="0"/>
                <a:cs typeface="Aptos" panose="020B0004020202020204" pitchFamily="34" charset="0"/>
              </a:rPr>
              <a:t>: </a:t>
            </a:r>
            <a:r>
              <a:rPr lang="nb-NO">
                <a:ea typeface="Times New Roman" panose="02020603050405020304" pitchFamily="18" charset="0"/>
                <a:cs typeface="Aptos" panose="020B0004020202020204" pitchFamily="34" charset="0"/>
              </a:rPr>
              <a:t>Forstå hvordan etablering av et standardsystem vil medføre behov for endringer i prosesser og organisatorisk </a:t>
            </a:r>
          </a:p>
          <a:p>
            <a:pPr>
              <a:buSzPts val="1000"/>
              <a:tabLst>
                <a:tab pos="457200" algn="l"/>
              </a:tabLst>
            </a:pPr>
            <a:r>
              <a:rPr lang="nb-NO" sz="1800" b="1">
                <a:effectLst/>
                <a:ea typeface="Times New Roman" panose="02020603050405020304" pitchFamily="18" charset="0"/>
                <a:cs typeface="Aptos" panose="020B0004020202020204" pitchFamily="34" charset="0"/>
              </a:rPr>
              <a:t>Langsiktig samarbeid</a:t>
            </a:r>
            <a:r>
              <a:rPr lang="nb-NO" sz="1800">
                <a:effectLst/>
                <a:ea typeface="Times New Roman" panose="02020603050405020304" pitchFamily="18" charset="0"/>
                <a:cs typeface="Aptos" panose="020B0004020202020204" pitchFamily="34" charset="0"/>
              </a:rPr>
              <a:t>: Vi søker innsikt i markedets utviklingsstrategier, operasjonsmodeller og hva som gir bærekraftige partnerskap</a:t>
            </a:r>
            <a:endParaRPr lang="nb-NO"/>
          </a:p>
        </p:txBody>
      </p:sp>
      <p:pic>
        <p:nvPicPr>
          <p:cNvPr id="6" name="Bilde 5">
            <a:extLst>
              <a:ext uri="{FF2B5EF4-FFF2-40B4-BE49-F238E27FC236}">
                <a16:creationId xmlns:a16="http://schemas.microsoft.com/office/drawing/2014/main" id="{9BBA49C9-D313-9487-0C4B-DBC3849A5264}"/>
              </a:ext>
            </a:extLst>
          </p:cNvPr>
          <p:cNvPicPr>
            <a:picLocks noChangeAspect="1"/>
          </p:cNvPicPr>
          <p:nvPr/>
        </p:nvPicPr>
        <p:blipFill>
          <a:blip r:embed="rId3"/>
          <a:stretch>
            <a:fillRect/>
          </a:stretch>
        </p:blipFill>
        <p:spPr>
          <a:xfrm>
            <a:off x="7361809" y="0"/>
            <a:ext cx="4830191" cy="6858000"/>
          </a:xfrm>
          <a:prstGeom prst="rect">
            <a:avLst/>
          </a:prstGeom>
        </p:spPr>
      </p:pic>
    </p:spTree>
    <p:extLst>
      <p:ext uri="{BB962C8B-B14F-4D97-AF65-F5344CB8AC3E}">
        <p14:creationId xmlns:p14="http://schemas.microsoft.com/office/powerpoint/2010/main" val="3528627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174B2-9620-3045-5095-BD95DED980B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73BCD0C-497D-E3D1-4447-7B5303D43A30}"/>
              </a:ext>
            </a:extLst>
          </p:cNvPr>
          <p:cNvSpPr>
            <a:spLocks noGrp="1"/>
          </p:cNvSpPr>
          <p:nvPr>
            <p:ph type="title"/>
          </p:nvPr>
        </p:nvSpPr>
        <p:spPr/>
        <p:txBody>
          <a:bodyPr/>
          <a:lstStyle/>
          <a:p>
            <a:r>
              <a:rPr lang="nb-NO"/>
              <a:t>Digital dialogkonferanse: Nytt system for kjernebankfunksjon </a:t>
            </a:r>
          </a:p>
        </p:txBody>
      </p:sp>
      <p:sp>
        <p:nvSpPr>
          <p:cNvPr id="7" name="Rektangel 6">
            <a:extLst>
              <a:ext uri="{FF2B5EF4-FFF2-40B4-BE49-F238E27FC236}">
                <a16:creationId xmlns:a16="http://schemas.microsoft.com/office/drawing/2014/main" id="{94081952-4BBB-11AF-8FB1-612040482075}"/>
              </a:ext>
            </a:extLst>
          </p:cNvPr>
          <p:cNvSpPr/>
          <p:nvPr/>
        </p:nvSpPr>
        <p:spPr>
          <a:xfrm>
            <a:off x="535958" y="4376250"/>
            <a:ext cx="8788663" cy="416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tekst 2">
            <a:extLst>
              <a:ext uri="{FF2B5EF4-FFF2-40B4-BE49-F238E27FC236}">
                <a16:creationId xmlns:a16="http://schemas.microsoft.com/office/drawing/2014/main" id="{B47F062D-17B1-F87D-1172-E58A8B06C951}"/>
              </a:ext>
            </a:extLst>
          </p:cNvPr>
          <p:cNvSpPr>
            <a:spLocks noGrp="1"/>
          </p:cNvSpPr>
          <p:nvPr>
            <p:ph type="body" sz="quarter" idx="13"/>
          </p:nvPr>
        </p:nvSpPr>
        <p:spPr>
          <a:xfrm>
            <a:off x="535960" y="1700419"/>
            <a:ext cx="9172484" cy="4351338"/>
          </a:xfrm>
        </p:spPr>
        <p:txBody>
          <a:bodyPr>
            <a:normAutofit/>
          </a:bodyPr>
          <a:lstStyle/>
          <a:p>
            <a:pPr marL="255270" indent="-255270"/>
            <a:r>
              <a:rPr lang="nb-NO"/>
              <a:t>Velkommen og introduksjon </a:t>
            </a:r>
            <a:endParaRPr lang="en-US"/>
          </a:p>
          <a:p>
            <a:pPr marL="255270" indent="-255270"/>
            <a:r>
              <a:rPr lang="nb-NO"/>
              <a:t>Hva er en innovativ anskaffelse? (Leverandørutviklingsprogrammet, LUP)</a:t>
            </a:r>
          </a:p>
          <a:p>
            <a:pPr marL="255270" indent="-255270"/>
            <a:r>
              <a:rPr lang="nb-NO"/>
              <a:t>Presentasjon av Husbanken </a:t>
            </a:r>
          </a:p>
          <a:p>
            <a:pPr marL="255270" indent="-255270"/>
            <a:r>
              <a:rPr lang="nb-NO"/>
              <a:t>Presentasjon av kommende oppdrag </a:t>
            </a:r>
          </a:p>
          <a:p>
            <a:pPr marL="255270" indent="-255270"/>
            <a:r>
              <a:rPr lang="nb-NO"/>
              <a:t>Presentasjon av overordnet tidsramme, og aktiviteter vi ser for oss frem til lansering av konkurranse </a:t>
            </a:r>
          </a:p>
          <a:p>
            <a:pPr marL="255270" indent="-255270"/>
            <a:r>
              <a:rPr lang="nb-NO"/>
              <a:t>Innspill fra deltagerne / spørsmål </a:t>
            </a:r>
          </a:p>
          <a:p>
            <a:pPr marL="255270" indent="-255270"/>
            <a:r>
              <a:rPr lang="nb-NO"/>
              <a:t>Invitasjon til 1:1 dialog, og orientering om spørreskjema for 1:1 dialogen</a:t>
            </a:r>
          </a:p>
        </p:txBody>
      </p:sp>
    </p:spTree>
    <p:extLst>
      <p:ext uri="{BB962C8B-B14F-4D97-AF65-F5344CB8AC3E}">
        <p14:creationId xmlns:p14="http://schemas.microsoft.com/office/powerpoint/2010/main" val="2380749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6C8632-3920-403F-48AD-EB63D833C938}"/>
              </a:ext>
            </a:extLst>
          </p:cNvPr>
          <p:cNvSpPr>
            <a:spLocks noGrp="1"/>
          </p:cNvSpPr>
          <p:nvPr>
            <p:ph type="title"/>
          </p:nvPr>
        </p:nvSpPr>
        <p:spPr/>
        <p:txBody>
          <a:bodyPr/>
          <a:lstStyle/>
          <a:p>
            <a:r>
              <a:rPr lang="nb-NO"/>
              <a:t>Tilbakemeldinger på presentasjon om kommende oppdrag</a:t>
            </a:r>
          </a:p>
        </p:txBody>
      </p:sp>
      <p:sp>
        <p:nvSpPr>
          <p:cNvPr id="3" name="Plassholder for tekst 2">
            <a:extLst>
              <a:ext uri="{FF2B5EF4-FFF2-40B4-BE49-F238E27FC236}">
                <a16:creationId xmlns:a16="http://schemas.microsoft.com/office/drawing/2014/main" id="{A384874C-9D4F-5823-D61F-F9F40F52D2E8}"/>
              </a:ext>
            </a:extLst>
          </p:cNvPr>
          <p:cNvSpPr>
            <a:spLocks noGrp="1"/>
          </p:cNvSpPr>
          <p:nvPr>
            <p:ph sz="half" idx="1"/>
          </p:nvPr>
        </p:nvSpPr>
        <p:spPr/>
        <p:txBody>
          <a:bodyPr vert="horz" lIns="91440" tIns="45720" rIns="91440" bIns="45720" rtlCol="0" anchor="t">
            <a:normAutofit/>
          </a:bodyPr>
          <a:lstStyle/>
          <a:p>
            <a:pPr marL="0" indent="0">
              <a:buNone/>
            </a:pPr>
            <a:r>
              <a:rPr lang="nb-NO"/>
              <a:t>Vi er interessert i å få mest mulig innsikt i hvordan våre behov kan leveres på med standardprodukter i markedet.</a:t>
            </a:r>
          </a:p>
          <a:p>
            <a:pPr marL="0" indent="0">
              <a:buNone/>
            </a:pPr>
            <a:r>
              <a:rPr lang="nb-NO"/>
              <a:t>Vi ønsker å utforme anskaffelsen med et omfang som det kan leveres godt på.</a:t>
            </a:r>
          </a:p>
        </p:txBody>
      </p:sp>
      <p:sp>
        <p:nvSpPr>
          <p:cNvPr id="4" name="Plassholder for innhold 3">
            <a:extLst>
              <a:ext uri="{FF2B5EF4-FFF2-40B4-BE49-F238E27FC236}">
                <a16:creationId xmlns:a16="http://schemas.microsoft.com/office/drawing/2014/main" id="{DB3D08EA-A2B1-8FEF-F158-8A322C2E7295}"/>
              </a:ext>
            </a:extLst>
          </p:cNvPr>
          <p:cNvSpPr>
            <a:spLocks noGrp="1"/>
          </p:cNvSpPr>
          <p:nvPr>
            <p:ph sz="half" idx="2"/>
          </p:nvPr>
        </p:nvSpPr>
        <p:spPr/>
        <p:txBody>
          <a:bodyPr/>
          <a:lstStyle/>
          <a:p>
            <a:endParaRPr lang="nb-NO"/>
          </a:p>
        </p:txBody>
      </p:sp>
    </p:spTree>
    <p:extLst>
      <p:ext uri="{BB962C8B-B14F-4D97-AF65-F5344CB8AC3E}">
        <p14:creationId xmlns:p14="http://schemas.microsoft.com/office/powerpoint/2010/main" val="474526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5C98-C4EB-B1D7-B3A3-CD03397BC90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91146D2-6268-6B36-3D08-FAE216145B1E}"/>
              </a:ext>
            </a:extLst>
          </p:cNvPr>
          <p:cNvSpPr>
            <a:spLocks noGrp="1"/>
          </p:cNvSpPr>
          <p:nvPr>
            <p:ph type="title"/>
          </p:nvPr>
        </p:nvSpPr>
        <p:spPr/>
        <p:txBody>
          <a:bodyPr/>
          <a:lstStyle/>
          <a:p>
            <a:r>
              <a:rPr lang="nb-NO"/>
              <a:t>Digital dialogkonferanse: Nytt system for kjernebankfunksjon </a:t>
            </a:r>
          </a:p>
        </p:txBody>
      </p:sp>
      <p:sp>
        <p:nvSpPr>
          <p:cNvPr id="7" name="Rektangel 6">
            <a:extLst>
              <a:ext uri="{FF2B5EF4-FFF2-40B4-BE49-F238E27FC236}">
                <a16:creationId xmlns:a16="http://schemas.microsoft.com/office/drawing/2014/main" id="{F3E2C94A-183D-109D-26D4-B6E6EE564486}"/>
              </a:ext>
            </a:extLst>
          </p:cNvPr>
          <p:cNvSpPr/>
          <p:nvPr/>
        </p:nvSpPr>
        <p:spPr>
          <a:xfrm>
            <a:off x="535958" y="4827808"/>
            <a:ext cx="8788663" cy="416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tekst 2">
            <a:extLst>
              <a:ext uri="{FF2B5EF4-FFF2-40B4-BE49-F238E27FC236}">
                <a16:creationId xmlns:a16="http://schemas.microsoft.com/office/drawing/2014/main" id="{9E206E7C-02D1-66CD-3EB6-4161E4993BB9}"/>
              </a:ext>
            </a:extLst>
          </p:cNvPr>
          <p:cNvSpPr>
            <a:spLocks noGrp="1"/>
          </p:cNvSpPr>
          <p:nvPr>
            <p:ph type="body" sz="quarter" idx="13"/>
          </p:nvPr>
        </p:nvSpPr>
        <p:spPr>
          <a:xfrm>
            <a:off x="535960" y="1700419"/>
            <a:ext cx="9172484" cy="4351338"/>
          </a:xfrm>
        </p:spPr>
        <p:txBody>
          <a:bodyPr>
            <a:normAutofit/>
          </a:bodyPr>
          <a:lstStyle/>
          <a:p>
            <a:pPr marL="255270" indent="-255270"/>
            <a:r>
              <a:rPr lang="nb-NO"/>
              <a:t>Velkommen og introduksjon </a:t>
            </a:r>
            <a:endParaRPr lang="en-US"/>
          </a:p>
          <a:p>
            <a:pPr marL="255270" indent="-255270"/>
            <a:r>
              <a:rPr lang="nb-NO"/>
              <a:t>Hva er en innovativ anskaffelse? (Leverandørutviklingsprogrammet, LUP)</a:t>
            </a:r>
          </a:p>
          <a:p>
            <a:pPr marL="255270" indent="-255270"/>
            <a:r>
              <a:rPr lang="nb-NO"/>
              <a:t>Presentasjon av Husbanken </a:t>
            </a:r>
          </a:p>
          <a:p>
            <a:pPr marL="255270" indent="-255270"/>
            <a:r>
              <a:rPr lang="nb-NO"/>
              <a:t>Presentasjon av kommende oppdrag </a:t>
            </a:r>
          </a:p>
          <a:p>
            <a:pPr marL="255270" indent="-255270"/>
            <a:r>
              <a:rPr lang="nb-NO"/>
              <a:t>Presentasjon av overordnet tidsplan og aktiviteter vi ser for oss frem til lansering av konkurranse </a:t>
            </a:r>
          </a:p>
          <a:p>
            <a:pPr marL="255270" indent="-255270"/>
            <a:r>
              <a:rPr lang="nb-NO"/>
              <a:t>Innspill fra deltagerne / spørsmål </a:t>
            </a:r>
          </a:p>
          <a:p>
            <a:pPr marL="255270" indent="-255270"/>
            <a:r>
              <a:rPr lang="nb-NO"/>
              <a:t>Invitasjon til 1:1 dialog, og orientering om spørreskjema for 1:1 dialogen</a:t>
            </a:r>
          </a:p>
        </p:txBody>
      </p:sp>
    </p:spTree>
    <p:extLst>
      <p:ext uri="{BB962C8B-B14F-4D97-AF65-F5344CB8AC3E}">
        <p14:creationId xmlns:p14="http://schemas.microsoft.com/office/powerpoint/2010/main" val="3171119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D65080-8548-46DB-CBCE-6FAFD1FF0D2D}"/>
              </a:ext>
            </a:extLst>
          </p:cNvPr>
          <p:cNvSpPr>
            <a:spLocks noGrp="1"/>
          </p:cNvSpPr>
          <p:nvPr>
            <p:ph type="title"/>
          </p:nvPr>
        </p:nvSpPr>
        <p:spPr/>
        <p:txBody>
          <a:bodyPr/>
          <a:lstStyle/>
          <a:p>
            <a:r>
              <a:rPr lang="nb-NO"/>
              <a:t>Videre 1:1 dialog med utvalgte leverandører</a:t>
            </a:r>
          </a:p>
        </p:txBody>
      </p:sp>
      <p:sp>
        <p:nvSpPr>
          <p:cNvPr id="3" name="Plassholder for tekst 2">
            <a:extLst>
              <a:ext uri="{FF2B5EF4-FFF2-40B4-BE49-F238E27FC236}">
                <a16:creationId xmlns:a16="http://schemas.microsoft.com/office/drawing/2014/main" id="{F6AF8988-FFF1-A5AF-514D-B75B38E10B3D}"/>
              </a:ext>
            </a:extLst>
          </p:cNvPr>
          <p:cNvSpPr>
            <a:spLocks noGrp="1"/>
          </p:cNvSpPr>
          <p:nvPr>
            <p:ph type="body" sz="quarter" idx="13"/>
          </p:nvPr>
        </p:nvSpPr>
        <p:spPr/>
        <p:txBody>
          <a:bodyPr/>
          <a:lstStyle/>
          <a:p>
            <a:r>
              <a:rPr lang="nb-NO"/>
              <a:t>1:1 dialogen har som formål å berike forberedelsene til kommende anskaffelse</a:t>
            </a:r>
          </a:p>
          <a:p>
            <a:r>
              <a:rPr lang="nb-NO"/>
              <a:t>Sørge for god kalibrering av forespørsel mht. Husbankens digitale økosystem</a:t>
            </a:r>
          </a:p>
        </p:txBody>
      </p:sp>
      <p:pic>
        <p:nvPicPr>
          <p:cNvPr id="5" name="Bilde 4">
            <a:extLst>
              <a:ext uri="{FF2B5EF4-FFF2-40B4-BE49-F238E27FC236}">
                <a16:creationId xmlns:a16="http://schemas.microsoft.com/office/drawing/2014/main" id="{8C5FA7C0-8FC9-C5AC-76AE-07D25D346E5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914" y="988770"/>
            <a:ext cx="5774635" cy="5774635"/>
          </a:xfrm>
          <a:prstGeom prst="rect">
            <a:avLst/>
          </a:prstGeom>
        </p:spPr>
      </p:pic>
      <p:sp>
        <p:nvSpPr>
          <p:cNvPr id="6" name="TekstSylinder 5">
            <a:extLst>
              <a:ext uri="{FF2B5EF4-FFF2-40B4-BE49-F238E27FC236}">
                <a16:creationId xmlns:a16="http://schemas.microsoft.com/office/drawing/2014/main" id="{C0CD6BBB-9C4D-CF89-F2FD-1140669301F2}"/>
              </a:ext>
            </a:extLst>
          </p:cNvPr>
          <p:cNvSpPr txBox="1"/>
          <p:nvPr/>
        </p:nvSpPr>
        <p:spPr>
          <a:xfrm>
            <a:off x="535960" y="4391902"/>
            <a:ext cx="6093822" cy="1477328"/>
          </a:xfrm>
          <a:prstGeom prst="rect">
            <a:avLst/>
          </a:prstGeom>
          <a:solidFill>
            <a:schemeClr val="bg2"/>
          </a:solidFill>
        </p:spPr>
        <p:txBody>
          <a:bodyPr wrap="square" lIns="91440" tIns="45720" rIns="91440" bIns="45720" anchor="t">
            <a:spAutoFit/>
          </a:bodyPr>
          <a:lstStyle/>
          <a:p>
            <a:r>
              <a:rPr lang="nb-NO" sz="1800" b="1">
                <a:effectLst/>
                <a:latin typeface="Aptos"/>
                <a:ea typeface="Aptos" panose="020B0004020202020204" pitchFamily="34" charset="0"/>
                <a:cs typeface="Times New Roman"/>
              </a:rPr>
              <a:t>Leverandører som ikke deltar i markedsdialogen, eller som ikke blir invitert til fysiske møter, vil fortsatt ha mulighet til å delta i anskaffelsen på samme vilkår som andre </a:t>
            </a:r>
            <a:r>
              <a:rPr lang="nb-NO" b="1">
                <a:latin typeface="Aptos"/>
                <a:ea typeface="Aptos" panose="020B0004020202020204" pitchFamily="34" charset="0"/>
                <a:cs typeface="Times New Roman"/>
              </a:rPr>
              <a:t>tilbydere. Deltakelse</a:t>
            </a:r>
            <a:r>
              <a:rPr lang="nb-NO" sz="1800" b="1">
                <a:effectLst/>
                <a:latin typeface="Aptos"/>
                <a:ea typeface="Aptos" panose="020B0004020202020204" pitchFamily="34" charset="0"/>
                <a:cs typeface="Times New Roman"/>
              </a:rPr>
              <a:t> i markedsdialogen har </a:t>
            </a:r>
            <a:r>
              <a:rPr lang="nb-NO" b="1">
                <a:latin typeface="Aptos"/>
                <a:ea typeface="Aptos" panose="020B0004020202020204" pitchFamily="34" charset="0"/>
                <a:cs typeface="Times New Roman"/>
              </a:rPr>
              <a:t>ingen</a:t>
            </a:r>
            <a:r>
              <a:rPr lang="nb-NO" sz="1800" b="1">
                <a:effectLst/>
                <a:latin typeface="Aptos"/>
                <a:ea typeface="Aptos" panose="020B0004020202020204" pitchFamily="34" charset="0"/>
                <a:cs typeface="Times New Roman"/>
              </a:rPr>
              <a:t> innvirkning på konkurransen. </a:t>
            </a:r>
            <a:endParaRPr lang="nb-NO" b="1">
              <a:latin typeface="Aptos"/>
              <a:cs typeface="Times New Roman"/>
            </a:endParaRPr>
          </a:p>
        </p:txBody>
      </p:sp>
    </p:spTree>
    <p:extLst>
      <p:ext uri="{BB962C8B-B14F-4D97-AF65-F5344CB8AC3E}">
        <p14:creationId xmlns:p14="http://schemas.microsoft.com/office/powerpoint/2010/main" val="3976644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6676A-B737-25B0-DDBD-96D302BF832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A552F57-C6DF-D61F-7E74-CF904BF6ABF8}"/>
              </a:ext>
            </a:extLst>
          </p:cNvPr>
          <p:cNvSpPr>
            <a:spLocks noGrp="1"/>
          </p:cNvSpPr>
          <p:nvPr>
            <p:ph type="title"/>
          </p:nvPr>
        </p:nvSpPr>
        <p:spPr>
          <a:xfrm>
            <a:off x="535961" y="646365"/>
            <a:ext cx="11177908" cy="713913"/>
          </a:xfrm>
        </p:spPr>
        <p:txBody>
          <a:bodyPr/>
          <a:lstStyle/>
          <a:p>
            <a:r>
              <a:rPr lang="nb-NO"/>
              <a:t>Spørsmål som sendes ut til de som melder seg til 1:1 dialog</a:t>
            </a:r>
          </a:p>
        </p:txBody>
      </p:sp>
      <p:pic>
        <p:nvPicPr>
          <p:cNvPr id="9" name="Bilde 8">
            <a:extLst>
              <a:ext uri="{FF2B5EF4-FFF2-40B4-BE49-F238E27FC236}">
                <a16:creationId xmlns:a16="http://schemas.microsoft.com/office/drawing/2014/main" id="{28C1D1A9-F6E3-D64C-CD63-4A6192E3DC3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458" y="1415650"/>
            <a:ext cx="6042411" cy="4026700"/>
          </a:xfrm>
          <a:prstGeom prst="rect">
            <a:avLst/>
          </a:prstGeom>
        </p:spPr>
      </p:pic>
      <p:sp>
        <p:nvSpPr>
          <p:cNvPr id="3" name="Rektangel 2">
            <a:extLst>
              <a:ext uri="{FF2B5EF4-FFF2-40B4-BE49-F238E27FC236}">
                <a16:creationId xmlns:a16="http://schemas.microsoft.com/office/drawing/2014/main" id="{9C80DDE3-8453-BE3B-6986-C55993A24248}"/>
              </a:ext>
            </a:extLst>
          </p:cNvPr>
          <p:cNvSpPr/>
          <p:nvPr/>
        </p:nvSpPr>
        <p:spPr>
          <a:xfrm>
            <a:off x="535961" y="5445334"/>
            <a:ext cx="11177908" cy="7139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2000" b="1"/>
              <a:t>Hvordan melde sin interesse til 1:1 dialog?</a:t>
            </a:r>
          </a:p>
          <a:p>
            <a:pPr marL="342900" indent="-342900">
              <a:buFont typeface="Arial" panose="020B0604020202020204" pitchFamily="34" charset="0"/>
              <a:buChar char="•"/>
            </a:pPr>
            <a:r>
              <a:rPr lang="nb-NO" sz="2000" b="1"/>
              <a:t> e-post til </a:t>
            </a:r>
            <a:r>
              <a:rPr lang="nb-NO" sz="2000" b="1">
                <a:hlinkClick r:id="rId3"/>
              </a:rPr>
              <a:t>terje.molle@husbanken.no</a:t>
            </a:r>
            <a:r>
              <a:rPr lang="nb-NO" sz="2000" b="1"/>
              <a:t>, Emne; «vi ønsker å delta på 1:1 dialog»</a:t>
            </a:r>
          </a:p>
        </p:txBody>
      </p:sp>
      <p:pic>
        <p:nvPicPr>
          <p:cNvPr id="8" name="Bilde 7">
            <a:extLst>
              <a:ext uri="{FF2B5EF4-FFF2-40B4-BE49-F238E27FC236}">
                <a16:creationId xmlns:a16="http://schemas.microsoft.com/office/drawing/2014/main" id="{375BF75B-832A-1483-B3F8-CD380A5DBA32}"/>
              </a:ext>
            </a:extLst>
          </p:cNvPr>
          <p:cNvPicPr>
            <a:picLocks noChangeAspect="1"/>
          </p:cNvPicPr>
          <p:nvPr/>
        </p:nvPicPr>
        <p:blipFill>
          <a:blip r:embed="rId4"/>
          <a:stretch>
            <a:fillRect/>
          </a:stretch>
        </p:blipFill>
        <p:spPr>
          <a:xfrm>
            <a:off x="535962" y="1409521"/>
            <a:ext cx="5135496" cy="4032829"/>
          </a:xfrm>
          <a:prstGeom prst="rect">
            <a:avLst/>
          </a:prstGeom>
        </p:spPr>
      </p:pic>
    </p:spTree>
    <p:extLst>
      <p:ext uri="{BB962C8B-B14F-4D97-AF65-F5344CB8AC3E}">
        <p14:creationId xmlns:p14="http://schemas.microsoft.com/office/powerpoint/2010/main" val="1600548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4CF86-9140-E7A0-FE74-9A15DDE209D9}"/>
            </a:ext>
          </a:extLst>
        </p:cNvPr>
        <p:cNvGrpSpPr/>
        <p:nvPr/>
      </p:nvGrpSpPr>
      <p:grpSpPr>
        <a:xfrm>
          <a:off x="0" y="0"/>
          <a:ext cx="0" cy="0"/>
          <a:chOff x="0" y="0"/>
          <a:chExt cx="0" cy="0"/>
        </a:xfrm>
      </p:grpSpPr>
      <p:pic>
        <p:nvPicPr>
          <p:cNvPr id="5" name="Bilde 4">
            <a:extLst>
              <a:ext uri="{FF2B5EF4-FFF2-40B4-BE49-F238E27FC236}">
                <a16:creationId xmlns:a16="http://schemas.microsoft.com/office/drawing/2014/main" id="{71BD40C9-DFD5-27D0-3FBF-C5B0AF3BA61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228" y="2270263"/>
            <a:ext cx="5774635" cy="5774635"/>
          </a:xfrm>
          <a:prstGeom prst="rect">
            <a:avLst/>
          </a:prstGeom>
        </p:spPr>
      </p:pic>
      <p:sp>
        <p:nvSpPr>
          <p:cNvPr id="2" name="Tittel 1">
            <a:extLst>
              <a:ext uri="{FF2B5EF4-FFF2-40B4-BE49-F238E27FC236}">
                <a16:creationId xmlns:a16="http://schemas.microsoft.com/office/drawing/2014/main" id="{C5C72234-C9F6-206C-3526-38A21CA6DDCC}"/>
              </a:ext>
            </a:extLst>
          </p:cNvPr>
          <p:cNvSpPr>
            <a:spLocks noGrp="1"/>
          </p:cNvSpPr>
          <p:nvPr>
            <p:ph type="title"/>
          </p:nvPr>
        </p:nvSpPr>
        <p:spPr/>
        <p:txBody>
          <a:bodyPr/>
          <a:lstStyle/>
          <a:p>
            <a:r>
              <a:rPr lang="nb-NO"/>
              <a:t>Videre 1:1 dialog med utvalgte leverandører</a:t>
            </a:r>
          </a:p>
        </p:txBody>
      </p:sp>
      <p:sp>
        <p:nvSpPr>
          <p:cNvPr id="3" name="Plassholder for tekst 2">
            <a:extLst>
              <a:ext uri="{FF2B5EF4-FFF2-40B4-BE49-F238E27FC236}">
                <a16:creationId xmlns:a16="http://schemas.microsoft.com/office/drawing/2014/main" id="{CFD9CD7B-A521-8D29-23E6-34AC274E6F1B}"/>
              </a:ext>
            </a:extLst>
          </p:cNvPr>
          <p:cNvSpPr>
            <a:spLocks noGrp="1"/>
          </p:cNvSpPr>
          <p:nvPr>
            <p:ph type="body" sz="quarter" idx="13"/>
          </p:nvPr>
        </p:nvSpPr>
        <p:spPr/>
        <p:txBody>
          <a:bodyPr/>
          <a:lstStyle/>
          <a:p>
            <a:r>
              <a:rPr lang="nb-NO" sz="1600"/>
              <a:t>1:1 dialogen har som formål å berike forberedelsene til kommende anskaffelse</a:t>
            </a:r>
          </a:p>
          <a:p>
            <a:r>
              <a:rPr lang="nb-NO" sz="1600"/>
              <a:t>Sørge for god kalibrering av forespørsel mht. Husbankens digitale økosystem</a:t>
            </a:r>
          </a:p>
          <a:p>
            <a:r>
              <a:rPr lang="nb-NO" sz="1800" b="1">
                <a:latin typeface="Arial" panose="020B0604020202020204" pitchFamily="34" charset="0"/>
                <a:ea typeface="Aptos" panose="020B0004020202020204" pitchFamily="34" charset="0"/>
              </a:rPr>
              <a:t>S</a:t>
            </a:r>
            <a:r>
              <a:rPr lang="nb-NO" sz="1800" b="1">
                <a:effectLst/>
                <a:latin typeface="Arial" panose="020B0604020202020204" pitchFamily="34" charset="0"/>
                <a:ea typeface="Aptos" panose="020B0004020202020204" pitchFamily="34" charset="0"/>
              </a:rPr>
              <a:t>varene returneres innen den 23.mai kl. 12:00 (CEST)til: terje.molle@husbanken.no</a:t>
            </a:r>
            <a:endParaRPr lang="nb-NO"/>
          </a:p>
          <a:p>
            <a:pPr marL="0" indent="0">
              <a:buNone/>
            </a:pPr>
            <a:endParaRPr lang="nb-NO"/>
          </a:p>
        </p:txBody>
      </p:sp>
      <p:pic>
        <p:nvPicPr>
          <p:cNvPr id="7" name="Bilde 6">
            <a:extLst>
              <a:ext uri="{FF2B5EF4-FFF2-40B4-BE49-F238E27FC236}">
                <a16:creationId xmlns:a16="http://schemas.microsoft.com/office/drawing/2014/main" id="{BE9164CA-457A-BA6B-3EC7-B0F28A4C757B}"/>
              </a:ext>
            </a:extLst>
          </p:cNvPr>
          <p:cNvPicPr>
            <a:picLocks noChangeAspect="1"/>
          </p:cNvPicPr>
          <p:nvPr/>
        </p:nvPicPr>
        <p:blipFill>
          <a:blip r:embed="rId3"/>
          <a:stretch>
            <a:fillRect/>
          </a:stretch>
        </p:blipFill>
        <p:spPr>
          <a:xfrm>
            <a:off x="6371815" y="1700419"/>
            <a:ext cx="5284224" cy="2840469"/>
          </a:xfrm>
          <a:prstGeom prst="rect">
            <a:avLst/>
          </a:prstGeom>
        </p:spPr>
      </p:pic>
    </p:spTree>
    <p:extLst>
      <p:ext uri="{BB962C8B-B14F-4D97-AF65-F5344CB8AC3E}">
        <p14:creationId xmlns:p14="http://schemas.microsoft.com/office/powerpoint/2010/main" val="101613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902806-E607-0145-5CA2-015E9F91A4E3}"/>
              </a:ext>
            </a:extLst>
          </p:cNvPr>
          <p:cNvSpPr>
            <a:spLocks noGrp="1"/>
          </p:cNvSpPr>
          <p:nvPr>
            <p:ph type="title"/>
          </p:nvPr>
        </p:nvSpPr>
        <p:spPr/>
        <p:txBody>
          <a:bodyPr/>
          <a:lstStyle/>
          <a:p>
            <a:r>
              <a:rPr lang="nb-NO"/>
              <a:t>Takk for oppmerksomheten</a:t>
            </a:r>
          </a:p>
        </p:txBody>
      </p:sp>
    </p:spTree>
    <p:extLst>
      <p:ext uri="{BB962C8B-B14F-4D97-AF65-F5344CB8AC3E}">
        <p14:creationId xmlns:p14="http://schemas.microsoft.com/office/powerpoint/2010/main" val="2892794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E0AAB-D46C-A478-3346-CF934AF58912}"/>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4E7E86A3-0488-493B-3FAC-15D57C853830}"/>
              </a:ext>
            </a:extLst>
          </p:cNvPr>
          <p:cNvSpPr/>
          <p:nvPr/>
        </p:nvSpPr>
        <p:spPr>
          <a:xfrm>
            <a:off x="535958" y="2163627"/>
            <a:ext cx="8788663" cy="416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99E0534C-8C70-D8E2-47AC-4A2B552D6147}"/>
              </a:ext>
            </a:extLst>
          </p:cNvPr>
          <p:cNvSpPr>
            <a:spLocks noGrp="1"/>
          </p:cNvSpPr>
          <p:nvPr>
            <p:ph type="title"/>
          </p:nvPr>
        </p:nvSpPr>
        <p:spPr/>
        <p:txBody>
          <a:bodyPr/>
          <a:lstStyle/>
          <a:p>
            <a:r>
              <a:rPr lang="nb-NO"/>
              <a:t>Digital dialogkonferanse: Nytt system for kjernebankfunksjon </a:t>
            </a:r>
          </a:p>
        </p:txBody>
      </p:sp>
      <p:sp>
        <p:nvSpPr>
          <p:cNvPr id="3" name="Plassholder for tekst 2">
            <a:extLst>
              <a:ext uri="{FF2B5EF4-FFF2-40B4-BE49-F238E27FC236}">
                <a16:creationId xmlns:a16="http://schemas.microsoft.com/office/drawing/2014/main" id="{3FC32A12-F0B4-EE70-D6C5-8550504B9433}"/>
              </a:ext>
            </a:extLst>
          </p:cNvPr>
          <p:cNvSpPr>
            <a:spLocks noGrp="1"/>
          </p:cNvSpPr>
          <p:nvPr>
            <p:ph type="body" sz="quarter" idx="13"/>
          </p:nvPr>
        </p:nvSpPr>
        <p:spPr>
          <a:xfrm>
            <a:off x="535960" y="1700419"/>
            <a:ext cx="9172484" cy="4351338"/>
          </a:xfrm>
        </p:spPr>
        <p:txBody>
          <a:bodyPr>
            <a:normAutofit/>
          </a:bodyPr>
          <a:lstStyle/>
          <a:p>
            <a:pPr marL="255270" indent="-255270"/>
            <a:r>
              <a:rPr lang="nb-NO"/>
              <a:t>Velkommen og introduksjon </a:t>
            </a:r>
            <a:endParaRPr lang="en-US"/>
          </a:p>
          <a:p>
            <a:pPr marL="255270" indent="-255270"/>
            <a:r>
              <a:rPr lang="nb-NO"/>
              <a:t>Hva er en innovativ anskaffelse? (Leverandørutviklingsprogrammet, LUP)</a:t>
            </a:r>
          </a:p>
          <a:p>
            <a:pPr marL="255270" indent="-255270"/>
            <a:r>
              <a:rPr lang="nb-NO"/>
              <a:t>Presentasjon av Husbanken </a:t>
            </a:r>
          </a:p>
          <a:p>
            <a:pPr marL="255270" indent="-255270"/>
            <a:r>
              <a:rPr lang="nb-NO"/>
              <a:t>Presentasjon av kommende oppdrag </a:t>
            </a:r>
          </a:p>
          <a:p>
            <a:pPr marL="255270" indent="-255270"/>
            <a:r>
              <a:rPr lang="nb-NO"/>
              <a:t>Presentasjon av overordnet tidsramme, og aktiviteter vi ser for oss frem til lansering av konkurranse </a:t>
            </a:r>
          </a:p>
          <a:p>
            <a:pPr marL="255270" indent="-255270"/>
            <a:r>
              <a:rPr lang="nb-NO"/>
              <a:t>Innspill fra deltagerne / spørsmål </a:t>
            </a:r>
          </a:p>
          <a:p>
            <a:pPr marL="255270" indent="-255270"/>
            <a:r>
              <a:rPr lang="nb-NO"/>
              <a:t>Invitasjon til 1:1 dialog, og orientering om spørreskjema for 1:1 dialogen</a:t>
            </a:r>
          </a:p>
        </p:txBody>
      </p:sp>
    </p:spTree>
    <p:extLst>
      <p:ext uri="{BB962C8B-B14F-4D97-AF65-F5344CB8AC3E}">
        <p14:creationId xmlns:p14="http://schemas.microsoft.com/office/powerpoint/2010/main" val="4059994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DD6F126C-D219-744D-1A34-FF352C6D2E58}"/>
              </a:ext>
            </a:extLst>
          </p:cNvPr>
          <p:cNvPicPr>
            <a:picLocks noGrp="1" noChangeAspect="1"/>
          </p:cNvPicPr>
          <p:nvPr>
            <p:ph type="pic" sz="quarter" idx="13"/>
          </p:nvPr>
        </p:nvPicPr>
        <p:blipFill>
          <a:blip r:embed="rId2"/>
          <a:stretch/>
        </p:blipFill>
        <p:spPr>
          <a:xfrm>
            <a:off x="120650" y="157498"/>
            <a:ext cx="11950700" cy="6543004"/>
          </a:xfrm>
          <a:noFill/>
        </p:spPr>
      </p:pic>
      <p:sp>
        <p:nvSpPr>
          <p:cNvPr id="4" name="Plassholder for dato 3" hidden="1">
            <a:extLst>
              <a:ext uri="{FF2B5EF4-FFF2-40B4-BE49-F238E27FC236}">
                <a16:creationId xmlns:a16="http://schemas.microsoft.com/office/drawing/2014/main" id="{878E4B98-BB3E-8E90-E29F-7E14961A5589}"/>
              </a:ext>
            </a:extLst>
          </p:cNvPr>
          <p:cNvSpPr>
            <a:spLocks noGrp="1"/>
          </p:cNvSpPr>
          <p:nvPr>
            <p:ph type="dt" sz="half" idx="4294967295"/>
          </p:nvPr>
        </p:nvSpPr>
        <p:spPr>
          <a:xfrm>
            <a:off x="0" y="6172200"/>
            <a:ext cx="2070100" cy="304800"/>
          </a:xfrm>
        </p:spPr>
        <p:txBody>
          <a:bodyPr/>
          <a:lstStyle/>
          <a:p>
            <a:pPr>
              <a:spcAft>
                <a:spcPts val="600"/>
              </a:spcAft>
            </a:pPr>
            <a:fld id="{588D7B30-E18A-408E-8088-A97028EE37B0}" type="datetime4">
              <a:rPr lang="nb-NO" smtClean="0"/>
              <a:pPr>
                <a:spcAft>
                  <a:spcPts val="600"/>
                </a:spcAft>
              </a:pPr>
              <a:t>16. mai 2025</a:t>
            </a:fld>
            <a:endParaRPr lang="nb-NO"/>
          </a:p>
        </p:txBody>
      </p:sp>
    </p:spTree>
    <p:extLst>
      <p:ext uri="{BB962C8B-B14F-4D97-AF65-F5344CB8AC3E}">
        <p14:creationId xmlns:p14="http://schemas.microsoft.com/office/powerpoint/2010/main" val="173030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DD1C-A54E-574B-FC1E-A023D93C187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DAFB3FC-51EF-745A-5313-6FE2D2621FFC}"/>
              </a:ext>
            </a:extLst>
          </p:cNvPr>
          <p:cNvSpPr>
            <a:spLocks noGrp="1"/>
          </p:cNvSpPr>
          <p:nvPr>
            <p:ph type="title"/>
          </p:nvPr>
        </p:nvSpPr>
        <p:spPr>
          <a:xfrm>
            <a:off x="1440577" y="197588"/>
            <a:ext cx="8826545" cy="1137235"/>
          </a:xfrm>
        </p:spPr>
        <p:txBody>
          <a:bodyPr>
            <a:normAutofit/>
          </a:bodyPr>
          <a:lstStyle/>
          <a:p>
            <a:r>
              <a:rPr lang="nb-NO" sz="3600"/>
              <a:t>Mulighetsrommet med IOA</a:t>
            </a:r>
          </a:p>
        </p:txBody>
      </p:sp>
      <p:pic>
        <p:nvPicPr>
          <p:cNvPr id="5" name="Bilde 4" descr="Et bilde som inneholder Font, Grafikk, lilla, fiol&#10;&#10;Automatisk generert beskrivelse">
            <a:extLst>
              <a:ext uri="{FF2B5EF4-FFF2-40B4-BE49-F238E27FC236}">
                <a16:creationId xmlns:a16="http://schemas.microsoft.com/office/drawing/2014/main" id="{C3D50F9C-F702-DD89-E90F-C2C910EC8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50" y="384831"/>
            <a:ext cx="838200" cy="260648"/>
          </a:xfrm>
          <a:prstGeom prst="rect">
            <a:avLst/>
          </a:prstGeom>
        </p:spPr>
      </p:pic>
      <p:graphicFrame>
        <p:nvGraphicFramePr>
          <p:cNvPr id="11" name="Diagram 10">
            <a:extLst>
              <a:ext uri="{FF2B5EF4-FFF2-40B4-BE49-F238E27FC236}">
                <a16:creationId xmlns:a16="http://schemas.microsoft.com/office/drawing/2014/main" id="{A435C1F8-BF51-1A7A-C269-C398B6406691}"/>
              </a:ext>
            </a:extLst>
          </p:cNvPr>
          <p:cNvGraphicFramePr/>
          <p:nvPr/>
        </p:nvGraphicFramePr>
        <p:xfrm>
          <a:off x="363339" y="1189981"/>
          <a:ext cx="11465322" cy="5730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Bilde 8" descr="forstørrelsesglass.png">
            <a:extLst>
              <a:ext uri="{FF2B5EF4-FFF2-40B4-BE49-F238E27FC236}">
                <a16:creationId xmlns:a16="http://schemas.microsoft.com/office/drawing/2014/main" id="{2F6FEB74-7ED5-2F6C-DD21-81AD83FF2E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468812" y="1084508"/>
            <a:ext cx="7005345" cy="7216291"/>
          </a:xfrm>
          <a:prstGeom prst="rect">
            <a:avLst/>
          </a:prstGeom>
          <a:effectLst>
            <a:outerShdw blurRad="206375" dist="165100" dir="2700000" algn="tl" rotWithShape="0">
              <a:srgbClr val="000000">
                <a:alpha val="43000"/>
              </a:srgbClr>
            </a:outerShdw>
          </a:effectLst>
        </p:spPr>
      </p:pic>
    </p:spTree>
    <p:extLst>
      <p:ext uri="{BB962C8B-B14F-4D97-AF65-F5344CB8AC3E}">
        <p14:creationId xmlns:p14="http://schemas.microsoft.com/office/powerpoint/2010/main" val="4064851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6A9A166-34F6-98EA-B746-0C506397C57D}"/>
              </a:ext>
            </a:extLst>
          </p:cNvPr>
          <p:cNvSpPr txBox="1">
            <a:spLocks/>
          </p:cNvSpPr>
          <p:nvPr/>
        </p:nvSpPr>
        <p:spPr>
          <a:xfrm>
            <a:off x="685165" y="658495"/>
            <a:ext cx="11101388" cy="701675"/>
          </a:xfrm>
          <a:prstGeom prst="rect">
            <a:avLst/>
          </a:prstGeom>
        </p:spPr>
        <p:txBody>
          <a:bodyPr vert="horz" lIns="0" tIns="0" rIns="0" bIns="0" rtlCol="0" anchor="b" anchorCtr="0">
            <a:normAutofit/>
          </a:bodyPr>
          <a:lstStyle>
            <a:lvl1pPr algn="l" defTabSz="914355" rtl="0" eaLnBrk="1" latinLnBrk="0" hangingPunct="1">
              <a:lnSpc>
                <a:spcPct val="90000"/>
              </a:lnSpc>
              <a:spcBef>
                <a:spcPct val="0"/>
              </a:spcBef>
              <a:buNone/>
              <a:defRPr sz="3200" b="0" kern="1200">
                <a:solidFill>
                  <a:schemeClr val="accent1"/>
                </a:solidFill>
                <a:latin typeface="+mj-lt"/>
                <a:ea typeface="+mj-ea"/>
                <a:cs typeface="+mj-cs"/>
              </a:defRPr>
            </a:lvl1pPr>
          </a:lstStyle>
          <a:p>
            <a:r>
              <a:rPr lang="nb-NO"/>
              <a:t>Hvilken «jobb» er det en boremaskin gjør for meg?</a:t>
            </a:r>
          </a:p>
        </p:txBody>
      </p:sp>
      <p:pic>
        <p:nvPicPr>
          <p:cNvPr id="4" name="Bilde 3">
            <a:extLst>
              <a:ext uri="{FF2B5EF4-FFF2-40B4-BE49-F238E27FC236}">
                <a16:creationId xmlns:a16="http://schemas.microsoft.com/office/drawing/2014/main" id="{E9161927-43DF-453F-27F9-B9DD64A85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497" y="1577227"/>
            <a:ext cx="5041557" cy="5041557"/>
          </a:xfrm>
          <a:prstGeom prst="rect">
            <a:avLst/>
          </a:prstGeom>
        </p:spPr>
      </p:pic>
      <p:pic>
        <p:nvPicPr>
          <p:cNvPr id="5" name="Bilde 4">
            <a:extLst>
              <a:ext uri="{FF2B5EF4-FFF2-40B4-BE49-F238E27FC236}">
                <a16:creationId xmlns:a16="http://schemas.microsoft.com/office/drawing/2014/main" id="{09BC7DDB-9E80-FC38-750E-D5253A63DF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597" y="2389981"/>
            <a:ext cx="5638404" cy="4228803"/>
          </a:xfrm>
          <a:prstGeom prst="rect">
            <a:avLst/>
          </a:prstGeom>
        </p:spPr>
      </p:pic>
    </p:spTree>
    <p:extLst>
      <p:ext uri="{BB962C8B-B14F-4D97-AF65-F5344CB8AC3E}">
        <p14:creationId xmlns:p14="http://schemas.microsoft.com/office/powerpoint/2010/main" val="369757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usbanken">
  <a:themeElements>
    <a:clrScheme name="Husbanken">
      <a:dk1>
        <a:srgbClr val="000000"/>
      </a:dk1>
      <a:lt1>
        <a:srgbClr val="FFFFFF"/>
      </a:lt1>
      <a:dk2>
        <a:srgbClr val="2C4656"/>
      </a:dk2>
      <a:lt2>
        <a:srgbClr val="F0F7EA"/>
      </a:lt2>
      <a:accent1>
        <a:srgbClr val="51822E"/>
      </a:accent1>
      <a:accent2>
        <a:srgbClr val="B7D89B"/>
      </a:accent2>
      <a:accent3>
        <a:srgbClr val="2C4656"/>
      </a:accent3>
      <a:accent4>
        <a:srgbClr val="9AA6AF"/>
      </a:accent4>
      <a:accent5>
        <a:srgbClr val="C45300"/>
      </a:accent5>
      <a:accent6>
        <a:srgbClr val="F8B07C"/>
      </a:accent6>
      <a:hlink>
        <a:srgbClr val="2C4656"/>
      </a:hlink>
      <a:folHlink>
        <a:srgbClr val="2C4656"/>
      </a:folHlink>
    </a:clrScheme>
    <a:fontScheme name="Inter">
      <a:majorFont>
        <a:latin typeface="Inter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44000" tIns="129600" rIns="144000" bIns="108000" rtlCol="0">
        <a:spAutoFit/>
      </a:bodyPr>
      <a:lstStyle>
        <a:defPPr algn="l">
          <a:lnSpc>
            <a:spcPct val="107000"/>
          </a:lnSpc>
          <a:spcBef>
            <a:spcPts val="300"/>
          </a:spcBef>
          <a:defRPr sz="1200" noProof="0" dirty="0" smtClean="0">
            <a:solidFill>
              <a:schemeClr val="tx2"/>
            </a:solidFill>
          </a:defRPr>
        </a:defPPr>
      </a:lstStyle>
    </a:txDef>
  </a:objectDefaults>
  <a:extraClrSchemeLst/>
  <a:extLst>
    <a:ext uri="{05A4C25C-085E-4340-85A3-A5531E510DB2}">
      <thm15:themeFamily xmlns:thm15="http://schemas.microsoft.com/office/thememl/2012/main" name="1. Husbanken powerpointmal.potx" id="{75B9EA4C-30C1-4C2B-A469-1012B02E1781}" vid="{14C2FDE3-3444-4584-B6F7-9454D6BBE482}"/>
    </a:ext>
  </a:extLst>
</a:theme>
</file>

<file path=ppt/theme/theme2.xml><?xml version="1.0" encoding="utf-8"?>
<a:theme xmlns:a="http://schemas.openxmlformats.org/drawingml/2006/main" name="2_Husbanken">
  <a:themeElements>
    <a:clrScheme name="Husbanken">
      <a:dk1>
        <a:srgbClr val="000000"/>
      </a:dk1>
      <a:lt1>
        <a:srgbClr val="FFFFFF"/>
      </a:lt1>
      <a:dk2>
        <a:srgbClr val="2C4656"/>
      </a:dk2>
      <a:lt2>
        <a:srgbClr val="F0F7EA"/>
      </a:lt2>
      <a:accent1>
        <a:srgbClr val="51822E"/>
      </a:accent1>
      <a:accent2>
        <a:srgbClr val="B7D89B"/>
      </a:accent2>
      <a:accent3>
        <a:srgbClr val="2C4656"/>
      </a:accent3>
      <a:accent4>
        <a:srgbClr val="9AA6AF"/>
      </a:accent4>
      <a:accent5>
        <a:srgbClr val="C45300"/>
      </a:accent5>
      <a:accent6>
        <a:srgbClr val="F8B07C"/>
      </a:accent6>
      <a:hlink>
        <a:srgbClr val="2C4656"/>
      </a:hlink>
      <a:folHlink>
        <a:srgbClr val="2C4656"/>
      </a:folHlink>
    </a:clrScheme>
    <a:fontScheme name="Inter">
      <a:majorFont>
        <a:latin typeface="Inter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44000" tIns="129600" rIns="144000" bIns="108000" rtlCol="0">
        <a:spAutoFit/>
      </a:bodyPr>
      <a:lstStyle>
        <a:defPPr algn="l">
          <a:lnSpc>
            <a:spcPct val="107000"/>
          </a:lnSpc>
          <a:spcBef>
            <a:spcPts val="300"/>
          </a:spcBef>
          <a:defRPr sz="1200" noProof="0" dirty="0" smtClean="0">
            <a:solidFill>
              <a:schemeClr val="tx2"/>
            </a:solidFill>
          </a:defRPr>
        </a:defPPr>
      </a:lstStyle>
    </a:txDef>
  </a:objectDefaults>
  <a:extraClrSchemeLst/>
  <a:extLst>
    <a:ext uri="{05A4C25C-085E-4340-85A3-A5531E510DB2}">
      <thm15:themeFamily xmlns:thm15="http://schemas.microsoft.com/office/thememl/2012/main" name="Husbanken powerpointmal.potx" id="{97B112B6-DCCC-4CED-9D3D-4058996FE6DD}" vid="{6039314D-7FF8-4EBF-A68B-EABF24E935AE}"/>
    </a:ext>
  </a:extLst>
</a:theme>
</file>

<file path=ppt/theme/theme3.xml><?xml version="1.0" encoding="utf-8"?>
<a:theme xmlns:a="http://schemas.openxmlformats.org/drawingml/2006/main" name="3_Husbanken">
  <a:themeElements>
    <a:clrScheme name="Husbanken">
      <a:dk1>
        <a:srgbClr val="000000"/>
      </a:dk1>
      <a:lt1>
        <a:srgbClr val="FFFFFF"/>
      </a:lt1>
      <a:dk2>
        <a:srgbClr val="2C4656"/>
      </a:dk2>
      <a:lt2>
        <a:srgbClr val="F0F7EA"/>
      </a:lt2>
      <a:accent1>
        <a:srgbClr val="51822E"/>
      </a:accent1>
      <a:accent2>
        <a:srgbClr val="B7D89B"/>
      </a:accent2>
      <a:accent3>
        <a:srgbClr val="2C4656"/>
      </a:accent3>
      <a:accent4>
        <a:srgbClr val="9AA6AF"/>
      </a:accent4>
      <a:accent5>
        <a:srgbClr val="C45300"/>
      </a:accent5>
      <a:accent6>
        <a:srgbClr val="F8B07C"/>
      </a:accent6>
      <a:hlink>
        <a:srgbClr val="2C4656"/>
      </a:hlink>
      <a:folHlink>
        <a:srgbClr val="2C4656"/>
      </a:folHlink>
    </a:clrScheme>
    <a:fontScheme name="Inter">
      <a:majorFont>
        <a:latin typeface="Inter Medium"/>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solidFill>
      </a:spPr>
      <a:bodyPr wrap="square" lIns="144000" tIns="129600" rIns="144000" bIns="108000" rtlCol="0">
        <a:spAutoFit/>
      </a:bodyPr>
      <a:lstStyle>
        <a:defPPr algn="l">
          <a:lnSpc>
            <a:spcPct val="107000"/>
          </a:lnSpc>
          <a:spcBef>
            <a:spcPts val="300"/>
          </a:spcBef>
          <a:defRPr sz="1200" noProof="0" dirty="0" smtClean="0">
            <a:solidFill>
              <a:schemeClr val="tx2"/>
            </a:solidFill>
          </a:defRPr>
        </a:defPPr>
      </a:lstStyle>
    </a:txDef>
  </a:objectDefaults>
  <a:extraClrSchemeLst/>
  <a:extLst>
    <a:ext uri="{05A4C25C-085E-4340-85A3-A5531E510DB2}">
      <thm15:themeFamily xmlns:thm15="http://schemas.microsoft.com/office/thememl/2012/main" name="Husbanken powerpointmal.potx" id="{97B112B6-DCCC-4CED-9D3D-4058996FE6DD}" vid="{6039314D-7FF8-4EBF-A68B-EABF24E935AE}"/>
    </a:ext>
  </a:extLst>
</a:theme>
</file>

<file path=ppt/theme/theme4.xml><?xml version="1.0" encoding="utf-8"?>
<a:theme xmlns:a="http://schemas.openxmlformats.org/drawingml/2006/main" name="1_Office-tema">
  <a:themeElements>
    <a:clrScheme name="Innovative anskaffelser">
      <a:dk1>
        <a:sysClr val="windowText" lastClr="000000"/>
      </a:dk1>
      <a:lt1>
        <a:sysClr val="window" lastClr="FFFFFF"/>
      </a:lt1>
      <a:dk2>
        <a:srgbClr val="444444"/>
      </a:dk2>
      <a:lt2>
        <a:srgbClr val="E7E6E6"/>
      </a:lt2>
      <a:accent1>
        <a:srgbClr val="7C17FF"/>
      </a:accent1>
      <a:accent2>
        <a:srgbClr val="444444"/>
      </a:accent2>
      <a:accent3>
        <a:srgbClr val="878787"/>
      </a:accent3>
      <a:accent4>
        <a:srgbClr val="939598"/>
      </a:accent4>
      <a:accent5>
        <a:srgbClr val="4472C4"/>
      </a:accent5>
      <a:accent6>
        <a:srgbClr val="70AD47"/>
      </a:accent6>
      <a:hlink>
        <a:srgbClr val="0563C1"/>
      </a:hlink>
      <a:folHlink>
        <a:srgbClr val="954F72"/>
      </a:folHlink>
    </a:clrScheme>
    <a:fontScheme name="Innovasjon anskaffelser">
      <a:majorFont>
        <a:latin typeface="Suisse Works Bold"/>
        <a:ea typeface=""/>
        <a:cs typeface=""/>
      </a:majorFont>
      <a:minorFont>
        <a:latin typeface="Basis 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l om LUP og hva vi gjør" id="{E2B44B79-A644-4B8F-9C55-D94CF9333F87}" vid="{57CC73E3-B950-49C0-BDF8-84C95B004E26}"/>
    </a:ext>
  </a:extLst>
</a:theme>
</file>

<file path=ppt/theme/theme5.xml><?xml version="1.0" encoding="utf-8"?>
<a:theme xmlns:a="http://schemas.openxmlformats.org/drawingml/2006/main" name="1_Office-tema">
  <a:themeElements>
    <a:clrScheme name="Innovative anskaffelser">
      <a:dk1>
        <a:sysClr val="windowText" lastClr="000000"/>
      </a:dk1>
      <a:lt1>
        <a:sysClr val="window" lastClr="FFFFFF"/>
      </a:lt1>
      <a:dk2>
        <a:srgbClr val="444444"/>
      </a:dk2>
      <a:lt2>
        <a:srgbClr val="E7E6E6"/>
      </a:lt2>
      <a:accent1>
        <a:srgbClr val="7C17FF"/>
      </a:accent1>
      <a:accent2>
        <a:srgbClr val="444444"/>
      </a:accent2>
      <a:accent3>
        <a:srgbClr val="878787"/>
      </a:accent3>
      <a:accent4>
        <a:srgbClr val="939598"/>
      </a:accent4>
      <a:accent5>
        <a:srgbClr val="4472C4"/>
      </a:accent5>
      <a:accent6>
        <a:srgbClr val="70AD47"/>
      </a:accent6>
      <a:hlink>
        <a:srgbClr val="0563C1"/>
      </a:hlink>
      <a:folHlink>
        <a:srgbClr val="954F72"/>
      </a:folHlink>
    </a:clrScheme>
    <a:fontScheme name="Innovasjon anskaffelser">
      <a:majorFont>
        <a:latin typeface="Suisse Works Bold"/>
        <a:ea typeface=""/>
        <a:cs typeface=""/>
      </a:majorFont>
      <a:minorFont>
        <a:latin typeface="Basis 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Innovative Anskaffelser mal" id="{2250C68A-0255-46DE-96B0-CC9CBB21620E}" vid="{EC22CCC2-1980-4C07-8AFB-C80520C24C29}"/>
    </a:ext>
  </a:extLst>
</a:theme>
</file>

<file path=ppt/theme/theme6.xml><?xml version="1.0" encoding="utf-8"?>
<a:theme xmlns:a="http://schemas.openxmlformats.org/drawingml/2006/main" name="Office-tema">
  <a:themeElements>
    <a:clrScheme name="Innovative anskaffelser">
      <a:dk1>
        <a:sysClr val="windowText" lastClr="000000"/>
      </a:dk1>
      <a:lt1>
        <a:sysClr val="window" lastClr="FFFFFF"/>
      </a:lt1>
      <a:dk2>
        <a:srgbClr val="444444"/>
      </a:dk2>
      <a:lt2>
        <a:srgbClr val="E7E6E6"/>
      </a:lt2>
      <a:accent1>
        <a:srgbClr val="7C17FF"/>
      </a:accent1>
      <a:accent2>
        <a:srgbClr val="444444"/>
      </a:accent2>
      <a:accent3>
        <a:srgbClr val="878787"/>
      </a:accent3>
      <a:accent4>
        <a:srgbClr val="939598"/>
      </a:accent4>
      <a:accent5>
        <a:srgbClr val="4472C4"/>
      </a:accent5>
      <a:accent6>
        <a:srgbClr val="70AD47"/>
      </a:accent6>
      <a:hlink>
        <a:srgbClr val="0563C1"/>
      </a:hlink>
      <a:folHlink>
        <a:srgbClr val="954F72"/>
      </a:folHlink>
    </a:clrScheme>
    <a:fontScheme name="Innovasjon anskaffelser">
      <a:majorFont>
        <a:latin typeface="Suisse Works Bold"/>
        <a:ea typeface=""/>
        <a:cs typeface=""/>
      </a:majorFont>
      <a:minorFont>
        <a:latin typeface="Basis Grotesq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l Innovative anskaffelser fem [Skrivebeskyttet]" id="{FB6817F5-57E8-45E8-B9E6-E5249648A3FE}" vid="{CAEA0734-B5DE-4CF1-ABE2-333CDD406756}"/>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cc2505-e50c-4e4a-af93-25f7979bad8d" xsi:nil="true"/>
    <lcf76f155ced4ddcb4097134ff3c332f xmlns="b34d7cda-6af1-48eb-8e82-0b18585f34f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2202FB724FA64DA14A021607CF2CC2" ma:contentTypeVersion="13" ma:contentTypeDescription="Create a new document." ma:contentTypeScope="" ma:versionID="34beffc670384a5fdba5b3ad37b34888">
  <xsd:schema xmlns:xsd="http://www.w3.org/2001/XMLSchema" xmlns:xs="http://www.w3.org/2001/XMLSchema" xmlns:p="http://schemas.microsoft.com/office/2006/metadata/properties" xmlns:ns2="b34d7cda-6af1-48eb-8e82-0b18585f34fc" xmlns:ns3="9acc2505-e50c-4e4a-af93-25f7979bad8d" targetNamespace="http://schemas.microsoft.com/office/2006/metadata/properties" ma:root="true" ma:fieldsID="f58c122cf830ce7f2e2b43a82d8f426b" ns2:_="" ns3:_="">
    <xsd:import namespace="b34d7cda-6af1-48eb-8e82-0b18585f34fc"/>
    <xsd:import namespace="9acc2505-e50c-4e4a-af93-25f7979bad8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4d7cda-6af1-48eb-8e82-0b18585f34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d8c049-7cdf-491e-b78d-379a5e36f56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cc2505-e50c-4e4a-af93-25f7979bad8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6d0ef46-b855-42e3-a91a-5eaca9dd05b7}" ma:internalName="TaxCatchAll" ma:showField="CatchAllData" ma:web="9acc2505-e50c-4e4a-af93-25f7979bad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7A854C-B399-4FE0-BD6C-7DCB296F95CC}">
  <ds:schemaRefs>
    <ds:schemaRef ds:uri="b34d7cda-6af1-48eb-8e82-0b18585f34fc"/>
    <ds:schemaRef ds:uri="http://schemas.microsoft.com/office/infopath/2007/PartnerControls"/>
    <ds:schemaRef ds:uri="http://purl.org/dc/terms/"/>
    <ds:schemaRef ds:uri="http://purl.org/dc/elements/1.1/"/>
    <ds:schemaRef ds:uri="http://schemas.microsoft.com/office/2006/documentManagement/types"/>
    <ds:schemaRef ds:uri="http://purl.org/dc/dcmitype/"/>
    <ds:schemaRef ds:uri="http://schemas.openxmlformats.org/package/2006/metadata/core-properties"/>
    <ds:schemaRef ds:uri="9acc2505-e50c-4e4a-af93-25f7979bad8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10450D9-54AA-4035-BB31-81ACEF1ED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4d7cda-6af1-48eb-8e82-0b18585f34fc"/>
    <ds:schemaRef ds:uri="9acc2505-e50c-4e4a-af93-25f7979bad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DFE347-7F0E-4FCB-A83F-E7E941B7D0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3220</Words>
  <Application>Microsoft Office PowerPoint</Application>
  <PresentationFormat>Widescreen</PresentationFormat>
  <Paragraphs>409</Paragraphs>
  <Slides>56</Slides>
  <Notes>28</Notes>
  <HiddenSlides>1</HiddenSlides>
  <MMClips>0</MMClips>
  <ScaleCrop>false</ScaleCrop>
  <HeadingPairs>
    <vt:vector size="4" baseType="variant">
      <vt:variant>
        <vt:lpstr>Theme</vt:lpstr>
      </vt:variant>
      <vt:variant>
        <vt:i4>6</vt:i4>
      </vt:variant>
      <vt:variant>
        <vt:lpstr>Slide Titles</vt:lpstr>
      </vt:variant>
      <vt:variant>
        <vt:i4>56</vt:i4>
      </vt:variant>
    </vt:vector>
  </HeadingPairs>
  <TitlesOfParts>
    <vt:vector size="62" baseType="lpstr">
      <vt:lpstr>Husbanken</vt:lpstr>
      <vt:lpstr>2_Husbanken</vt:lpstr>
      <vt:lpstr>3_Husbanken</vt:lpstr>
      <vt:lpstr>1_Office-tema</vt:lpstr>
      <vt:lpstr>1_Office-tema</vt:lpstr>
      <vt:lpstr>Office-tema</vt:lpstr>
      <vt:lpstr>Digital dialogkonferanse:  Nytt system for kjernebankfunksjon </vt:lpstr>
      <vt:lpstr>Digital dialogkonferanse: Nytt system for kjernebankfunksjon </vt:lpstr>
      <vt:lpstr>Bakgrunn</vt:lpstr>
      <vt:lpstr>Språk</vt:lpstr>
      <vt:lpstr>Våre ambisjoner for tidlig markedsdialog</vt:lpstr>
      <vt:lpstr>Digital dialogkonferanse: Nytt system for kjernebankfunksjon </vt:lpstr>
      <vt:lpstr>PowerPoint Presentation</vt:lpstr>
      <vt:lpstr>Mulighetsrommet med IOA</vt:lpstr>
      <vt:lpstr>PowerPoint Presentation</vt:lpstr>
      <vt:lpstr>PowerPoint Presentation</vt:lpstr>
      <vt:lpstr>Digital dialogkonferanse: Nytt system for kjernebankfunksjon </vt:lpstr>
      <vt:lpstr>Om Husbanken</vt:lpstr>
      <vt:lpstr>Organisering</vt:lpstr>
      <vt:lpstr>Vårt samfunnsoppdrag</vt:lpstr>
      <vt:lpstr>Utfordringsbildet </vt:lpstr>
      <vt:lpstr>Sikker og effektiv forvalter</vt:lpstr>
      <vt:lpstr>Digital pådriver – Husbankens digitale portefølje</vt:lpstr>
      <vt:lpstr>Forvaltning av lån og tilskudd</vt:lpstr>
      <vt:lpstr>Forvaltningsavdelingen</vt:lpstr>
      <vt:lpstr>Eksempler på hva som gjør Husbanken spesiell</vt:lpstr>
      <vt:lpstr>Låneporteføljen</vt:lpstr>
      <vt:lpstr>Tilskuddsporteføljen</vt:lpstr>
      <vt:lpstr>Digital dialogkonferanse: Nytt system for kjernebankfunksjon </vt:lpstr>
      <vt:lpstr>Husbankens systemportefølje</vt:lpstr>
      <vt:lpstr>Oversikt over Husbankens løsninger for ulike målgrupper</vt:lpstr>
      <vt:lpstr>Prinsipper for kjernebank lån og tilskuddsforvaltning</vt:lpstr>
      <vt:lpstr>Prinsipper for kjernebank lån og tilskuddsforvaltning</vt:lpstr>
      <vt:lpstr>PowerPoint Presentation</vt:lpstr>
      <vt:lpstr>Omfang og behov</vt:lpstr>
      <vt:lpstr>PowerPoint Presentation</vt:lpstr>
      <vt:lpstr>PowerPoint Presentation</vt:lpstr>
      <vt:lpstr>PowerPoint Presentation</vt:lpstr>
      <vt:lpstr>Grunndata</vt:lpstr>
      <vt:lpstr>Kundeadministrasjon og kundekontroll</vt:lpstr>
      <vt:lpstr>Kvote- og rammestyring</vt:lpstr>
      <vt:lpstr>Avtaler og sikkerhet</vt:lpstr>
      <vt:lpstr>Betaling og betalingsoppfølging</vt:lpstr>
      <vt:lpstr>Innkreving</vt:lpstr>
      <vt:lpstr>Saksbehandling forvaltning lån og tilskudd</vt:lpstr>
      <vt:lpstr>Kundereskontro</vt:lpstr>
      <vt:lpstr>Støttefunksjoner</vt:lpstr>
      <vt:lpstr>Interne systemer som utvikles</vt:lpstr>
      <vt:lpstr>Andre interne systemer</vt:lpstr>
      <vt:lpstr>Integrasjoner</vt:lpstr>
      <vt:lpstr>Hvordan vi jobber – og hva vi kan teknologisk</vt:lpstr>
      <vt:lpstr>Operasjonsmodell</vt:lpstr>
      <vt:lpstr>Tekniske kapabiliteter</vt:lpstr>
      <vt:lpstr>Digital dialogkonferanse: Nytt system for kjernebankfunksjon </vt:lpstr>
      <vt:lpstr>Overordnet tidsramme</vt:lpstr>
      <vt:lpstr>Digital dialogkonferanse: Nytt system for kjernebankfunksjon </vt:lpstr>
      <vt:lpstr>Tilbakemeldinger på presentasjon om kommende oppdrag</vt:lpstr>
      <vt:lpstr>Digital dialogkonferanse: Nytt system for kjernebankfunksjon </vt:lpstr>
      <vt:lpstr>Videre 1:1 dialog med utvalgte leverandører</vt:lpstr>
      <vt:lpstr>Spørsmål som sendes ut til de som melder seg til 1:1 dialog</vt:lpstr>
      <vt:lpstr>Videre 1:1 dialog med utvalgte leverandører</vt:lpstr>
      <vt:lpstr>Takk for oppmerksomheten</vt:lpstr>
    </vt:vector>
  </TitlesOfParts>
  <Company>Husbanken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Bergli</dc:creator>
  <cp:lastModifiedBy>Terje Molle</cp:lastModifiedBy>
  <cp:revision>2</cp:revision>
  <dcterms:created xsi:type="dcterms:W3CDTF">2025-04-29T07:25:23Z</dcterms:created>
  <dcterms:modified xsi:type="dcterms:W3CDTF">2025-05-16T12:40:36Z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0x010100CB2202FB724FA64DA14A021607CF2CC2</vt:lpwstr>
  </property>
  <property fmtid="{D5CDD505-2E9C-101B-9397-08002B2CF9AE}" pid="3" name="MediaServiceImageTags">
    <vt:lpwstr/>
  </property>
</Properties>
</file>