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sldIdLst>
    <p:sldId id="5147" r:id="rId6"/>
  </p:sldIdLst>
  <p:sldSz cx="12192000" cy="6858000"/>
  <p:notesSz cx="7010400" cy="9296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  <a:srgbClr val="F1ECFC"/>
    <a:srgbClr val="EBE4F8"/>
    <a:srgbClr val="EAE4F7"/>
    <a:srgbClr val="EEE8FB"/>
    <a:srgbClr val="8936FE"/>
    <a:srgbClr val="7C17FF"/>
    <a:srgbClr val="19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5"/>
    <p:restoredTop sz="96426" autoAdjust="0"/>
  </p:normalViewPr>
  <p:slideViewPr>
    <p:cSldViewPr snapToGrid="0">
      <p:cViewPr>
        <p:scale>
          <a:sx n="142" d="100"/>
          <a:sy n="142" d="100"/>
        </p:scale>
        <p:origin x="37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Møller Endresen" userId="a9d0652d-1b8c-4910-ab48-dd08ae76edf4" providerId="ADAL" clId="{2589A6CE-2938-45AC-A090-4FC5875D4DA0}"/>
    <pc:docChg chg="delSld">
      <pc:chgData name="Cecilie Møller Endresen" userId="a9d0652d-1b8c-4910-ab48-dd08ae76edf4" providerId="ADAL" clId="{2589A6CE-2938-45AC-A090-4FC5875D4DA0}" dt="2023-04-17T13:17:09.431" v="3" actId="47"/>
      <pc:docMkLst>
        <pc:docMk/>
      </pc:docMkLst>
      <pc:sldChg chg="del">
        <pc:chgData name="Cecilie Møller Endresen" userId="a9d0652d-1b8c-4910-ab48-dd08ae76edf4" providerId="ADAL" clId="{2589A6CE-2938-45AC-A090-4FC5875D4DA0}" dt="2023-04-17T13:17:08.201" v="1" actId="47"/>
        <pc:sldMkLst>
          <pc:docMk/>
          <pc:sldMk cId="1396837134" sldId="367"/>
        </pc:sldMkLst>
      </pc:sldChg>
      <pc:sldChg chg="del">
        <pc:chgData name="Cecilie Møller Endresen" userId="a9d0652d-1b8c-4910-ab48-dd08ae76edf4" providerId="ADAL" clId="{2589A6CE-2938-45AC-A090-4FC5875D4DA0}" dt="2023-04-17T13:17:09.431" v="3" actId="47"/>
        <pc:sldMkLst>
          <pc:docMk/>
          <pc:sldMk cId="2298478952" sldId="369"/>
        </pc:sldMkLst>
      </pc:sldChg>
      <pc:sldChg chg="del">
        <pc:chgData name="Cecilie Møller Endresen" userId="a9d0652d-1b8c-4910-ab48-dd08ae76edf4" providerId="ADAL" clId="{2589A6CE-2938-45AC-A090-4FC5875D4DA0}" dt="2023-04-17T13:17:07.669" v="0" actId="47"/>
        <pc:sldMkLst>
          <pc:docMk/>
          <pc:sldMk cId="2699683472" sldId="2134806618"/>
        </pc:sldMkLst>
      </pc:sldChg>
      <pc:sldChg chg="del">
        <pc:chgData name="Cecilie Møller Endresen" userId="a9d0652d-1b8c-4910-ab48-dd08ae76edf4" providerId="ADAL" clId="{2589A6CE-2938-45AC-A090-4FC5875D4DA0}" dt="2023-04-17T13:17:08.799" v="2" actId="47"/>
        <pc:sldMkLst>
          <pc:docMk/>
          <pc:sldMk cId="544218682" sldId="21348066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4F6EA-1E7F-4A28-9D7D-187FD5ABC5C5}" type="datetimeFigureOut">
              <a:rPr lang="nb-NO" smtClean="0"/>
              <a:t>15.04.2023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46CC-5401-492B-B93F-4C38AC2CFF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0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A46CC-5401-492B-B93F-4C38AC2CFF0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89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91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18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22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70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16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E4636EF-6DEC-3E87-2729-075F9B82F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587" y="625975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DEBC464-097D-DBD0-6AAE-2C26E0F4EC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587" y="625975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515ED4-73FE-9E55-2AC2-8E46E95434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87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9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45AFDE-FE38-0EE1-24A7-FCCBD82CA4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1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17F57EA-B6EF-B82D-5489-B226849D1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DC816F8-A972-D983-5603-6464429CD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00794A-5139-3C66-E38D-C2B62BAEF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16530EB-BCFF-86F8-9781-1041A6DF04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5869BE-67DE-7EAC-B19A-7F55AAC87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15.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3399020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15.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3AFE96-4236-9EDC-CF57-A87749FA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75" y="1696818"/>
            <a:ext cx="9797929" cy="3175598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10.00</a:t>
            </a: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10.15	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Velkomme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n!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10.15 – 10.40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Ramme og mål for dagen. Hvem er med her i dag?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10.40 - 10.55 	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Avløpsslam – regelverksutvikling og trender hjemme og ute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10.55 – 11.30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Bakgrunn for fellesinitiativet, hva er situasjonen i dag for de 13 kommunene og hva er behovet?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11.30 - 12.15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LUNSJ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12.15 – 13.15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WORKSHOP – hvordan rigge oss sammen for fremtiden?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13.15 – 13.30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</a:t>
            </a:r>
            <a:b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13.30 – 14.00	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– forts.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14.00 – 14.15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Innspill, tilbakemeldinger og spørsmål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14.15 – 14.30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Veien videre – hva er neste steg?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14.30 – 15.00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Åpen dialog og TAKK FOR I DAG!</a:t>
            </a:r>
            <a:b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4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714F2B0-7DD7-475B-0499-2BFFF12DED50}"/>
              </a:ext>
            </a:extLst>
          </p:cNvPr>
          <p:cNvSpPr txBox="1"/>
          <p:nvPr/>
        </p:nvSpPr>
        <p:spPr>
          <a:xfrm>
            <a:off x="2167384" y="212642"/>
            <a:ext cx="1151303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Dialogkonferanse  </a:t>
            </a:r>
            <a:r>
              <a:rPr lang="nb-NO" sz="28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«Sammen om slam-behandling»</a:t>
            </a:r>
          </a:p>
          <a:p>
            <a:endParaRPr lang="nb-NO" sz="900" b="1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287C1DB-C637-32D7-D745-5E165B85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" y="50148"/>
            <a:ext cx="1492328" cy="1439767"/>
          </a:xfrm>
          <a:prstGeom prst="rect">
            <a:avLst/>
          </a:prstGeom>
        </p:spPr>
      </p:pic>
      <p:pic>
        <p:nvPicPr>
          <p:cNvPr id="7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5D45179D-DB8A-2FB7-FFF7-6538BF8D8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490" b="-2"/>
          <a:stretch/>
        </p:blipFill>
        <p:spPr>
          <a:xfrm>
            <a:off x="7559694" y="2706572"/>
            <a:ext cx="4924097" cy="490921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94084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618350c-2a85-41af-a2fa-8c7b1c690083" xsi:nil="true"/>
    <lcf76f155ced4ddcb4097134ff3c332f xmlns="f618350c-2a85-41af-a2fa-8c7b1c690083">
      <Terms xmlns="http://schemas.microsoft.com/office/infopath/2007/PartnerControls"/>
    </lcf76f155ced4ddcb4097134ff3c332f>
    <TaxCatchAll xmlns="749ab8b6-ff35-4a4f-9f18-9cef83ce64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BBD73E6FDFAC45ADCFAEA1EBDD8F2B" ma:contentTypeVersion="19" ma:contentTypeDescription="Opprett et nytt dokument." ma:contentTypeScope="" ma:versionID="a328874efdf17052f7eca3350283f138">
  <xsd:schema xmlns:xsd="http://www.w3.org/2001/XMLSchema" xmlns:xs="http://www.w3.org/2001/XMLSchema" xmlns:p="http://schemas.microsoft.com/office/2006/metadata/properties" xmlns:ns2="bd3b2477-909e-4f43-8683-a5760b10f11c" xmlns:ns3="f618350c-2a85-41af-a2fa-8c7b1c690083" xmlns:ns4="749ab8b6-ff35-4a4f-9f18-9cef83ce6420" targetNamespace="http://schemas.microsoft.com/office/2006/metadata/properties" ma:root="true" ma:fieldsID="791c4dab5d41e1a8e24ef87337886ac8" ns2:_="" ns3:_="" ns4:_="">
    <xsd:import namespace="bd3b2477-909e-4f43-8683-a5760b10f11c"/>
    <xsd:import namespace="f618350c-2a85-41af-a2fa-8c7b1c690083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b2477-909e-4f43-8683-a5760b10f1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8350c-2a85-41af-a2fa-8c7b1c690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Godkjenningsstatus" ma:internalName="Godkjennings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b05bca4-4173-426e-b117-658e4f3c89d2}" ma:internalName="TaxCatchAll" ma:showField="CatchAllData" ma:web="bd3b2477-909e-4f43-8683-a5760b10f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6D1B7-307E-435C-8B6D-76A7D5302CF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60E83A2-25BB-40EE-86B5-8DFC74649DEF}">
  <ds:schemaRefs>
    <ds:schemaRef ds:uri="http://purl.org/dc/elements/1.1/"/>
    <ds:schemaRef ds:uri="http://schemas.microsoft.com/office/2006/metadata/properties"/>
    <ds:schemaRef ds:uri="749ab8b6-ff35-4a4f-9f18-9cef83ce6420"/>
    <ds:schemaRef ds:uri="http://purl.org/dc/terms/"/>
    <ds:schemaRef ds:uri="bd3b2477-909e-4f43-8683-a5760b10f11c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618350c-2a85-41af-a2fa-8c7b1c6900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30DF27-1ADE-407C-9598-18295F158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b2477-909e-4f43-8683-a5760b10f11c"/>
    <ds:schemaRef ds:uri="f618350c-2a85-41af-a2fa-8c7b1c690083"/>
    <ds:schemaRef ds:uri="749ab8b6-ff35-4a4f-9f18-9cef83ce6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D330B31-0F93-48B5-8B46-A730038B0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158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Basis Grotesque</vt:lpstr>
      <vt:lpstr>Basis Grotesque Medium</vt:lpstr>
      <vt:lpstr>Calibri</vt:lpstr>
      <vt:lpstr>Suisse Works Bold</vt:lpstr>
      <vt:lpstr>1_Office-tema</vt:lpstr>
      <vt:lpstr>10.00 – 10.15 Velkommen!    10.15 – 10.40 Ramme og mål for dagen. Hvem er med her i dag?  10.40 - 10.55  Avløpsslam – regelverksutvikling og trender hjemme og ute  10.55 – 11.30  Bakgrunn for fellesinitiativet, hva er situasjonen i dag for de 13 kommunene og hva er behovet?  11.30 - 12.15 LUNSJ  12.15 – 13.15 WORKSHOP – hvordan rigge oss sammen for fremtiden?  13.15 – 13.30 PAUSE  13.30 – 14.00 WORKSHOP – forts.  14.00 – 14.15 Innspill, tilbakemeldinger og spørsmål  14.15 – 14.30 Veien videre – hva er neste steg?  14.30 – 15.00 Åpen dialog og TAKK FOR I DAG!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Skaaret Laustsen</dc:creator>
  <cp:lastModifiedBy>Cecilie Møller Endresen</cp:lastModifiedBy>
  <cp:revision>103</cp:revision>
  <cp:lastPrinted>2022-11-14T10:36:21Z</cp:lastPrinted>
  <dcterms:created xsi:type="dcterms:W3CDTF">2022-06-20T10:55:36Z</dcterms:created>
  <dcterms:modified xsi:type="dcterms:W3CDTF">2023-04-17T13:17:16Z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0x010100CDBBD73E6FDFAC45ADCFAEA1EBDD8F2B</vt:lpwstr>
  </property>
  <property fmtid="{D5CDD505-2E9C-101B-9397-08002B2CF9AE}" pid="3" name="MediaServiceImageTags">
    <vt:lpwstr/>
  </property>
</Properties>
</file>