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9"/>
  </p:notesMasterIdLst>
  <p:sldIdLst>
    <p:sldId id="5217" r:id="rId6"/>
    <p:sldId id="5199" r:id="rId7"/>
    <p:sldId id="521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EF768-6A70-43F3-BC4F-AB5B89017817}" v="5" dt="2022-12-12T15:57:50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Møller Endresen" userId="a9d0652d-1b8c-4910-ab48-dd08ae76edf4" providerId="ADAL" clId="{D1EEF768-6A70-43F3-BC4F-AB5B89017817}"/>
    <pc:docChg chg="custSel modSld">
      <pc:chgData name="Cecilie Møller Endresen" userId="a9d0652d-1b8c-4910-ab48-dd08ae76edf4" providerId="ADAL" clId="{D1EEF768-6A70-43F3-BC4F-AB5B89017817}" dt="2022-12-12T16:02:15.618" v="90" actId="1076"/>
      <pc:docMkLst>
        <pc:docMk/>
      </pc:docMkLst>
      <pc:sldChg chg="addSp delSp modSp mod">
        <pc:chgData name="Cecilie Møller Endresen" userId="a9d0652d-1b8c-4910-ab48-dd08ae76edf4" providerId="ADAL" clId="{D1EEF768-6A70-43F3-BC4F-AB5B89017817}" dt="2022-12-12T16:02:15.618" v="90" actId="1076"/>
        <pc:sldMkLst>
          <pc:docMk/>
          <pc:sldMk cId="1929502744" sldId="5218"/>
        </pc:sldMkLst>
        <pc:spChg chg="del">
          <ac:chgData name="Cecilie Møller Endresen" userId="a9d0652d-1b8c-4910-ab48-dd08ae76edf4" providerId="ADAL" clId="{D1EEF768-6A70-43F3-BC4F-AB5B89017817}" dt="2022-12-12T15:13:34.036" v="36" actId="21"/>
          <ac:spMkLst>
            <pc:docMk/>
            <pc:sldMk cId="1929502744" sldId="5218"/>
            <ac:spMk id="16" creationId="{109CFC34-041C-8545-D116-81F6ACBDED67}"/>
          </ac:spMkLst>
        </pc:spChg>
        <pc:spChg chg="add mod">
          <ac:chgData name="Cecilie Møller Endresen" userId="a9d0652d-1b8c-4910-ab48-dd08ae76edf4" providerId="ADAL" clId="{D1EEF768-6A70-43F3-BC4F-AB5B89017817}" dt="2022-12-12T15:59:11.551" v="78" actId="1076"/>
          <ac:spMkLst>
            <pc:docMk/>
            <pc:sldMk cId="1929502744" sldId="5218"/>
            <ac:spMk id="263" creationId="{31ACE8C4-FAA0-2D1F-1109-D7A67E31DE5E}"/>
          </ac:spMkLst>
        </pc:spChg>
        <pc:spChg chg="mod">
          <ac:chgData name="Cecilie Møller Endresen" userId="a9d0652d-1b8c-4910-ab48-dd08ae76edf4" providerId="ADAL" clId="{D1EEF768-6A70-43F3-BC4F-AB5B89017817}" dt="2022-12-12T15:13:11.238" v="34"/>
          <ac:spMkLst>
            <pc:docMk/>
            <pc:sldMk cId="1929502744" sldId="5218"/>
            <ac:spMk id="265" creationId="{5EB27EC7-B3AA-F4A2-23B4-85667AB95DCD}"/>
          </ac:spMkLst>
        </pc:spChg>
        <pc:spChg chg="add mod">
          <ac:chgData name="Cecilie Møller Endresen" userId="a9d0652d-1b8c-4910-ab48-dd08ae76edf4" providerId="ADAL" clId="{D1EEF768-6A70-43F3-BC4F-AB5B89017817}" dt="2022-12-12T15:13:37.250" v="37"/>
          <ac:spMkLst>
            <pc:docMk/>
            <pc:sldMk cId="1929502744" sldId="5218"/>
            <ac:spMk id="267" creationId="{D5936F00-93B4-A367-8BFC-FF800854C801}"/>
          </ac:spMkLst>
        </pc:spChg>
        <pc:spChg chg="add mod">
          <ac:chgData name="Cecilie Møller Endresen" userId="a9d0652d-1b8c-4910-ab48-dd08ae76edf4" providerId="ADAL" clId="{D1EEF768-6A70-43F3-BC4F-AB5B89017817}" dt="2022-12-12T16:02:15.618" v="90" actId="1076"/>
          <ac:spMkLst>
            <pc:docMk/>
            <pc:sldMk cId="1929502744" sldId="5218"/>
            <ac:spMk id="268" creationId="{01B86A3E-164E-78E1-F087-1190F41B1024}"/>
          </ac:spMkLst>
        </pc:spChg>
        <pc:grpChg chg="mod">
          <ac:chgData name="Cecilie Møller Endresen" userId="a9d0652d-1b8c-4910-ab48-dd08ae76edf4" providerId="ADAL" clId="{D1EEF768-6A70-43F3-BC4F-AB5B89017817}" dt="2022-12-12T15:12:53.450" v="32" actId="1076"/>
          <ac:grpSpMkLst>
            <pc:docMk/>
            <pc:sldMk cId="1929502744" sldId="5218"/>
            <ac:grpSpMk id="199" creationId="{1AB669D0-747B-5BEC-61ED-3867818C9B9C}"/>
          </ac:grpSpMkLst>
        </pc:grpChg>
        <pc:grpChg chg="add mod">
          <ac:chgData name="Cecilie Møller Endresen" userId="a9d0652d-1b8c-4910-ab48-dd08ae76edf4" providerId="ADAL" clId="{D1EEF768-6A70-43F3-BC4F-AB5B89017817}" dt="2022-12-12T15:13:21.014" v="35" actId="1076"/>
          <ac:grpSpMkLst>
            <pc:docMk/>
            <pc:sldMk cId="1929502744" sldId="5218"/>
            <ac:grpSpMk id="264" creationId="{5D19A58C-C5BB-DD81-2644-3B89987ACADD}"/>
          </ac:grpSpMkLst>
        </pc:grpChg>
        <pc:graphicFrameChg chg="add mod">
          <ac:chgData name="Cecilie Møller Endresen" userId="a9d0652d-1b8c-4910-ab48-dd08ae76edf4" providerId="ADAL" clId="{D1EEF768-6A70-43F3-BC4F-AB5B89017817}" dt="2022-12-12T15:59:05.486" v="77" actId="1076"/>
          <ac:graphicFrameMkLst>
            <pc:docMk/>
            <pc:sldMk cId="1929502744" sldId="5218"/>
            <ac:graphicFrameMk id="262" creationId="{0E896C20-717F-E6E0-1E19-A091A9A20579}"/>
          </ac:graphicFrameMkLst>
        </pc:graphicFrameChg>
        <pc:picChg chg="mod">
          <ac:chgData name="Cecilie Møller Endresen" userId="a9d0652d-1b8c-4910-ab48-dd08ae76edf4" providerId="ADAL" clId="{D1EEF768-6A70-43F3-BC4F-AB5B89017817}" dt="2022-12-12T15:13:02.379" v="33" actId="1076"/>
          <ac:picMkLst>
            <pc:docMk/>
            <pc:sldMk cId="1929502744" sldId="5218"/>
            <ac:picMk id="191" creationId="{53503063-FEB9-2E5D-27B5-565FD1B7D146}"/>
          </ac:picMkLst>
        </pc:picChg>
        <pc:picChg chg="mod">
          <ac:chgData name="Cecilie Møller Endresen" userId="a9d0652d-1b8c-4910-ab48-dd08ae76edf4" providerId="ADAL" clId="{D1EEF768-6A70-43F3-BC4F-AB5B89017817}" dt="2022-12-12T15:13:11.238" v="34"/>
          <ac:picMkLst>
            <pc:docMk/>
            <pc:sldMk cId="1929502744" sldId="5218"/>
            <ac:picMk id="266" creationId="{B63C2A99-2B73-F3CC-AC8F-E3E6E14731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CA91-B51D-4944-93BA-15F45F2783F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3B954-585C-4525-B3A6-F7BDD834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Cecilie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A46CC-5401-492B-B93F-4C38AC2CFF0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54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Cecilie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A46CC-5401-492B-B93F-4C38AC2CFF0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50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12. desember 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0C45241-FC65-9E61-5809-07B4690B77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5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47" y="570600"/>
            <a:ext cx="4932153" cy="62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4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95315" y="3463634"/>
            <a:ext cx="7201369" cy="1620203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312851" y="1908239"/>
            <a:ext cx="1566298" cy="1242156"/>
          </a:xfrm>
          <a:blipFill>
            <a:blip r:embed="rId2"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None/>
              <a:defRPr sz="1200">
                <a:solidFill>
                  <a:schemeClr val="dk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094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/m 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82" y="569963"/>
            <a:ext cx="4591418" cy="62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8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274" y="439992"/>
            <a:ext cx="3960753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092358" y="0"/>
            <a:ext cx="6099642" cy="6858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40274" y="1890237"/>
            <a:ext cx="3960753" cy="36004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608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23833" y="0"/>
            <a:ext cx="12315833" cy="6858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5999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274" y="439992"/>
            <a:ext cx="9316771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0275" y="1890237"/>
            <a:ext cx="4500855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56190" y="1890237"/>
            <a:ext cx="4500855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01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274" y="1890237"/>
            <a:ext cx="4500855" cy="63007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latin typeface="Basis Grotesque Medium" panose="02000603030000020004" pitchFamily="50" charset="0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40274" y="2520315"/>
            <a:ext cx="4500855" cy="2970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56190" y="1890237"/>
            <a:ext cx="4500855" cy="63007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latin typeface="Basis Grotesque Medium" panose="02000603030000020004" pitchFamily="50" charset="0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56190" y="2520315"/>
            <a:ext cx="4500855" cy="2970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440274" y="439992"/>
            <a:ext cx="9316771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183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4295658" y="5922741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ADD65-F585-4A49-0038-406FBEF7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3" y="2824344"/>
            <a:ext cx="3167555" cy="9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22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CA49B-A46F-645B-DA28-1D7548EBC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3" y="2824344"/>
            <a:ext cx="3167555" cy="986906"/>
          </a:xfrm>
          <a:prstGeom prst="rect">
            <a:avLst/>
          </a:prstGeom>
        </p:spPr>
      </p:pic>
      <p:sp>
        <p:nvSpPr>
          <p:cNvPr id="21" name="TekstSylinder 6">
            <a:extLst>
              <a:ext uri="{FF2B5EF4-FFF2-40B4-BE49-F238E27FC236}">
                <a16:creationId xmlns:a16="http://schemas.microsoft.com/office/drawing/2014/main" id="{3F531F7D-562B-1458-D1AD-7002BE94654F}"/>
              </a:ext>
            </a:extLst>
          </p:cNvPr>
          <p:cNvSpPr txBox="1"/>
          <p:nvPr userDrawn="1"/>
        </p:nvSpPr>
        <p:spPr>
          <a:xfrm>
            <a:off x="504096" y="6200630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E4636EF-6DEC-3E87-2729-075F9B82F1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7587" y="6259755"/>
            <a:ext cx="3340317" cy="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7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CA49B-A46F-645B-DA28-1D7548EBC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3" y="2824344"/>
            <a:ext cx="3167555" cy="986906"/>
          </a:xfrm>
          <a:prstGeom prst="rect">
            <a:avLst/>
          </a:prstGeom>
        </p:spPr>
      </p:pic>
      <p:sp>
        <p:nvSpPr>
          <p:cNvPr id="21" name="TekstSylinder 6">
            <a:extLst>
              <a:ext uri="{FF2B5EF4-FFF2-40B4-BE49-F238E27FC236}">
                <a16:creationId xmlns:a16="http://schemas.microsoft.com/office/drawing/2014/main" id="{3F531F7D-562B-1458-D1AD-7002BE94654F}"/>
              </a:ext>
            </a:extLst>
          </p:cNvPr>
          <p:cNvSpPr txBox="1"/>
          <p:nvPr userDrawn="1"/>
        </p:nvSpPr>
        <p:spPr>
          <a:xfrm>
            <a:off x="504096" y="6200630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DEBC464-097D-DBD0-6AAE-2C26E0F4EC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7587" y="6259755"/>
            <a:ext cx="3340317" cy="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4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12. desember 2022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2CC2416-5854-EA78-A02F-730F17B23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515ED4-73FE-9E55-2AC2-8E46E95434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874" y="6220165"/>
            <a:ext cx="3340317" cy="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40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204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5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12. desember 2022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2CC2416-5854-EA78-A02F-730F17B23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345AFDE-FE38-0EE1-24A7-FCCBD82CA4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874" y="6220165"/>
            <a:ext cx="3340317" cy="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2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12. desember 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48" y="0"/>
            <a:ext cx="583425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17F57EA-B6EF-B82D-5489-B226849D1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4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12. desember 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69" y="0"/>
            <a:ext cx="6547531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DC816F8-A972-D983-5603-6464429CDE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5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/m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12. desember 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00794A-5139-3C66-E38D-C2B62BAEF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9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video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12. desember 2022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8105A3F-4C09-4062-586E-2A8D39182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16530EB-BCFF-86F8-9781-1041A6DF04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4874" y="6220165"/>
            <a:ext cx="3340317" cy="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video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12. desember 2022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8105A3F-4C09-4062-586E-2A8D39182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55869BE-67DE-7EAC-B19A-7F55AAC877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4874" y="6220165"/>
            <a:ext cx="3340317" cy="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6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60753" y="2231518"/>
            <a:ext cx="6481232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60753" y="4247770"/>
            <a:ext cx="6481232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dk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12. desember 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71" y="570600"/>
            <a:ext cx="9163629" cy="62874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D13BC05-0A7F-AC13-024C-BD181D6499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3399020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275" y="439992"/>
            <a:ext cx="5581061" cy="113723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274" y="1890237"/>
            <a:ext cx="5581061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04096" y="6210777"/>
            <a:ext cx="162030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3A2DB4E-71D0-4E8F-98FA-0209E05823F3}" type="datetime4">
              <a:rPr lang="nb-NO" smtClean="0"/>
              <a:t>12. desember 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3" y="6210777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44988" y="6210777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9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68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02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36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70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6E69569-8433-4679-906A-D35F7C42D7BF}"/>
              </a:ext>
            </a:extLst>
          </p:cNvPr>
          <p:cNvSpPr/>
          <p:nvPr/>
        </p:nvSpPr>
        <p:spPr>
          <a:xfrm>
            <a:off x="0" y="3765376"/>
            <a:ext cx="12192000" cy="3092624"/>
          </a:xfrm>
          <a:prstGeom prst="rect">
            <a:avLst/>
          </a:prstGeom>
          <a:solidFill>
            <a:srgbClr val="EBE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123" name="Plassholder for tekst 3">
            <a:extLst>
              <a:ext uri="{FF2B5EF4-FFF2-40B4-BE49-F238E27FC236}">
                <a16:creationId xmlns:a16="http://schemas.microsoft.com/office/drawing/2014/main" id="{7D4B25B9-4A7D-37CA-ACC4-73066B786E42}"/>
              </a:ext>
            </a:extLst>
          </p:cNvPr>
          <p:cNvSpPr txBox="1">
            <a:spLocks/>
          </p:cNvSpPr>
          <p:nvPr/>
        </p:nvSpPr>
        <p:spPr>
          <a:xfrm>
            <a:off x="4475990" y="5448843"/>
            <a:ext cx="1833995" cy="1104041"/>
          </a:xfrm>
          <a:prstGeom prst="roundRect">
            <a:avLst>
              <a:gd name="adj" fmla="val 28628"/>
            </a:avLst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124" name="Plassholder for tekst 3">
            <a:extLst>
              <a:ext uri="{FF2B5EF4-FFF2-40B4-BE49-F238E27FC236}">
                <a16:creationId xmlns:a16="http://schemas.microsoft.com/office/drawing/2014/main" id="{518FD48E-E379-B364-F9E5-AF774F96AA78}"/>
              </a:ext>
            </a:extLst>
          </p:cNvPr>
          <p:cNvSpPr txBox="1">
            <a:spLocks/>
          </p:cNvSpPr>
          <p:nvPr/>
        </p:nvSpPr>
        <p:spPr>
          <a:xfrm>
            <a:off x="2853664" y="5927791"/>
            <a:ext cx="4818707" cy="702218"/>
          </a:xfrm>
          <a:prstGeom prst="roundRect">
            <a:avLst>
              <a:gd name="adj" fmla="val 36870"/>
            </a:avLst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119" name="Plassholder for tekst 3">
            <a:extLst>
              <a:ext uri="{FF2B5EF4-FFF2-40B4-BE49-F238E27FC236}">
                <a16:creationId xmlns:a16="http://schemas.microsoft.com/office/drawing/2014/main" id="{D3F94C60-A3E1-AD1B-9B77-AD454E9EE853}"/>
              </a:ext>
            </a:extLst>
          </p:cNvPr>
          <p:cNvSpPr txBox="1">
            <a:spLocks/>
          </p:cNvSpPr>
          <p:nvPr/>
        </p:nvSpPr>
        <p:spPr>
          <a:xfrm>
            <a:off x="3519779" y="4107728"/>
            <a:ext cx="1833995" cy="1129667"/>
          </a:xfrm>
          <a:prstGeom prst="roundRect">
            <a:avLst>
              <a:gd name="adj" fmla="val 25264"/>
            </a:avLst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120" name="Plassholder for tekst 3">
            <a:extLst>
              <a:ext uri="{FF2B5EF4-FFF2-40B4-BE49-F238E27FC236}">
                <a16:creationId xmlns:a16="http://schemas.microsoft.com/office/drawing/2014/main" id="{0319A919-1251-8AF2-102E-B07F7D0FFF3E}"/>
              </a:ext>
            </a:extLst>
          </p:cNvPr>
          <p:cNvSpPr txBox="1">
            <a:spLocks/>
          </p:cNvSpPr>
          <p:nvPr/>
        </p:nvSpPr>
        <p:spPr>
          <a:xfrm>
            <a:off x="3178897" y="4056230"/>
            <a:ext cx="3705676" cy="700642"/>
          </a:xfrm>
          <a:prstGeom prst="roundRect">
            <a:avLst>
              <a:gd name="adj" fmla="val 37967"/>
            </a:avLst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118" name="Plassholder for tekst 3">
            <a:extLst>
              <a:ext uri="{FF2B5EF4-FFF2-40B4-BE49-F238E27FC236}">
                <a16:creationId xmlns:a16="http://schemas.microsoft.com/office/drawing/2014/main" id="{978E9F86-84B8-106F-CFBC-94123A7D60A5}"/>
              </a:ext>
            </a:extLst>
          </p:cNvPr>
          <p:cNvSpPr txBox="1">
            <a:spLocks/>
          </p:cNvSpPr>
          <p:nvPr/>
        </p:nvSpPr>
        <p:spPr>
          <a:xfrm>
            <a:off x="4541534" y="366014"/>
            <a:ext cx="4872155" cy="1541090"/>
          </a:xfrm>
          <a:prstGeom prst="roundRect">
            <a:avLst>
              <a:gd name="adj" fmla="val 20299"/>
            </a:avLst>
          </a:prstGeom>
          <a:solidFill>
            <a:srgbClr val="EBE4F8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108" name="Plassholder for tekst 3">
            <a:extLst>
              <a:ext uri="{FF2B5EF4-FFF2-40B4-BE49-F238E27FC236}">
                <a16:creationId xmlns:a16="http://schemas.microsoft.com/office/drawing/2014/main" id="{02233EB0-6F21-4D45-069F-99C40280A3DC}"/>
              </a:ext>
            </a:extLst>
          </p:cNvPr>
          <p:cNvSpPr txBox="1">
            <a:spLocks/>
          </p:cNvSpPr>
          <p:nvPr/>
        </p:nvSpPr>
        <p:spPr>
          <a:xfrm>
            <a:off x="2876225" y="4056230"/>
            <a:ext cx="1473320" cy="1651168"/>
          </a:xfrm>
          <a:prstGeom prst="roundRect">
            <a:avLst>
              <a:gd name="adj" fmla="val 18892"/>
            </a:avLst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46" name="Plassholder for tekst 3">
            <a:extLst>
              <a:ext uri="{FF2B5EF4-FFF2-40B4-BE49-F238E27FC236}">
                <a16:creationId xmlns:a16="http://schemas.microsoft.com/office/drawing/2014/main" id="{2310D9CD-90E5-F07D-5E56-E7E553ACF7D5}"/>
              </a:ext>
            </a:extLst>
          </p:cNvPr>
          <p:cNvSpPr txBox="1">
            <a:spLocks/>
          </p:cNvSpPr>
          <p:nvPr/>
        </p:nvSpPr>
        <p:spPr>
          <a:xfrm>
            <a:off x="7184488" y="3981688"/>
            <a:ext cx="1828800" cy="696511"/>
          </a:xfrm>
          <a:prstGeom prst="roundRect">
            <a:avLst>
              <a:gd name="adj" fmla="val 36034"/>
            </a:avLst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96" name="Plassholder for tekst 3">
            <a:extLst>
              <a:ext uri="{FF2B5EF4-FFF2-40B4-BE49-F238E27FC236}">
                <a16:creationId xmlns:a16="http://schemas.microsoft.com/office/drawing/2014/main" id="{A26AA6BB-FF0A-622E-033F-F5A6E0A8CF45}"/>
              </a:ext>
            </a:extLst>
          </p:cNvPr>
          <p:cNvSpPr txBox="1">
            <a:spLocks/>
          </p:cNvSpPr>
          <p:nvPr/>
        </p:nvSpPr>
        <p:spPr>
          <a:xfrm>
            <a:off x="507979" y="4058560"/>
            <a:ext cx="1828800" cy="1254325"/>
          </a:xfrm>
          <a:prstGeom prst="roundRect">
            <a:avLst>
              <a:gd name="adj" fmla="val 23126"/>
            </a:avLst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103" name="Plassholder for tekst 3">
            <a:extLst>
              <a:ext uri="{FF2B5EF4-FFF2-40B4-BE49-F238E27FC236}">
                <a16:creationId xmlns:a16="http://schemas.microsoft.com/office/drawing/2014/main" id="{9984BD90-6218-239E-7992-37D249787A5A}"/>
              </a:ext>
            </a:extLst>
          </p:cNvPr>
          <p:cNvSpPr txBox="1">
            <a:spLocks/>
          </p:cNvSpPr>
          <p:nvPr/>
        </p:nvSpPr>
        <p:spPr>
          <a:xfrm>
            <a:off x="507979" y="5472074"/>
            <a:ext cx="1828800" cy="1161995"/>
          </a:xfrm>
          <a:prstGeom prst="roundRect">
            <a:avLst>
              <a:gd name="adj" fmla="val 23126"/>
            </a:avLst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49" name="Plassholder for tekst 3">
            <a:extLst>
              <a:ext uri="{FF2B5EF4-FFF2-40B4-BE49-F238E27FC236}">
                <a16:creationId xmlns:a16="http://schemas.microsoft.com/office/drawing/2014/main" id="{6A4EF9D6-FAFE-AE33-05BE-A12C5A5D6998}"/>
              </a:ext>
            </a:extLst>
          </p:cNvPr>
          <p:cNvSpPr txBox="1">
            <a:spLocks/>
          </p:cNvSpPr>
          <p:nvPr/>
        </p:nvSpPr>
        <p:spPr>
          <a:xfrm>
            <a:off x="5545658" y="4938113"/>
            <a:ext cx="3705676" cy="1691746"/>
          </a:xfrm>
          <a:prstGeom prst="roundRect">
            <a:avLst>
              <a:gd name="adj" fmla="val 17425"/>
            </a:avLst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4BA87345-F302-FC6E-94BC-AB9FBA39EF35}"/>
              </a:ext>
            </a:extLst>
          </p:cNvPr>
          <p:cNvSpPr txBox="1">
            <a:spLocks/>
          </p:cNvSpPr>
          <p:nvPr/>
        </p:nvSpPr>
        <p:spPr>
          <a:xfrm>
            <a:off x="6821962" y="582760"/>
            <a:ext cx="2591728" cy="2077206"/>
          </a:xfrm>
          <a:prstGeom prst="roundRect">
            <a:avLst>
              <a:gd name="adj" fmla="val 17250"/>
            </a:avLst>
          </a:prstGeom>
          <a:solidFill>
            <a:srgbClr val="EBE4F8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24" name="Plassholder for tekst 3">
            <a:extLst>
              <a:ext uri="{FF2B5EF4-FFF2-40B4-BE49-F238E27FC236}">
                <a16:creationId xmlns:a16="http://schemas.microsoft.com/office/drawing/2014/main" id="{967C4569-D064-422A-45D5-5F21C7E75689}"/>
              </a:ext>
            </a:extLst>
          </p:cNvPr>
          <p:cNvSpPr txBox="1">
            <a:spLocks/>
          </p:cNvSpPr>
          <p:nvPr/>
        </p:nvSpPr>
        <p:spPr>
          <a:xfrm>
            <a:off x="2476471" y="582759"/>
            <a:ext cx="2482493" cy="1510885"/>
          </a:xfrm>
          <a:prstGeom prst="roundRect">
            <a:avLst>
              <a:gd name="adj" fmla="val 24929"/>
            </a:avLst>
          </a:prstGeom>
          <a:solidFill>
            <a:srgbClr val="EBE4F8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5DDC8C9-97B6-EF05-1CBA-5F8DEE2E5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48" y="2922861"/>
            <a:ext cx="1168396" cy="103093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B0FF32-3228-5836-9C68-B4079ECBE7E3}"/>
              </a:ext>
            </a:extLst>
          </p:cNvPr>
          <p:cNvCxnSpPr>
            <a:cxnSpLocks/>
          </p:cNvCxnSpPr>
          <p:nvPr/>
        </p:nvCxnSpPr>
        <p:spPr>
          <a:xfrm>
            <a:off x="-9397" y="3778955"/>
            <a:ext cx="12201397" cy="0"/>
          </a:xfrm>
          <a:prstGeom prst="straightConnector1">
            <a:avLst/>
          </a:prstGeom>
          <a:ln w="19050">
            <a:solidFill>
              <a:srgbClr val="191B1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7630D3C-402D-6F00-25ED-6D099BA16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106" y="2883456"/>
            <a:ext cx="1399444" cy="1234803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5609BC6-FFFF-2F84-E8F6-29DD8D513A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5"/>
          <a:stretch/>
        </p:blipFill>
        <p:spPr>
          <a:xfrm>
            <a:off x="9336838" y="2949955"/>
            <a:ext cx="1399444" cy="83083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1B6BBDB-E910-B5A9-B1BE-208D8AE574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17346" r="7551" b="19200"/>
          <a:stretch/>
        </p:blipFill>
        <p:spPr>
          <a:xfrm>
            <a:off x="2939435" y="3004970"/>
            <a:ext cx="1100467" cy="813221"/>
          </a:xfrm>
          <a:prstGeom prst="rect">
            <a:avLst/>
          </a:prstGeom>
          <a:noFill/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A5E2A99-CCD8-B40F-CAE5-D04F17DBD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6" y="2818545"/>
            <a:ext cx="1221249" cy="1077573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C86EFF-5D5C-6C8E-1C6A-EAECC19485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930" y="2684774"/>
            <a:ext cx="934333" cy="82441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42156F7-8004-3646-E0BD-122F1FC7EE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94" y="3089476"/>
            <a:ext cx="1032410" cy="910950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4366EB73-0075-D4DC-3953-8845B7C4A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2916" y="4421689"/>
            <a:ext cx="1050881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buNone/>
            </a:pPr>
            <a:r>
              <a:rPr lang="nb-NO" sz="900" dirty="0"/>
              <a:t>HUSHOLDNINGER</a:t>
            </a:r>
          </a:p>
        </p:txBody>
      </p:sp>
      <p:sp>
        <p:nvSpPr>
          <p:cNvPr id="22" name="Plassholder for tekst 3">
            <a:extLst>
              <a:ext uri="{FF2B5EF4-FFF2-40B4-BE49-F238E27FC236}">
                <a16:creationId xmlns:a16="http://schemas.microsoft.com/office/drawing/2014/main" id="{CFCDB9A3-3316-85CE-6FAE-76EB1CB927F4}"/>
              </a:ext>
            </a:extLst>
          </p:cNvPr>
          <p:cNvSpPr txBox="1">
            <a:spLocks/>
          </p:cNvSpPr>
          <p:nvPr/>
        </p:nvSpPr>
        <p:spPr>
          <a:xfrm>
            <a:off x="7270494" y="4121681"/>
            <a:ext cx="1550682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TRANSPORTØRER</a:t>
            </a:r>
          </a:p>
        </p:txBody>
      </p:sp>
      <p:sp>
        <p:nvSpPr>
          <p:cNvPr id="25" name="Plassholder for tekst 3">
            <a:extLst>
              <a:ext uri="{FF2B5EF4-FFF2-40B4-BE49-F238E27FC236}">
                <a16:creationId xmlns:a16="http://schemas.microsoft.com/office/drawing/2014/main" id="{27A519EB-4D41-89A8-21B3-DF12A5871DBC}"/>
              </a:ext>
            </a:extLst>
          </p:cNvPr>
          <p:cNvSpPr txBox="1">
            <a:spLocks/>
          </p:cNvSpPr>
          <p:nvPr/>
        </p:nvSpPr>
        <p:spPr>
          <a:xfrm>
            <a:off x="5025867" y="1075173"/>
            <a:ext cx="1118911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KOMMUNEDIREKTØR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1D7C13D-0D06-671D-1E08-23C166ABD342}"/>
              </a:ext>
            </a:extLst>
          </p:cNvPr>
          <p:cNvSpPr txBox="1">
            <a:spLocks/>
          </p:cNvSpPr>
          <p:nvPr/>
        </p:nvSpPr>
        <p:spPr>
          <a:xfrm>
            <a:off x="5025867" y="1311263"/>
            <a:ext cx="1118911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POLITIKERE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BC8268CA-7132-D544-6F8E-5943702F23A6}"/>
              </a:ext>
            </a:extLst>
          </p:cNvPr>
          <p:cNvSpPr txBox="1">
            <a:spLocks/>
          </p:cNvSpPr>
          <p:nvPr/>
        </p:nvSpPr>
        <p:spPr>
          <a:xfrm>
            <a:off x="7270497" y="4417894"/>
            <a:ext cx="1550682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SLAMSPREDERE</a:t>
            </a:r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BA93491F-A85F-97D3-5666-ED2072D3C32C}"/>
              </a:ext>
            </a:extLst>
          </p:cNvPr>
          <p:cNvSpPr/>
          <p:nvPr/>
        </p:nvSpPr>
        <p:spPr>
          <a:xfrm rot="5400000">
            <a:off x="7348592" y="3713309"/>
            <a:ext cx="147886" cy="127488"/>
          </a:xfrm>
          <a:prstGeom prst="triangle">
            <a:avLst/>
          </a:prstGeom>
          <a:solidFill>
            <a:srgbClr val="19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512B6440-A14E-DB0E-8541-61CC6D762A88}"/>
              </a:ext>
            </a:extLst>
          </p:cNvPr>
          <p:cNvSpPr/>
          <p:nvPr/>
        </p:nvSpPr>
        <p:spPr>
          <a:xfrm rot="5400000">
            <a:off x="9316029" y="3711204"/>
            <a:ext cx="147886" cy="127488"/>
          </a:xfrm>
          <a:prstGeom prst="triangle">
            <a:avLst/>
          </a:prstGeom>
          <a:solidFill>
            <a:srgbClr val="19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F451F778-465E-667B-8311-2B6FCDDA13AC}"/>
              </a:ext>
            </a:extLst>
          </p:cNvPr>
          <p:cNvSpPr/>
          <p:nvPr/>
        </p:nvSpPr>
        <p:spPr>
          <a:xfrm rot="5400000">
            <a:off x="2542121" y="3713650"/>
            <a:ext cx="147886" cy="127488"/>
          </a:xfrm>
          <a:prstGeom prst="triangle">
            <a:avLst/>
          </a:prstGeom>
          <a:solidFill>
            <a:srgbClr val="19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50" name="Plassholder for tekst 3">
            <a:extLst>
              <a:ext uri="{FF2B5EF4-FFF2-40B4-BE49-F238E27FC236}">
                <a16:creationId xmlns:a16="http://schemas.microsoft.com/office/drawing/2014/main" id="{9E8EF51D-219D-E5CA-57D2-AFD3EDBE76DB}"/>
              </a:ext>
            </a:extLst>
          </p:cNvPr>
          <p:cNvSpPr txBox="1">
            <a:spLocks/>
          </p:cNvSpPr>
          <p:nvPr/>
        </p:nvSpPr>
        <p:spPr>
          <a:xfrm>
            <a:off x="9158560" y="582759"/>
            <a:ext cx="2482493" cy="1556182"/>
          </a:xfrm>
          <a:prstGeom prst="roundRect">
            <a:avLst>
              <a:gd name="adj" fmla="val 17917"/>
            </a:avLst>
          </a:prstGeom>
          <a:solidFill>
            <a:srgbClr val="EBE4F8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47" name="Plassholder for tekst 3">
            <a:extLst>
              <a:ext uri="{FF2B5EF4-FFF2-40B4-BE49-F238E27FC236}">
                <a16:creationId xmlns:a16="http://schemas.microsoft.com/office/drawing/2014/main" id="{76458812-FA3B-39E3-7B55-83085451E103}"/>
              </a:ext>
            </a:extLst>
          </p:cNvPr>
          <p:cNvSpPr txBox="1">
            <a:spLocks/>
          </p:cNvSpPr>
          <p:nvPr/>
        </p:nvSpPr>
        <p:spPr>
          <a:xfrm>
            <a:off x="2800548" y="1553586"/>
            <a:ext cx="1015959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NABOER</a:t>
            </a:r>
          </a:p>
        </p:txBody>
      </p:sp>
      <p:sp>
        <p:nvSpPr>
          <p:cNvPr id="52" name="Plassholder for tekst 3">
            <a:extLst>
              <a:ext uri="{FF2B5EF4-FFF2-40B4-BE49-F238E27FC236}">
                <a16:creationId xmlns:a16="http://schemas.microsoft.com/office/drawing/2014/main" id="{0A9D6363-D8FA-FD18-8533-0BD3D7236DBD}"/>
              </a:ext>
            </a:extLst>
          </p:cNvPr>
          <p:cNvSpPr txBox="1">
            <a:spLocks/>
          </p:cNvSpPr>
          <p:nvPr/>
        </p:nvSpPr>
        <p:spPr>
          <a:xfrm>
            <a:off x="2800548" y="1325930"/>
            <a:ext cx="1015959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TURGÅERE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D7EC7384-FED0-09E4-A3D0-DEBFEAEEA9DF}"/>
              </a:ext>
            </a:extLst>
          </p:cNvPr>
          <p:cNvSpPr txBox="1">
            <a:spLocks/>
          </p:cNvSpPr>
          <p:nvPr/>
        </p:nvSpPr>
        <p:spPr>
          <a:xfrm>
            <a:off x="902916" y="4651673"/>
            <a:ext cx="1050880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INDUSTRI</a:t>
            </a:r>
          </a:p>
        </p:txBody>
      </p:sp>
      <p:sp>
        <p:nvSpPr>
          <p:cNvPr id="57" name="Plassholder for tekst 3">
            <a:extLst>
              <a:ext uri="{FF2B5EF4-FFF2-40B4-BE49-F238E27FC236}">
                <a16:creationId xmlns:a16="http://schemas.microsoft.com/office/drawing/2014/main" id="{C0B77815-26E0-C994-F330-31688945A84E}"/>
              </a:ext>
            </a:extLst>
          </p:cNvPr>
          <p:cNvSpPr txBox="1">
            <a:spLocks/>
          </p:cNvSpPr>
          <p:nvPr/>
        </p:nvSpPr>
        <p:spPr>
          <a:xfrm>
            <a:off x="521932" y="6316341"/>
            <a:ext cx="1812849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KJEMIKALIELEVERANDØRER</a:t>
            </a:r>
          </a:p>
        </p:txBody>
      </p:sp>
      <p:sp>
        <p:nvSpPr>
          <p:cNvPr id="58" name="Plassholder for tekst 3">
            <a:extLst>
              <a:ext uri="{FF2B5EF4-FFF2-40B4-BE49-F238E27FC236}">
                <a16:creationId xmlns:a16="http://schemas.microsoft.com/office/drawing/2014/main" id="{AC828C5B-461C-D548-329C-E44DA13E3FDC}"/>
              </a:ext>
            </a:extLst>
          </p:cNvPr>
          <p:cNvSpPr txBox="1">
            <a:spLocks/>
          </p:cNvSpPr>
          <p:nvPr/>
        </p:nvSpPr>
        <p:spPr>
          <a:xfrm>
            <a:off x="507618" y="5849972"/>
            <a:ext cx="1841476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SEPTIKK</a:t>
            </a:r>
          </a:p>
        </p:txBody>
      </p:sp>
      <p:sp>
        <p:nvSpPr>
          <p:cNvPr id="59" name="Plassholder for tekst 3">
            <a:extLst>
              <a:ext uri="{FF2B5EF4-FFF2-40B4-BE49-F238E27FC236}">
                <a16:creationId xmlns:a16="http://schemas.microsoft.com/office/drawing/2014/main" id="{C57C7591-702C-70D3-08FF-378410AB5375}"/>
              </a:ext>
            </a:extLst>
          </p:cNvPr>
          <p:cNvSpPr txBox="1">
            <a:spLocks/>
          </p:cNvSpPr>
          <p:nvPr/>
        </p:nvSpPr>
        <p:spPr>
          <a:xfrm>
            <a:off x="507618" y="6076895"/>
            <a:ext cx="1841476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RENOVASJONSSELSKAP </a:t>
            </a:r>
          </a:p>
        </p:txBody>
      </p:sp>
      <p:sp>
        <p:nvSpPr>
          <p:cNvPr id="60" name="Plassholder for tekst 3">
            <a:extLst>
              <a:ext uri="{FF2B5EF4-FFF2-40B4-BE49-F238E27FC236}">
                <a16:creationId xmlns:a16="http://schemas.microsoft.com/office/drawing/2014/main" id="{F4F001BF-2747-89D8-61FE-6C0D9233B8AB}"/>
              </a:ext>
            </a:extLst>
          </p:cNvPr>
          <p:cNvSpPr txBox="1">
            <a:spLocks/>
          </p:cNvSpPr>
          <p:nvPr/>
        </p:nvSpPr>
        <p:spPr>
          <a:xfrm>
            <a:off x="902916" y="4888505"/>
            <a:ext cx="1050880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BØNDER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13F036F-A7AD-2189-5C24-BA4E2FBF9FEA}"/>
              </a:ext>
            </a:extLst>
          </p:cNvPr>
          <p:cNvSpPr txBox="1">
            <a:spLocks/>
          </p:cNvSpPr>
          <p:nvPr/>
        </p:nvSpPr>
        <p:spPr>
          <a:xfrm>
            <a:off x="7247291" y="1639124"/>
            <a:ext cx="1346938" cy="14850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HELSEMYNDIGHET</a:t>
            </a:r>
          </a:p>
        </p:txBody>
      </p:sp>
      <p:sp>
        <p:nvSpPr>
          <p:cNvPr id="26" name="Plassholder for tekst 3">
            <a:extLst>
              <a:ext uri="{FF2B5EF4-FFF2-40B4-BE49-F238E27FC236}">
                <a16:creationId xmlns:a16="http://schemas.microsoft.com/office/drawing/2014/main" id="{0821BABF-40D7-4BE4-0CE7-AA08D0DCEA08}"/>
              </a:ext>
            </a:extLst>
          </p:cNvPr>
          <p:cNvSpPr txBox="1">
            <a:spLocks/>
          </p:cNvSpPr>
          <p:nvPr/>
        </p:nvSpPr>
        <p:spPr>
          <a:xfrm>
            <a:off x="7247291" y="1101481"/>
            <a:ext cx="1346938" cy="14850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MATTILSYNET</a:t>
            </a:r>
          </a:p>
        </p:txBody>
      </p:sp>
      <p:sp>
        <p:nvSpPr>
          <p:cNvPr id="32" name="Plassholder for tekst 3">
            <a:extLst>
              <a:ext uri="{FF2B5EF4-FFF2-40B4-BE49-F238E27FC236}">
                <a16:creationId xmlns:a16="http://schemas.microsoft.com/office/drawing/2014/main" id="{42B43BB5-CEF6-2A69-0564-3A583ACD1950}"/>
              </a:ext>
            </a:extLst>
          </p:cNvPr>
          <p:cNvSpPr txBox="1">
            <a:spLocks/>
          </p:cNvSpPr>
          <p:nvPr/>
        </p:nvSpPr>
        <p:spPr>
          <a:xfrm>
            <a:off x="7247291" y="1277927"/>
            <a:ext cx="1346938" cy="14850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PLANMYNDIGHET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DCA59454-40EB-DCF5-C45E-E44E3A90DE5B}"/>
              </a:ext>
            </a:extLst>
          </p:cNvPr>
          <p:cNvSpPr txBox="1">
            <a:spLocks/>
          </p:cNvSpPr>
          <p:nvPr/>
        </p:nvSpPr>
        <p:spPr>
          <a:xfrm>
            <a:off x="7247291" y="1457339"/>
            <a:ext cx="1346938" cy="14850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LANDBRUKSMYNDIGHET </a:t>
            </a:r>
          </a:p>
        </p:txBody>
      </p:sp>
      <p:sp>
        <p:nvSpPr>
          <p:cNvPr id="34" name="Plassholder for tekst 3">
            <a:extLst>
              <a:ext uri="{FF2B5EF4-FFF2-40B4-BE49-F238E27FC236}">
                <a16:creationId xmlns:a16="http://schemas.microsoft.com/office/drawing/2014/main" id="{9088773A-575C-3071-64D6-21C5351B7C9B}"/>
              </a:ext>
            </a:extLst>
          </p:cNvPr>
          <p:cNvSpPr txBox="1">
            <a:spLocks/>
          </p:cNvSpPr>
          <p:nvPr/>
        </p:nvSpPr>
        <p:spPr>
          <a:xfrm>
            <a:off x="7247291" y="1820910"/>
            <a:ext cx="1346938" cy="14850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MILJØMYNDIGHET</a:t>
            </a:r>
          </a:p>
        </p:txBody>
      </p:sp>
      <p:sp>
        <p:nvSpPr>
          <p:cNvPr id="61" name="Plassholder for tekst 3">
            <a:extLst>
              <a:ext uri="{FF2B5EF4-FFF2-40B4-BE49-F238E27FC236}">
                <a16:creationId xmlns:a16="http://schemas.microsoft.com/office/drawing/2014/main" id="{851B5C51-390B-983A-BDA9-E8B081E6F0C3}"/>
              </a:ext>
            </a:extLst>
          </p:cNvPr>
          <p:cNvSpPr txBox="1">
            <a:spLocks/>
          </p:cNvSpPr>
          <p:nvPr/>
        </p:nvSpPr>
        <p:spPr>
          <a:xfrm>
            <a:off x="7245825" y="1995967"/>
            <a:ext cx="1346938" cy="14850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BEREDSKAPSMYNDIGHET</a:t>
            </a:r>
          </a:p>
        </p:txBody>
      </p:sp>
      <p:sp>
        <p:nvSpPr>
          <p:cNvPr id="62" name="Plassholder for tekst 3">
            <a:extLst>
              <a:ext uri="{FF2B5EF4-FFF2-40B4-BE49-F238E27FC236}">
                <a16:creationId xmlns:a16="http://schemas.microsoft.com/office/drawing/2014/main" id="{E051FD80-AA7B-4AFF-F367-FE45044A55DE}"/>
              </a:ext>
            </a:extLst>
          </p:cNvPr>
          <p:cNvSpPr txBox="1">
            <a:spLocks/>
          </p:cNvSpPr>
          <p:nvPr/>
        </p:nvSpPr>
        <p:spPr>
          <a:xfrm>
            <a:off x="7243260" y="2191558"/>
            <a:ext cx="1346938" cy="14850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STATSFORVALTER</a:t>
            </a:r>
          </a:p>
        </p:txBody>
      </p:sp>
      <p:sp>
        <p:nvSpPr>
          <p:cNvPr id="63" name="Plassholder for tekst 3">
            <a:extLst>
              <a:ext uri="{FF2B5EF4-FFF2-40B4-BE49-F238E27FC236}">
                <a16:creationId xmlns:a16="http://schemas.microsoft.com/office/drawing/2014/main" id="{08AD6749-994D-2EE4-AEAA-D4D73E289D3D}"/>
              </a:ext>
            </a:extLst>
          </p:cNvPr>
          <p:cNvSpPr txBox="1">
            <a:spLocks/>
          </p:cNvSpPr>
          <p:nvPr/>
        </p:nvSpPr>
        <p:spPr>
          <a:xfrm>
            <a:off x="7243260" y="2379788"/>
            <a:ext cx="1346938" cy="14850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EU</a:t>
            </a:r>
          </a:p>
        </p:txBody>
      </p:sp>
      <p:sp>
        <p:nvSpPr>
          <p:cNvPr id="74" name="Plassholder for tekst 3">
            <a:extLst>
              <a:ext uri="{FF2B5EF4-FFF2-40B4-BE49-F238E27FC236}">
                <a16:creationId xmlns:a16="http://schemas.microsoft.com/office/drawing/2014/main" id="{B2686D97-3452-F95B-B410-665937F2F9A5}"/>
              </a:ext>
            </a:extLst>
          </p:cNvPr>
          <p:cNvSpPr txBox="1">
            <a:spLocks/>
          </p:cNvSpPr>
          <p:nvPr/>
        </p:nvSpPr>
        <p:spPr>
          <a:xfrm>
            <a:off x="7295714" y="5900947"/>
            <a:ext cx="1380744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ENERGIPRODUSENT</a:t>
            </a:r>
          </a:p>
        </p:txBody>
      </p:sp>
      <p:sp>
        <p:nvSpPr>
          <p:cNvPr id="76" name="Plassholder for tekst 3">
            <a:extLst>
              <a:ext uri="{FF2B5EF4-FFF2-40B4-BE49-F238E27FC236}">
                <a16:creationId xmlns:a16="http://schemas.microsoft.com/office/drawing/2014/main" id="{2B689D4A-3E19-06E8-593F-33D54CDC8715}"/>
              </a:ext>
            </a:extLst>
          </p:cNvPr>
          <p:cNvSpPr txBox="1">
            <a:spLocks/>
          </p:cNvSpPr>
          <p:nvPr/>
        </p:nvSpPr>
        <p:spPr>
          <a:xfrm>
            <a:off x="9480593" y="1296468"/>
            <a:ext cx="1148263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TEKNOLOGIBEDRIFTER</a:t>
            </a:r>
          </a:p>
        </p:txBody>
      </p:sp>
      <p:sp>
        <p:nvSpPr>
          <p:cNvPr id="77" name="Plassholder for tekst 3">
            <a:extLst>
              <a:ext uri="{FF2B5EF4-FFF2-40B4-BE49-F238E27FC236}">
                <a16:creationId xmlns:a16="http://schemas.microsoft.com/office/drawing/2014/main" id="{FEDB251E-A306-7593-88B2-684C8E6CA8AA}"/>
              </a:ext>
            </a:extLst>
          </p:cNvPr>
          <p:cNvSpPr txBox="1">
            <a:spLocks/>
          </p:cNvSpPr>
          <p:nvPr/>
        </p:nvSpPr>
        <p:spPr>
          <a:xfrm>
            <a:off x="9488173" y="1052109"/>
            <a:ext cx="1148263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ANSATTE</a:t>
            </a:r>
          </a:p>
        </p:txBody>
      </p:sp>
      <p:sp>
        <p:nvSpPr>
          <p:cNvPr id="78" name="Plassholder for tekst 3">
            <a:extLst>
              <a:ext uri="{FF2B5EF4-FFF2-40B4-BE49-F238E27FC236}">
                <a16:creationId xmlns:a16="http://schemas.microsoft.com/office/drawing/2014/main" id="{AD4F46BF-B48A-E233-499D-1F55EC46162D}"/>
              </a:ext>
            </a:extLst>
          </p:cNvPr>
          <p:cNvSpPr txBox="1">
            <a:spLocks/>
          </p:cNvSpPr>
          <p:nvPr/>
        </p:nvSpPr>
        <p:spPr>
          <a:xfrm>
            <a:off x="2794929" y="1084136"/>
            <a:ext cx="1015959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ABONNENTER</a:t>
            </a:r>
          </a:p>
        </p:txBody>
      </p:sp>
      <p:sp>
        <p:nvSpPr>
          <p:cNvPr id="80" name="Plassholder for tekst 3">
            <a:extLst>
              <a:ext uri="{FF2B5EF4-FFF2-40B4-BE49-F238E27FC236}">
                <a16:creationId xmlns:a16="http://schemas.microsoft.com/office/drawing/2014/main" id="{85631CCB-3499-C8A9-C129-80797D53A323}"/>
              </a:ext>
            </a:extLst>
          </p:cNvPr>
          <p:cNvSpPr txBox="1">
            <a:spLocks/>
          </p:cNvSpPr>
          <p:nvPr/>
        </p:nvSpPr>
        <p:spPr>
          <a:xfrm>
            <a:off x="10293501" y="3994373"/>
            <a:ext cx="1828800" cy="25717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pic>
        <p:nvPicPr>
          <p:cNvPr id="89" name="Picture 88" descr="Icon&#10;&#10;Description automatically generated">
            <a:extLst>
              <a:ext uri="{FF2B5EF4-FFF2-40B4-BE49-F238E27FC236}">
                <a16:creationId xmlns:a16="http://schemas.microsoft.com/office/drawing/2014/main" id="{23B5C642-301D-0C11-B961-74743CE887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5353" r="21480" b="5134"/>
          <a:stretch/>
        </p:blipFill>
        <p:spPr>
          <a:xfrm>
            <a:off x="1993964" y="5332010"/>
            <a:ext cx="291758" cy="412268"/>
          </a:xfrm>
          <a:prstGeom prst="rect">
            <a:avLst/>
          </a:prstGeom>
        </p:spPr>
      </p:pic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BF76DCF5-6B32-8372-1FAC-C8BB7F5DC978}"/>
              </a:ext>
            </a:extLst>
          </p:cNvPr>
          <p:cNvSpPr txBox="1">
            <a:spLocks/>
          </p:cNvSpPr>
          <p:nvPr/>
        </p:nvSpPr>
        <p:spPr>
          <a:xfrm>
            <a:off x="9488173" y="1555595"/>
            <a:ext cx="1148263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FORSKNINGSAKTØRER</a:t>
            </a:r>
          </a:p>
        </p:txBody>
      </p:sp>
      <p:sp>
        <p:nvSpPr>
          <p:cNvPr id="92" name="Plassholder for tekst 3">
            <a:extLst>
              <a:ext uri="{FF2B5EF4-FFF2-40B4-BE49-F238E27FC236}">
                <a16:creationId xmlns:a16="http://schemas.microsoft.com/office/drawing/2014/main" id="{BC893350-48B5-A3BE-40BE-DE7148B1499C}"/>
              </a:ext>
            </a:extLst>
          </p:cNvPr>
          <p:cNvSpPr txBox="1">
            <a:spLocks/>
          </p:cNvSpPr>
          <p:nvPr/>
        </p:nvSpPr>
        <p:spPr>
          <a:xfrm>
            <a:off x="2893761" y="2825014"/>
            <a:ext cx="1109793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RENSEANLEGG</a:t>
            </a:r>
          </a:p>
        </p:txBody>
      </p:sp>
      <p:sp>
        <p:nvSpPr>
          <p:cNvPr id="93" name="Plassholder for tekst 3">
            <a:extLst>
              <a:ext uri="{FF2B5EF4-FFF2-40B4-BE49-F238E27FC236}">
                <a16:creationId xmlns:a16="http://schemas.microsoft.com/office/drawing/2014/main" id="{5613728D-E4B9-5DD4-EF2D-791A8F7EE120}"/>
              </a:ext>
            </a:extLst>
          </p:cNvPr>
          <p:cNvSpPr txBox="1">
            <a:spLocks/>
          </p:cNvSpPr>
          <p:nvPr/>
        </p:nvSpPr>
        <p:spPr>
          <a:xfrm>
            <a:off x="4337438" y="2811244"/>
            <a:ext cx="1091622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AVVANNING</a:t>
            </a:r>
          </a:p>
        </p:txBody>
      </p:sp>
      <p:sp>
        <p:nvSpPr>
          <p:cNvPr id="94" name="Plassholder for tekst 3">
            <a:extLst>
              <a:ext uri="{FF2B5EF4-FFF2-40B4-BE49-F238E27FC236}">
                <a16:creationId xmlns:a16="http://schemas.microsoft.com/office/drawing/2014/main" id="{C041D86D-09E6-B4CE-E72D-C4AEA988809B}"/>
              </a:ext>
            </a:extLst>
          </p:cNvPr>
          <p:cNvSpPr txBox="1">
            <a:spLocks/>
          </p:cNvSpPr>
          <p:nvPr/>
        </p:nvSpPr>
        <p:spPr>
          <a:xfrm>
            <a:off x="5727552" y="2805701"/>
            <a:ext cx="1091622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PROSESSERING</a:t>
            </a:r>
          </a:p>
        </p:txBody>
      </p:sp>
      <p:sp>
        <p:nvSpPr>
          <p:cNvPr id="129" name="Plassholder for tekst 3">
            <a:extLst>
              <a:ext uri="{FF2B5EF4-FFF2-40B4-BE49-F238E27FC236}">
                <a16:creationId xmlns:a16="http://schemas.microsoft.com/office/drawing/2014/main" id="{34B85C27-35FA-D6DD-CF0C-E5C0871E278F}"/>
              </a:ext>
            </a:extLst>
          </p:cNvPr>
          <p:cNvSpPr txBox="1">
            <a:spLocks/>
          </p:cNvSpPr>
          <p:nvPr/>
        </p:nvSpPr>
        <p:spPr>
          <a:xfrm>
            <a:off x="7295714" y="6081796"/>
            <a:ext cx="1380744" cy="19416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RESSURSGJENVINNER</a:t>
            </a:r>
          </a:p>
        </p:txBody>
      </p:sp>
      <p:sp>
        <p:nvSpPr>
          <p:cNvPr id="143" name="Plassholder for tekst 3">
            <a:extLst>
              <a:ext uri="{FF2B5EF4-FFF2-40B4-BE49-F238E27FC236}">
                <a16:creationId xmlns:a16="http://schemas.microsoft.com/office/drawing/2014/main" id="{5BFB85FC-BDF7-C2A1-150C-C775FC2D0087}"/>
              </a:ext>
            </a:extLst>
          </p:cNvPr>
          <p:cNvSpPr txBox="1">
            <a:spLocks/>
          </p:cNvSpPr>
          <p:nvPr/>
        </p:nvSpPr>
        <p:spPr>
          <a:xfrm>
            <a:off x="5025867" y="756133"/>
            <a:ext cx="937647" cy="1828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EIERE</a:t>
            </a:r>
          </a:p>
        </p:txBody>
      </p:sp>
      <p:sp>
        <p:nvSpPr>
          <p:cNvPr id="154" name="Plassholder for tekst 3">
            <a:extLst>
              <a:ext uri="{FF2B5EF4-FFF2-40B4-BE49-F238E27FC236}">
                <a16:creationId xmlns:a16="http://schemas.microsoft.com/office/drawing/2014/main" id="{258577A9-FE8D-03F4-885A-9ECEC6D7C1E9}"/>
              </a:ext>
            </a:extLst>
          </p:cNvPr>
          <p:cNvSpPr txBox="1">
            <a:spLocks/>
          </p:cNvSpPr>
          <p:nvPr/>
        </p:nvSpPr>
        <p:spPr>
          <a:xfrm>
            <a:off x="10549103" y="4145997"/>
            <a:ext cx="1426491" cy="1926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REGIONALE MARKEDER</a:t>
            </a:r>
          </a:p>
        </p:txBody>
      </p:sp>
      <p:sp>
        <p:nvSpPr>
          <p:cNvPr id="155" name="Plassholder for tekst 3">
            <a:extLst>
              <a:ext uri="{FF2B5EF4-FFF2-40B4-BE49-F238E27FC236}">
                <a16:creationId xmlns:a16="http://schemas.microsoft.com/office/drawing/2014/main" id="{69330913-FC73-EFD9-1650-92B14ECF4FF5}"/>
              </a:ext>
            </a:extLst>
          </p:cNvPr>
          <p:cNvSpPr txBox="1">
            <a:spLocks/>
          </p:cNvSpPr>
          <p:nvPr/>
        </p:nvSpPr>
        <p:spPr>
          <a:xfrm>
            <a:off x="2795055" y="733327"/>
            <a:ext cx="1414962" cy="15434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BERØRTE INNBYGGERE</a:t>
            </a:r>
          </a:p>
        </p:txBody>
      </p:sp>
      <p:sp>
        <p:nvSpPr>
          <p:cNvPr id="156" name="Plassholder for tekst 3">
            <a:extLst>
              <a:ext uri="{FF2B5EF4-FFF2-40B4-BE49-F238E27FC236}">
                <a16:creationId xmlns:a16="http://schemas.microsoft.com/office/drawing/2014/main" id="{9ACF55D5-5F4A-9CC9-41D3-8E838DB7C6CF}"/>
              </a:ext>
            </a:extLst>
          </p:cNvPr>
          <p:cNvSpPr txBox="1">
            <a:spLocks/>
          </p:cNvSpPr>
          <p:nvPr/>
        </p:nvSpPr>
        <p:spPr>
          <a:xfrm>
            <a:off x="9480593" y="756133"/>
            <a:ext cx="1344610" cy="1828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KUNNSKAPSBÆRERE</a:t>
            </a:r>
          </a:p>
        </p:txBody>
      </p:sp>
      <p:sp>
        <p:nvSpPr>
          <p:cNvPr id="157" name="Plassholder for tekst 3">
            <a:extLst>
              <a:ext uri="{FF2B5EF4-FFF2-40B4-BE49-F238E27FC236}">
                <a16:creationId xmlns:a16="http://schemas.microsoft.com/office/drawing/2014/main" id="{05DD35EC-DDA7-A0BF-E5CE-6EADD82BC210}"/>
              </a:ext>
            </a:extLst>
          </p:cNvPr>
          <p:cNvSpPr txBox="1">
            <a:spLocks/>
          </p:cNvSpPr>
          <p:nvPr/>
        </p:nvSpPr>
        <p:spPr>
          <a:xfrm>
            <a:off x="7245825" y="756133"/>
            <a:ext cx="1352813" cy="1828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MYNDIGHETER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E6B5F690-2251-F11C-F7E5-E64E86E79E17}"/>
              </a:ext>
            </a:extLst>
          </p:cNvPr>
          <p:cNvSpPr txBox="1">
            <a:spLocks/>
          </p:cNvSpPr>
          <p:nvPr/>
        </p:nvSpPr>
        <p:spPr>
          <a:xfrm>
            <a:off x="9488173" y="1798675"/>
            <a:ext cx="1186070" cy="1893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KONSULENTER</a:t>
            </a:r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D092EB32-A19A-8567-E8F7-FCBB1E8F8F5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1" t="17331" r="24790" b="53990"/>
          <a:stretch/>
        </p:blipFill>
        <p:spPr>
          <a:xfrm>
            <a:off x="10846016" y="574659"/>
            <a:ext cx="588004" cy="329265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5FAF7EB-6319-F6EB-551A-6F5232C9EE3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4" t="21678" r="19546" b="20730"/>
          <a:stretch/>
        </p:blipFill>
        <p:spPr>
          <a:xfrm>
            <a:off x="6371095" y="475690"/>
            <a:ext cx="450867" cy="413125"/>
          </a:xfrm>
          <a:prstGeom prst="rect">
            <a:avLst/>
          </a:prstGeom>
        </p:spPr>
      </p:pic>
      <p:pic>
        <p:nvPicPr>
          <p:cNvPr id="53" name="Picture 52" descr="A picture containing text, vector graphics, silhouette&#10;&#10;Description automatically generated">
            <a:extLst>
              <a:ext uri="{FF2B5EF4-FFF2-40B4-BE49-F238E27FC236}">
                <a16:creationId xmlns:a16="http://schemas.microsoft.com/office/drawing/2014/main" id="{1CBBD894-E372-7AAB-BC45-6270744B5F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44" y="292430"/>
            <a:ext cx="699356" cy="61707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E9D7B58-4B15-FC03-2290-E96030B0AA9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27656" r="4488" b="21327"/>
          <a:stretch/>
        </p:blipFill>
        <p:spPr>
          <a:xfrm>
            <a:off x="8439931" y="538359"/>
            <a:ext cx="697591" cy="367615"/>
          </a:xfrm>
          <a:prstGeom prst="rect">
            <a:avLst/>
          </a:prstGeom>
        </p:spPr>
      </p:pic>
      <p:sp>
        <p:nvSpPr>
          <p:cNvPr id="181" name="Plassholder for tekst 3">
            <a:extLst>
              <a:ext uri="{FF2B5EF4-FFF2-40B4-BE49-F238E27FC236}">
                <a16:creationId xmlns:a16="http://schemas.microsoft.com/office/drawing/2014/main" id="{B34C04C6-2DC7-5040-28CA-D6E99C006411}"/>
              </a:ext>
            </a:extLst>
          </p:cNvPr>
          <p:cNvSpPr txBox="1">
            <a:spLocks/>
          </p:cNvSpPr>
          <p:nvPr/>
        </p:nvSpPr>
        <p:spPr>
          <a:xfrm>
            <a:off x="3250243" y="4121681"/>
            <a:ext cx="1475028" cy="19298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SLAMPRODUSENTER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33E2302-6D23-89D2-B1EC-5DF3D93F5213}"/>
              </a:ext>
            </a:extLst>
          </p:cNvPr>
          <p:cNvCxnSpPr>
            <a:cxnSpLocks/>
          </p:cNvCxnSpPr>
          <p:nvPr/>
        </p:nvCxnSpPr>
        <p:spPr>
          <a:xfrm>
            <a:off x="2476471" y="976500"/>
            <a:ext cx="91645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2D2007A-B663-A080-F1F3-A3B973838A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t="15701" r="22256" b="21935"/>
          <a:stretch/>
        </p:blipFill>
        <p:spPr>
          <a:xfrm>
            <a:off x="4698057" y="1079219"/>
            <a:ext cx="192647" cy="183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FC8D8B-99D8-0231-4A32-F26B0CB221B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t="15701" r="22256" b="21935"/>
          <a:stretch/>
        </p:blipFill>
        <p:spPr>
          <a:xfrm>
            <a:off x="2998887" y="4458812"/>
            <a:ext cx="192647" cy="1839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DC0B59-6088-899B-1183-A17695D3B13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t="15701" r="22256" b="21935"/>
          <a:stretch/>
        </p:blipFill>
        <p:spPr>
          <a:xfrm>
            <a:off x="10452779" y="4131701"/>
            <a:ext cx="192647" cy="183995"/>
          </a:xfrm>
          <a:prstGeom prst="rect">
            <a:avLst/>
          </a:prstGeom>
        </p:spPr>
      </p:pic>
      <p:sp>
        <p:nvSpPr>
          <p:cNvPr id="39" name="Plassholder for tekst 3">
            <a:extLst>
              <a:ext uri="{FF2B5EF4-FFF2-40B4-BE49-F238E27FC236}">
                <a16:creationId xmlns:a16="http://schemas.microsoft.com/office/drawing/2014/main" id="{DE95F095-E4B8-417F-E774-DA6675970FE7}"/>
              </a:ext>
            </a:extLst>
          </p:cNvPr>
          <p:cNvSpPr txBox="1">
            <a:spLocks/>
          </p:cNvSpPr>
          <p:nvPr/>
        </p:nvSpPr>
        <p:spPr>
          <a:xfrm>
            <a:off x="799098" y="1085200"/>
            <a:ext cx="1388977" cy="380719"/>
          </a:xfrm>
          <a:prstGeom prst="round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PRIORITERTE AKTØRER FOR BEHOVSKARTLEGGING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34D722-6348-A5FE-75B4-652B5B68E15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t="15701" r="22256" b="21935"/>
          <a:stretch/>
        </p:blipFill>
        <p:spPr>
          <a:xfrm>
            <a:off x="467804" y="1130999"/>
            <a:ext cx="248121" cy="236978"/>
          </a:xfrm>
          <a:prstGeom prst="rect">
            <a:avLst/>
          </a:prstGeom>
        </p:spPr>
      </p:pic>
      <p:sp>
        <p:nvSpPr>
          <p:cNvPr id="40" name="Tittel 1">
            <a:extLst>
              <a:ext uri="{FF2B5EF4-FFF2-40B4-BE49-F238E27FC236}">
                <a16:creationId xmlns:a16="http://schemas.microsoft.com/office/drawing/2014/main" id="{DEC9C60E-38EA-A152-A8F6-0B8A48249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46" y="548545"/>
            <a:ext cx="2532915" cy="478791"/>
          </a:xfrm>
        </p:spPr>
        <p:txBody>
          <a:bodyPr anchor="b">
            <a:normAutofit fontScale="90000"/>
          </a:bodyPr>
          <a:lstStyle/>
          <a:p>
            <a:r>
              <a:rPr lang="nb-NO" sz="2700" b="1" dirty="0"/>
              <a:t>Aktører</a:t>
            </a:r>
            <a:br>
              <a:rPr lang="nb-NO" sz="2000" dirty="0"/>
            </a:br>
            <a:r>
              <a:rPr lang="nb-NO" sz="1800" dirty="0"/>
              <a:t>i verdikjeden for slam</a:t>
            </a:r>
            <a:endParaRPr lang="nb-NO" sz="2000" dirty="0"/>
          </a:p>
        </p:txBody>
      </p:sp>
      <p:sp>
        <p:nvSpPr>
          <p:cNvPr id="51" name="Plassholder for tekst 3">
            <a:extLst>
              <a:ext uri="{FF2B5EF4-FFF2-40B4-BE49-F238E27FC236}">
                <a16:creationId xmlns:a16="http://schemas.microsoft.com/office/drawing/2014/main" id="{C8BDA12C-E4A6-69DE-3555-EBE1BA3A234E}"/>
              </a:ext>
            </a:extLst>
          </p:cNvPr>
          <p:cNvSpPr txBox="1">
            <a:spLocks/>
          </p:cNvSpPr>
          <p:nvPr/>
        </p:nvSpPr>
        <p:spPr>
          <a:xfrm>
            <a:off x="5844078" y="6267335"/>
            <a:ext cx="1380744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CO2 PRODUSENT</a:t>
            </a:r>
          </a:p>
        </p:txBody>
      </p:sp>
      <p:sp>
        <p:nvSpPr>
          <p:cNvPr id="64" name="Plassholder for tekst 3">
            <a:extLst>
              <a:ext uri="{FF2B5EF4-FFF2-40B4-BE49-F238E27FC236}">
                <a16:creationId xmlns:a16="http://schemas.microsoft.com/office/drawing/2014/main" id="{DF2E89E7-9642-2222-562E-69C4FFA051F0}"/>
              </a:ext>
            </a:extLst>
          </p:cNvPr>
          <p:cNvSpPr txBox="1">
            <a:spLocks/>
          </p:cNvSpPr>
          <p:nvPr/>
        </p:nvSpPr>
        <p:spPr>
          <a:xfrm>
            <a:off x="7295714" y="5358400"/>
            <a:ext cx="1380744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FOSFOR PRODUSENT</a:t>
            </a:r>
          </a:p>
        </p:txBody>
      </p:sp>
      <p:sp>
        <p:nvSpPr>
          <p:cNvPr id="65" name="Plassholder for tekst 3">
            <a:extLst>
              <a:ext uri="{FF2B5EF4-FFF2-40B4-BE49-F238E27FC236}">
                <a16:creationId xmlns:a16="http://schemas.microsoft.com/office/drawing/2014/main" id="{47BF465E-4545-0795-307C-1E5A21EBE782}"/>
              </a:ext>
            </a:extLst>
          </p:cNvPr>
          <p:cNvSpPr txBox="1">
            <a:spLocks/>
          </p:cNvSpPr>
          <p:nvPr/>
        </p:nvSpPr>
        <p:spPr>
          <a:xfrm>
            <a:off x="5844078" y="5543940"/>
            <a:ext cx="1380744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TØRKING BIOKULL</a:t>
            </a:r>
          </a:p>
        </p:txBody>
      </p:sp>
      <p:sp>
        <p:nvSpPr>
          <p:cNvPr id="66" name="Plassholder for tekst 3">
            <a:extLst>
              <a:ext uri="{FF2B5EF4-FFF2-40B4-BE49-F238E27FC236}">
                <a16:creationId xmlns:a16="http://schemas.microsoft.com/office/drawing/2014/main" id="{9776C732-BB10-4AD0-9FAB-F3B370A9B658}"/>
              </a:ext>
            </a:extLst>
          </p:cNvPr>
          <p:cNvSpPr txBox="1">
            <a:spLocks/>
          </p:cNvSpPr>
          <p:nvPr/>
        </p:nvSpPr>
        <p:spPr>
          <a:xfrm>
            <a:off x="7295714" y="5720098"/>
            <a:ext cx="1380744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KOMPOSTERING</a:t>
            </a:r>
          </a:p>
        </p:txBody>
      </p:sp>
      <p:sp>
        <p:nvSpPr>
          <p:cNvPr id="67" name="Plassholder for tekst 3">
            <a:extLst>
              <a:ext uri="{FF2B5EF4-FFF2-40B4-BE49-F238E27FC236}">
                <a16:creationId xmlns:a16="http://schemas.microsoft.com/office/drawing/2014/main" id="{41CF61B5-1E26-98ED-A6DA-1255202BD0D7}"/>
              </a:ext>
            </a:extLst>
          </p:cNvPr>
          <p:cNvSpPr txBox="1">
            <a:spLocks/>
          </p:cNvSpPr>
          <p:nvPr/>
        </p:nvSpPr>
        <p:spPr>
          <a:xfrm>
            <a:off x="7295714" y="5539249"/>
            <a:ext cx="1380744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FORBRENNING</a:t>
            </a:r>
          </a:p>
        </p:txBody>
      </p:sp>
      <p:sp>
        <p:nvSpPr>
          <p:cNvPr id="71" name="Plassholder for tekst 3">
            <a:extLst>
              <a:ext uri="{FF2B5EF4-FFF2-40B4-BE49-F238E27FC236}">
                <a16:creationId xmlns:a16="http://schemas.microsoft.com/office/drawing/2014/main" id="{4B734097-7C3C-1743-16FB-527D6BD61042}"/>
              </a:ext>
            </a:extLst>
          </p:cNvPr>
          <p:cNvSpPr txBox="1">
            <a:spLocks/>
          </p:cNvSpPr>
          <p:nvPr/>
        </p:nvSpPr>
        <p:spPr>
          <a:xfrm>
            <a:off x="5844078" y="5724789"/>
            <a:ext cx="1380744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BIOGASS PRODUSENT</a:t>
            </a:r>
          </a:p>
        </p:txBody>
      </p:sp>
      <p:sp>
        <p:nvSpPr>
          <p:cNvPr id="72" name="Plassholder for tekst 3">
            <a:extLst>
              <a:ext uri="{FF2B5EF4-FFF2-40B4-BE49-F238E27FC236}">
                <a16:creationId xmlns:a16="http://schemas.microsoft.com/office/drawing/2014/main" id="{BB4FD263-48ED-2D2A-023B-8EE6B391B5B3}"/>
              </a:ext>
            </a:extLst>
          </p:cNvPr>
          <p:cNvSpPr txBox="1">
            <a:spLocks/>
          </p:cNvSpPr>
          <p:nvPr/>
        </p:nvSpPr>
        <p:spPr>
          <a:xfrm>
            <a:off x="5844078" y="5905638"/>
            <a:ext cx="1380744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BIO-DIESEL PRODUSENT</a:t>
            </a:r>
          </a:p>
        </p:txBody>
      </p:sp>
      <p:sp>
        <p:nvSpPr>
          <p:cNvPr id="84" name="Plassholder for tekst 3">
            <a:extLst>
              <a:ext uri="{FF2B5EF4-FFF2-40B4-BE49-F238E27FC236}">
                <a16:creationId xmlns:a16="http://schemas.microsoft.com/office/drawing/2014/main" id="{8B1904D3-2CD7-3D41-189F-925F7F98755A}"/>
              </a:ext>
            </a:extLst>
          </p:cNvPr>
          <p:cNvSpPr txBox="1">
            <a:spLocks/>
          </p:cNvSpPr>
          <p:nvPr/>
        </p:nvSpPr>
        <p:spPr>
          <a:xfrm>
            <a:off x="5844078" y="6086487"/>
            <a:ext cx="1380744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HYDROGEN PRODUSENT</a:t>
            </a:r>
          </a:p>
        </p:txBody>
      </p:sp>
      <p:sp>
        <p:nvSpPr>
          <p:cNvPr id="86" name="Plassholder for tekst 3">
            <a:extLst>
              <a:ext uri="{FF2B5EF4-FFF2-40B4-BE49-F238E27FC236}">
                <a16:creationId xmlns:a16="http://schemas.microsoft.com/office/drawing/2014/main" id="{716C6A64-82E1-B980-3C2A-DB9F381DFB4A}"/>
              </a:ext>
            </a:extLst>
          </p:cNvPr>
          <p:cNvSpPr txBox="1">
            <a:spLocks/>
          </p:cNvSpPr>
          <p:nvPr/>
        </p:nvSpPr>
        <p:spPr>
          <a:xfrm>
            <a:off x="6603159" y="4993999"/>
            <a:ext cx="1426491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PROSESSLEVERANDØRER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EA1AEC9-EDAF-EF4E-A2D0-55B85EC991B1}"/>
              </a:ext>
            </a:extLst>
          </p:cNvPr>
          <p:cNvCxnSpPr>
            <a:cxnSpLocks/>
          </p:cNvCxnSpPr>
          <p:nvPr/>
        </p:nvCxnSpPr>
        <p:spPr>
          <a:xfrm>
            <a:off x="5513637" y="5219484"/>
            <a:ext cx="3769717" cy="0"/>
          </a:xfrm>
          <a:prstGeom prst="line">
            <a:avLst/>
          </a:prstGeom>
          <a:ln>
            <a:solidFill>
              <a:srgbClr val="EBE4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80A363CF-83B2-C67C-58B5-270E054F5F1A}"/>
              </a:ext>
            </a:extLst>
          </p:cNvPr>
          <p:cNvSpPr txBox="1">
            <a:spLocks/>
          </p:cNvSpPr>
          <p:nvPr/>
        </p:nvSpPr>
        <p:spPr>
          <a:xfrm>
            <a:off x="7295714" y="6264162"/>
            <a:ext cx="1380744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ANDRE . . .</a:t>
            </a:r>
          </a:p>
        </p:txBody>
      </p:sp>
      <p:sp>
        <p:nvSpPr>
          <p:cNvPr id="42" name="Plassholder for tekst 3">
            <a:extLst>
              <a:ext uri="{FF2B5EF4-FFF2-40B4-BE49-F238E27FC236}">
                <a16:creationId xmlns:a16="http://schemas.microsoft.com/office/drawing/2014/main" id="{C5089221-A5E4-ED05-4F9F-1EF339816D2A}"/>
              </a:ext>
            </a:extLst>
          </p:cNvPr>
          <p:cNvSpPr txBox="1">
            <a:spLocks/>
          </p:cNvSpPr>
          <p:nvPr/>
        </p:nvSpPr>
        <p:spPr>
          <a:xfrm>
            <a:off x="5844078" y="5363091"/>
            <a:ext cx="1380744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PYROLYSE</a:t>
            </a:r>
          </a:p>
        </p:txBody>
      </p:sp>
      <p:sp>
        <p:nvSpPr>
          <p:cNvPr id="145" name="Plassholder for tekst 3">
            <a:extLst>
              <a:ext uri="{FF2B5EF4-FFF2-40B4-BE49-F238E27FC236}">
                <a16:creationId xmlns:a16="http://schemas.microsoft.com/office/drawing/2014/main" id="{EA05B249-6426-7CF7-B84C-AFC98089287E}"/>
              </a:ext>
            </a:extLst>
          </p:cNvPr>
          <p:cNvSpPr txBox="1">
            <a:spLocks/>
          </p:cNvSpPr>
          <p:nvPr/>
        </p:nvSpPr>
        <p:spPr>
          <a:xfrm>
            <a:off x="10752239" y="5401796"/>
            <a:ext cx="1116782" cy="1702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ENERGIMOTTAKER</a:t>
            </a:r>
          </a:p>
        </p:txBody>
      </p:sp>
      <p:sp>
        <p:nvSpPr>
          <p:cNvPr id="146" name="Plassholder for tekst 3">
            <a:extLst>
              <a:ext uri="{FF2B5EF4-FFF2-40B4-BE49-F238E27FC236}">
                <a16:creationId xmlns:a16="http://schemas.microsoft.com/office/drawing/2014/main" id="{0D1E6CD5-3A4D-C911-CC0C-937B9CA3F4F3}"/>
              </a:ext>
            </a:extLst>
          </p:cNvPr>
          <p:cNvSpPr txBox="1">
            <a:spLocks/>
          </p:cNvSpPr>
          <p:nvPr/>
        </p:nvSpPr>
        <p:spPr>
          <a:xfrm>
            <a:off x="10734335" y="4652104"/>
            <a:ext cx="1116782" cy="1702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ANLEGGSGARTNERE</a:t>
            </a:r>
          </a:p>
        </p:txBody>
      </p:sp>
      <p:sp>
        <p:nvSpPr>
          <p:cNvPr id="147" name="Plassholder for tekst 3">
            <a:extLst>
              <a:ext uri="{FF2B5EF4-FFF2-40B4-BE49-F238E27FC236}">
                <a16:creationId xmlns:a16="http://schemas.microsoft.com/office/drawing/2014/main" id="{DAF9705D-6A17-2B61-4D34-F956BA24C570}"/>
              </a:ext>
            </a:extLst>
          </p:cNvPr>
          <p:cNvSpPr txBox="1">
            <a:spLocks/>
          </p:cNvSpPr>
          <p:nvPr/>
        </p:nvSpPr>
        <p:spPr>
          <a:xfrm>
            <a:off x="10746254" y="4828669"/>
            <a:ext cx="1116782" cy="1702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BIOKULLMOTTAKER</a:t>
            </a:r>
          </a:p>
        </p:txBody>
      </p:sp>
      <p:sp>
        <p:nvSpPr>
          <p:cNvPr id="148" name="Plassholder for tekst 3">
            <a:extLst>
              <a:ext uri="{FF2B5EF4-FFF2-40B4-BE49-F238E27FC236}">
                <a16:creationId xmlns:a16="http://schemas.microsoft.com/office/drawing/2014/main" id="{A7E20D7A-F1FF-24FB-FC63-018134D5A6BB}"/>
              </a:ext>
            </a:extLst>
          </p:cNvPr>
          <p:cNvSpPr txBox="1">
            <a:spLocks/>
          </p:cNvSpPr>
          <p:nvPr/>
        </p:nvSpPr>
        <p:spPr>
          <a:xfrm>
            <a:off x="10742777" y="4475102"/>
            <a:ext cx="1116782" cy="15856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BØNDER</a:t>
            </a:r>
          </a:p>
        </p:txBody>
      </p:sp>
      <p:sp>
        <p:nvSpPr>
          <p:cNvPr id="149" name="Plassholder for tekst 3">
            <a:extLst>
              <a:ext uri="{FF2B5EF4-FFF2-40B4-BE49-F238E27FC236}">
                <a16:creationId xmlns:a16="http://schemas.microsoft.com/office/drawing/2014/main" id="{4E60FC70-72F6-18BD-17C1-772BF51BFE55}"/>
              </a:ext>
            </a:extLst>
          </p:cNvPr>
          <p:cNvSpPr txBox="1">
            <a:spLocks/>
          </p:cNvSpPr>
          <p:nvPr/>
        </p:nvSpPr>
        <p:spPr>
          <a:xfrm>
            <a:off x="10735601" y="5210959"/>
            <a:ext cx="1116782" cy="1702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STRØMMOTTAKER</a:t>
            </a:r>
          </a:p>
        </p:txBody>
      </p:sp>
      <p:sp>
        <p:nvSpPr>
          <p:cNvPr id="150" name="Plassholder for tekst 3">
            <a:extLst>
              <a:ext uri="{FF2B5EF4-FFF2-40B4-BE49-F238E27FC236}">
                <a16:creationId xmlns:a16="http://schemas.microsoft.com/office/drawing/2014/main" id="{018A13E4-4EA1-03B2-2BCD-CC3D1D9A8E5D}"/>
              </a:ext>
            </a:extLst>
          </p:cNvPr>
          <p:cNvSpPr txBox="1">
            <a:spLocks/>
          </p:cNvSpPr>
          <p:nvPr/>
        </p:nvSpPr>
        <p:spPr>
          <a:xfrm>
            <a:off x="10740492" y="5007482"/>
            <a:ext cx="1116782" cy="1702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BIOGASSMOTTAKER</a:t>
            </a:r>
          </a:p>
        </p:txBody>
      </p:sp>
      <p:sp>
        <p:nvSpPr>
          <p:cNvPr id="151" name="Plassholder for tekst 3">
            <a:extLst>
              <a:ext uri="{FF2B5EF4-FFF2-40B4-BE49-F238E27FC236}">
                <a16:creationId xmlns:a16="http://schemas.microsoft.com/office/drawing/2014/main" id="{F99556AA-8224-C291-561A-47DBC5CFBB77}"/>
              </a:ext>
            </a:extLst>
          </p:cNvPr>
          <p:cNvSpPr txBox="1">
            <a:spLocks/>
          </p:cNvSpPr>
          <p:nvPr/>
        </p:nvSpPr>
        <p:spPr>
          <a:xfrm>
            <a:off x="10730899" y="5817886"/>
            <a:ext cx="1116782" cy="1702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BIODIESELMOTTAKER</a:t>
            </a:r>
          </a:p>
        </p:txBody>
      </p:sp>
      <p:sp>
        <p:nvSpPr>
          <p:cNvPr id="152" name="Plassholder for tekst 3">
            <a:extLst>
              <a:ext uri="{FF2B5EF4-FFF2-40B4-BE49-F238E27FC236}">
                <a16:creationId xmlns:a16="http://schemas.microsoft.com/office/drawing/2014/main" id="{5809570A-54CB-37BF-EF41-67C814D147C9}"/>
              </a:ext>
            </a:extLst>
          </p:cNvPr>
          <p:cNvSpPr txBox="1">
            <a:spLocks/>
          </p:cNvSpPr>
          <p:nvPr/>
        </p:nvSpPr>
        <p:spPr>
          <a:xfrm>
            <a:off x="10730899" y="5589597"/>
            <a:ext cx="1116782" cy="1702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HYDROGENMOTTAKER</a:t>
            </a:r>
          </a:p>
        </p:txBody>
      </p:sp>
      <p:sp>
        <p:nvSpPr>
          <p:cNvPr id="153" name="Plassholder for tekst 3">
            <a:extLst>
              <a:ext uri="{FF2B5EF4-FFF2-40B4-BE49-F238E27FC236}">
                <a16:creationId xmlns:a16="http://schemas.microsoft.com/office/drawing/2014/main" id="{1955C5C6-E846-B6F8-C733-56254E510AAD}"/>
              </a:ext>
            </a:extLst>
          </p:cNvPr>
          <p:cNvSpPr txBox="1">
            <a:spLocks/>
          </p:cNvSpPr>
          <p:nvPr/>
        </p:nvSpPr>
        <p:spPr>
          <a:xfrm>
            <a:off x="10723659" y="6000542"/>
            <a:ext cx="1116782" cy="1702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MATVAREINDUSTRI</a:t>
            </a:r>
          </a:p>
        </p:txBody>
      </p:sp>
      <p:sp>
        <p:nvSpPr>
          <p:cNvPr id="113" name="Plassholder for tekst 3">
            <a:extLst>
              <a:ext uri="{FF2B5EF4-FFF2-40B4-BE49-F238E27FC236}">
                <a16:creationId xmlns:a16="http://schemas.microsoft.com/office/drawing/2014/main" id="{84D42192-8C7E-1A60-14A9-118EB3117539}"/>
              </a:ext>
            </a:extLst>
          </p:cNvPr>
          <p:cNvSpPr txBox="1">
            <a:spLocks/>
          </p:cNvSpPr>
          <p:nvPr/>
        </p:nvSpPr>
        <p:spPr>
          <a:xfrm>
            <a:off x="10714480" y="6190702"/>
            <a:ext cx="1116782" cy="1702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ANDRE . . . </a:t>
            </a:r>
          </a:p>
        </p:txBody>
      </p:sp>
      <p:pic>
        <p:nvPicPr>
          <p:cNvPr id="5" name="Picture 4" descr="A picture containing text, vector graphics, silhouette&#10;&#10;Description automatically generated">
            <a:extLst>
              <a:ext uri="{FF2B5EF4-FFF2-40B4-BE49-F238E27FC236}">
                <a16:creationId xmlns:a16="http://schemas.microsoft.com/office/drawing/2014/main" id="{18BF28A5-BFF1-62D6-21CE-9D529620C1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0" y="2703500"/>
            <a:ext cx="1267047" cy="1117983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E48D464-6FA4-7F8A-CC60-7BA8031C5DA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t="6204" r="18137" b="10464"/>
          <a:stretch/>
        </p:blipFill>
        <p:spPr>
          <a:xfrm>
            <a:off x="1458441" y="2965960"/>
            <a:ext cx="742546" cy="827499"/>
          </a:xfrm>
          <a:prstGeom prst="rect">
            <a:avLst/>
          </a:prstGeom>
        </p:spPr>
      </p:pic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DA6389BC-15E2-D3FD-811C-B1F40A38F554}"/>
              </a:ext>
            </a:extLst>
          </p:cNvPr>
          <p:cNvSpPr txBox="1">
            <a:spLocks/>
          </p:cNvSpPr>
          <p:nvPr/>
        </p:nvSpPr>
        <p:spPr>
          <a:xfrm>
            <a:off x="507618" y="4121681"/>
            <a:ext cx="1841476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SLAMKILDER</a:t>
            </a:r>
          </a:p>
        </p:txBody>
      </p:sp>
      <p:sp>
        <p:nvSpPr>
          <p:cNvPr id="44" name="Plassholder for tekst 3">
            <a:extLst>
              <a:ext uri="{FF2B5EF4-FFF2-40B4-BE49-F238E27FC236}">
                <a16:creationId xmlns:a16="http://schemas.microsoft.com/office/drawing/2014/main" id="{954A65E0-28B7-92FE-6124-4FF6D3B4ACA5}"/>
              </a:ext>
            </a:extLst>
          </p:cNvPr>
          <p:cNvSpPr txBox="1">
            <a:spLocks/>
          </p:cNvSpPr>
          <p:nvPr/>
        </p:nvSpPr>
        <p:spPr>
          <a:xfrm>
            <a:off x="507618" y="5555941"/>
            <a:ext cx="1841476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ANDRE KILDER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01080C9-DA0A-75A9-DF92-322DC82F4406}"/>
              </a:ext>
            </a:extLst>
          </p:cNvPr>
          <p:cNvCxnSpPr>
            <a:cxnSpLocks/>
          </p:cNvCxnSpPr>
          <p:nvPr/>
        </p:nvCxnSpPr>
        <p:spPr>
          <a:xfrm>
            <a:off x="571316" y="4338645"/>
            <a:ext cx="11146924" cy="0"/>
          </a:xfrm>
          <a:prstGeom prst="line">
            <a:avLst/>
          </a:prstGeom>
          <a:ln>
            <a:solidFill>
              <a:srgbClr val="EBE4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13407B5-D7C5-842D-B937-9BDA04847286}"/>
              </a:ext>
            </a:extLst>
          </p:cNvPr>
          <p:cNvCxnSpPr>
            <a:cxnSpLocks/>
          </p:cNvCxnSpPr>
          <p:nvPr/>
        </p:nvCxnSpPr>
        <p:spPr>
          <a:xfrm>
            <a:off x="491604" y="5793664"/>
            <a:ext cx="1873504" cy="0"/>
          </a:xfrm>
          <a:prstGeom prst="line">
            <a:avLst/>
          </a:prstGeom>
          <a:ln>
            <a:solidFill>
              <a:srgbClr val="EBE4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10">
            <a:extLst>
              <a:ext uri="{FF2B5EF4-FFF2-40B4-BE49-F238E27FC236}">
                <a16:creationId xmlns:a16="http://schemas.microsoft.com/office/drawing/2014/main" id="{E6EAB79F-D856-A575-4A53-D1E7AAE6757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t="15701" r="22256" b="21935"/>
          <a:stretch/>
        </p:blipFill>
        <p:spPr>
          <a:xfrm>
            <a:off x="4698057" y="1280356"/>
            <a:ext cx="192647" cy="18399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DA6E968E-7B7E-26D8-6017-ED01757A88A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t="15701" r="22256" b="21935"/>
          <a:stretch/>
        </p:blipFill>
        <p:spPr>
          <a:xfrm>
            <a:off x="2998887" y="4866585"/>
            <a:ext cx="192647" cy="18399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5CD12C7E-A91D-6340-C1A8-7C62C2D3C9D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t="15701" r="22256" b="21935"/>
          <a:stretch/>
        </p:blipFill>
        <p:spPr>
          <a:xfrm>
            <a:off x="2998887" y="5246041"/>
            <a:ext cx="192647" cy="183995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71FC53B0-91F4-AC99-AC51-7D76685A547F}"/>
              </a:ext>
            </a:extLst>
          </p:cNvPr>
          <p:cNvSpPr txBox="1"/>
          <p:nvPr/>
        </p:nvSpPr>
        <p:spPr>
          <a:xfrm>
            <a:off x="3250243" y="5291537"/>
            <a:ext cx="20012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RENSEANLEGG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095E236-7258-AE7B-2853-11D1D65D7214}"/>
              </a:ext>
            </a:extLst>
          </p:cNvPr>
          <p:cNvSpPr txBox="1"/>
          <p:nvPr/>
        </p:nvSpPr>
        <p:spPr>
          <a:xfrm>
            <a:off x="3250243" y="4901030"/>
            <a:ext cx="188929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RENSEANLEGG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MED</a:t>
            </a:r>
            <a:r>
              <a:rPr kumimoji="0" lang="e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 AVVANNING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728EDEE-734A-5142-1A34-1AFF32D976BA}"/>
              </a:ext>
            </a:extLst>
          </p:cNvPr>
          <p:cNvSpPr txBox="1"/>
          <p:nvPr/>
        </p:nvSpPr>
        <p:spPr>
          <a:xfrm>
            <a:off x="3250243" y="4495609"/>
            <a:ext cx="30407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RENSEANLEGG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MED</a:t>
            </a:r>
            <a:r>
              <a:rPr kumimoji="0" lang="e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 AVVANNING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 OG </a:t>
            </a:r>
            <a:r>
              <a:rPr kumimoji="0" lang="e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EGENBEHANDLING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C962637-BA8C-F742-25B2-AD16513F0738}"/>
              </a:ext>
            </a:extLst>
          </p:cNvPr>
          <p:cNvGrpSpPr/>
          <p:nvPr/>
        </p:nvGrpSpPr>
        <p:grpSpPr>
          <a:xfrm>
            <a:off x="5941350" y="4400567"/>
            <a:ext cx="294540" cy="294540"/>
            <a:chOff x="-553947" y="2025513"/>
            <a:chExt cx="294540" cy="294540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28E8742-6CFE-F464-42F3-494F0790B7CA}"/>
                </a:ext>
              </a:extLst>
            </p:cNvPr>
            <p:cNvSpPr/>
            <p:nvPr/>
          </p:nvSpPr>
          <p:spPr>
            <a:xfrm>
              <a:off x="-490709" y="2097237"/>
              <a:ext cx="178570" cy="17857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4DFEBC7-8EC0-E209-F597-798BB086B244}"/>
                </a:ext>
              </a:extLst>
            </p:cNvPr>
            <p:cNvSpPr/>
            <p:nvPr/>
          </p:nvSpPr>
          <p:spPr>
            <a:xfrm>
              <a:off x="-553947" y="2025513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A547DF8D-32E2-7695-F2BF-90D130850B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0" t="20267" b="8724"/>
            <a:stretch/>
          </p:blipFill>
          <p:spPr>
            <a:xfrm>
              <a:off x="-481601" y="2073336"/>
              <a:ext cx="149847" cy="198284"/>
            </a:xfrm>
            <a:prstGeom prst="rect">
              <a:avLst/>
            </a:prstGeom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BD9D1FC-5721-D0FD-562D-444C93085017}"/>
              </a:ext>
            </a:extLst>
          </p:cNvPr>
          <p:cNvGrpSpPr/>
          <p:nvPr/>
        </p:nvGrpSpPr>
        <p:grpSpPr>
          <a:xfrm>
            <a:off x="4834278" y="4815858"/>
            <a:ext cx="294540" cy="294540"/>
            <a:chOff x="-1092891" y="2133794"/>
            <a:chExt cx="294540" cy="294540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39E00AB-DDC2-0B1F-FDC6-1DFF0D4A918C}"/>
                </a:ext>
              </a:extLst>
            </p:cNvPr>
            <p:cNvSpPr/>
            <p:nvPr/>
          </p:nvSpPr>
          <p:spPr>
            <a:xfrm>
              <a:off x="-1029213" y="2203581"/>
              <a:ext cx="178570" cy="17857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B6F8111-E3A0-81DF-7B44-B6BCEF933D36}"/>
                </a:ext>
              </a:extLst>
            </p:cNvPr>
            <p:cNvSpPr/>
            <p:nvPr/>
          </p:nvSpPr>
          <p:spPr>
            <a:xfrm>
              <a:off x="-1092891" y="2133794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A6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30ADD6E8-F109-57EF-4023-B4401A2A487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24107" r="8793" b="25030"/>
          <a:stretch/>
        </p:blipFill>
        <p:spPr>
          <a:xfrm>
            <a:off x="4867989" y="4897028"/>
            <a:ext cx="235106" cy="13160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E5C775A-6EE2-73A5-CD29-C6A5541E2FD6}"/>
              </a:ext>
            </a:extLst>
          </p:cNvPr>
          <p:cNvGrpSpPr/>
          <p:nvPr/>
        </p:nvGrpSpPr>
        <p:grpSpPr>
          <a:xfrm>
            <a:off x="3985146" y="5190768"/>
            <a:ext cx="294540" cy="294540"/>
            <a:chOff x="5084794" y="1295086"/>
            <a:chExt cx="294540" cy="2945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5E88EED-B04D-C992-3B96-11FE3A6FBEB5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E9B30A-2A99-92DA-B262-CDC9CC8680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B9AA7582-49C4-A999-D6F0-3D40BA7468A5}"/>
              </a:ext>
            </a:extLst>
          </p:cNvPr>
          <p:cNvSpPr txBox="1">
            <a:spLocks/>
          </p:cNvSpPr>
          <p:nvPr/>
        </p:nvSpPr>
        <p:spPr>
          <a:xfrm>
            <a:off x="9153334" y="4032650"/>
            <a:ext cx="979587" cy="347930"/>
          </a:xfrm>
          <a:prstGeom prst="roundRect">
            <a:avLst>
              <a:gd name="adj" fmla="val 36034"/>
            </a:avLst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43" name="Plassholder for tekst 3">
            <a:extLst>
              <a:ext uri="{FF2B5EF4-FFF2-40B4-BE49-F238E27FC236}">
                <a16:creationId xmlns:a16="http://schemas.microsoft.com/office/drawing/2014/main" id="{A4078C16-7B88-9922-913D-7E1BA3696868}"/>
              </a:ext>
            </a:extLst>
          </p:cNvPr>
          <p:cNvSpPr txBox="1">
            <a:spLocks/>
          </p:cNvSpPr>
          <p:nvPr/>
        </p:nvSpPr>
        <p:spPr>
          <a:xfrm>
            <a:off x="8877809" y="4142892"/>
            <a:ext cx="1550682" cy="1926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MELLOMLAGRING</a:t>
            </a:r>
          </a:p>
        </p:txBody>
      </p:sp>
    </p:spTree>
    <p:extLst>
      <p:ext uri="{BB962C8B-B14F-4D97-AF65-F5344CB8AC3E}">
        <p14:creationId xmlns:p14="http://schemas.microsoft.com/office/powerpoint/2010/main" val="405536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611FEF-8723-D945-CB1C-1AFB24B4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01" y="-149944"/>
            <a:ext cx="6586125" cy="1137235"/>
          </a:xfrm>
        </p:spPr>
        <p:txBody>
          <a:bodyPr anchor="b">
            <a:normAutofit/>
          </a:bodyPr>
          <a:lstStyle/>
          <a:p>
            <a:r>
              <a:rPr lang="en-NO" dirty="0"/>
              <a:t>Typer slamprodu</a:t>
            </a:r>
            <a:r>
              <a:rPr lang="en-US" dirty="0"/>
              <a:t>s</a:t>
            </a:r>
            <a:r>
              <a:rPr lang="en-NO" dirty="0"/>
              <a:t>enter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40D21F7-8C23-238B-E395-9B338797A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62" y="2209138"/>
            <a:ext cx="2258019" cy="19923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061CAD7-4563-312F-2C0B-377F68AF9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7" y="1139855"/>
            <a:ext cx="2768517" cy="24428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2BF98E-4D48-14AB-9779-28DFD0087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53" y="2883911"/>
            <a:ext cx="2226866" cy="1964882"/>
          </a:xfrm>
          <a:prstGeom prst="rect">
            <a:avLst/>
          </a:prstGeom>
        </p:spPr>
      </p:pic>
      <p:sp>
        <p:nvSpPr>
          <p:cNvPr id="41" name="Pentagon 40">
            <a:extLst>
              <a:ext uri="{FF2B5EF4-FFF2-40B4-BE49-F238E27FC236}">
                <a16:creationId xmlns:a16="http://schemas.microsoft.com/office/drawing/2014/main" id="{829C634D-2F00-08DF-AC58-23C6190C56E9}"/>
              </a:ext>
            </a:extLst>
          </p:cNvPr>
          <p:cNvSpPr/>
          <p:nvPr/>
        </p:nvSpPr>
        <p:spPr>
          <a:xfrm>
            <a:off x="8073548" y="4781218"/>
            <a:ext cx="3303754" cy="612175"/>
          </a:xfrm>
          <a:prstGeom prst="homePlate">
            <a:avLst/>
          </a:prstGeom>
          <a:solidFill>
            <a:srgbClr val="4D2F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42" name="Pentagon 41">
            <a:extLst>
              <a:ext uri="{FF2B5EF4-FFF2-40B4-BE49-F238E27FC236}">
                <a16:creationId xmlns:a16="http://schemas.microsoft.com/office/drawing/2014/main" id="{92395C45-981C-625C-1EC0-68E346CF65C2}"/>
              </a:ext>
            </a:extLst>
          </p:cNvPr>
          <p:cNvSpPr/>
          <p:nvPr/>
        </p:nvSpPr>
        <p:spPr>
          <a:xfrm>
            <a:off x="5070464" y="4777540"/>
            <a:ext cx="3303754" cy="619531"/>
          </a:xfrm>
          <a:prstGeom prst="homePlate">
            <a:avLst/>
          </a:prstGeom>
          <a:solidFill>
            <a:srgbClr val="A6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43" name="Pentagon 42">
            <a:extLst>
              <a:ext uri="{FF2B5EF4-FFF2-40B4-BE49-F238E27FC236}">
                <a16:creationId xmlns:a16="http://schemas.microsoft.com/office/drawing/2014/main" id="{28827D37-1AA6-5AAE-A4D6-28D31D1E9160}"/>
              </a:ext>
            </a:extLst>
          </p:cNvPr>
          <p:cNvSpPr/>
          <p:nvPr/>
        </p:nvSpPr>
        <p:spPr>
          <a:xfrm>
            <a:off x="2125437" y="4773862"/>
            <a:ext cx="3303754" cy="619531"/>
          </a:xfrm>
          <a:prstGeom prst="homePlate">
            <a:avLst/>
          </a:prstGeom>
          <a:solidFill>
            <a:srgbClr val="CFB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282FBD-C919-F657-EBBE-978CD041C0D9}"/>
              </a:ext>
            </a:extLst>
          </p:cNvPr>
          <p:cNvSpPr txBox="1"/>
          <p:nvPr/>
        </p:nvSpPr>
        <p:spPr>
          <a:xfrm>
            <a:off x="2876365" y="4891802"/>
            <a:ext cx="156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RENSEANLEGG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2DAD0A-2168-D02C-F4F1-93CFF1CC5185}"/>
              </a:ext>
            </a:extLst>
          </p:cNvPr>
          <p:cNvSpPr txBox="1"/>
          <p:nvPr/>
        </p:nvSpPr>
        <p:spPr>
          <a:xfrm>
            <a:off x="6042783" y="4880574"/>
            <a:ext cx="134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AVVANNING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7EB292-D68A-0AC2-52B0-8D39DCAD162E}"/>
              </a:ext>
            </a:extLst>
          </p:cNvPr>
          <p:cNvSpPr txBox="1"/>
          <p:nvPr/>
        </p:nvSpPr>
        <p:spPr>
          <a:xfrm>
            <a:off x="8558184" y="4760560"/>
            <a:ext cx="233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EGENBEHANDLING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TIL 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E</a:t>
            </a:r>
            <a:r>
              <a:rPr kumimoji="0" lang="en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RDIG PRODUKT</a:t>
            </a:r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77FECC39-EA00-89CF-9CFC-6EE1743B75BD}"/>
              </a:ext>
            </a:extLst>
          </p:cNvPr>
          <p:cNvSpPr/>
          <p:nvPr/>
        </p:nvSpPr>
        <p:spPr>
          <a:xfrm>
            <a:off x="5070464" y="3950226"/>
            <a:ext cx="3303754" cy="619531"/>
          </a:xfrm>
          <a:prstGeom prst="homePlate">
            <a:avLst/>
          </a:prstGeom>
          <a:solidFill>
            <a:srgbClr val="A6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FF5559D7-25B4-69DF-D919-4D2F7D3A6390}"/>
              </a:ext>
            </a:extLst>
          </p:cNvPr>
          <p:cNvSpPr/>
          <p:nvPr/>
        </p:nvSpPr>
        <p:spPr>
          <a:xfrm>
            <a:off x="2125437" y="3946548"/>
            <a:ext cx="3303754" cy="619531"/>
          </a:xfrm>
          <a:prstGeom prst="homePlate">
            <a:avLst/>
          </a:prstGeom>
          <a:solidFill>
            <a:srgbClr val="CFB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DB4C43-5E07-FED5-445D-2E9BB261ABBB}"/>
              </a:ext>
            </a:extLst>
          </p:cNvPr>
          <p:cNvSpPr txBox="1"/>
          <p:nvPr/>
        </p:nvSpPr>
        <p:spPr>
          <a:xfrm>
            <a:off x="2876365" y="4064488"/>
            <a:ext cx="156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RENSEANLEGG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E50613-6B63-3ED7-DAE7-B3FF0A213AFF}"/>
              </a:ext>
            </a:extLst>
          </p:cNvPr>
          <p:cNvSpPr txBox="1"/>
          <p:nvPr/>
        </p:nvSpPr>
        <p:spPr>
          <a:xfrm>
            <a:off x="6042783" y="4053260"/>
            <a:ext cx="134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AVVANNING</a:t>
            </a:r>
          </a:p>
        </p:txBody>
      </p:sp>
      <p:sp>
        <p:nvSpPr>
          <p:cNvPr id="55" name="Pentagon 54">
            <a:extLst>
              <a:ext uri="{FF2B5EF4-FFF2-40B4-BE49-F238E27FC236}">
                <a16:creationId xmlns:a16="http://schemas.microsoft.com/office/drawing/2014/main" id="{5A8286E5-19D7-7C27-5264-C8065F90190A}"/>
              </a:ext>
            </a:extLst>
          </p:cNvPr>
          <p:cNvSpPr/>
          <p:nvPr/>
        </p:nvSpPr>
        <p:spPr>
          <a:xfrm>
            <a:off x="2125437" y="3119234"/>
            <a:ext cx="3303754" cy="619531"/>
          </a:xfrm>
          <a:prstGeom prst="homePlate">
            <a:avLst/>
          </a:prstGeom>
          <a:solidFill>
            <a:srgbClr val="CFB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F745808-17C6-A6B5-C438-9F602F934D03}"/>
              </a:ext>
            </a:extLst>
          </p:cNvPr>
          <p:cNvSpPr txBox="1"/>
          <p:nvPr/>
        </p:nvSpPr>
        <p:spPr>
          <a:xfrm>
            <a:off x="2876365" y="3237174"/>
            <a:ext cx="156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RENSEANLEGG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4669322-1E08-1488-0F63-8A8A2FBCA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1" t="51356" r="21279" b="5134"/>
          <a:stretch/>
        </p:blipFill>
        <p:spPr>
          <a:xfrm>
            <a:off x="-1201981" y="4679064"/>
            <a:ext cx="782181" cy="81401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0023986-9284-812F-D354-AD0C66A468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7" t="8442" r="48133" b="49930"/>
          <a:stretch/>
        </p:blipFill>
        <p:spPr>
          <a:xfrm>
            <a:off x="-1183200" y="2999873"/>
            <a:ext cx="744452" cy="77879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ECDA55F-2F8B-3E20-5D9A-A7E30810B5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8" t="3378" r="9308" b="53111"/>
          <a:stretch/>
        </p:blipFill>
        <p:spPr>
          <a:xfrm>
            <a:off x="-1186281" y="3882492"/>
            <a:ext cx="730113" cy="81401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6A3E8057-A578-F9BA-3269-7ACF83B9D983}"/>
              </a:ext>
            </a:extLst>
          </p:cNvPr>
          <p:cNvSpPr/>
          <p:nvPr/>
        </p:nvSpPr>
        <p:spPr>
          <a:xfrm>
            <a:off x="-1042555" y="3185646"/>
            <a:ext cx="430823" cy="430823"/>
          </a:xfrm>
          <a:prstGeom prst="ellipse">
            <a:avLst/>
          </a:prstGeom>
          <a:solidFill>
            <a:schemeClr val="bg1"/>
          </a:solidFill>
          <a:ln w="19050">
            <a:solidFill>
              <a:srgbClr val="CFB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92E8EC-C043-BBE0-957A-D2BF860986D5}"/>
              </a:ext>
            </a:extLst>
          </p:cNvPr>
          <p:cNvSpPr/>
          <p:nvPr/>
        </p:nvSpPr>
        <p:spPr>
          <a:xfrm>
            <a:off x="-1022924" y="4064488"/>
            <a:ext cx="430823" cy="430823"/>
          </a:xfrm>
          <a:prstGeom prst="ellipse">
            <a:avLst/>
          </a:prstGeom>
          <a:solidFill>
            <a:schemeClr val="bg1"/>
          </a:solidFill>
          <a:ln w="19050">
            <a:solidFill>
              <a:srgbClr val="A69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B786400-C49B-BC35-73C0-52BAC2826EAD}"/>
              </a:ext>
            </a:extLst>
          </p:cNvPr>
          <p:cNvSpPr/>
          <p:nvPr/>
        </p:nvSpPr>
        <p:spPr>
          <a:xfrm>
            <a:off x="-1035002" y="4880574"/>
            <a:ext cx="430823" cy="430823"/>
          </a:xfrm>
          <a:prstGeom prst="ellipse">
            <a:avLst/>
          </a:prstGeom>
          <a:solidFill>
            <a:schemeClr val="bg1"/>
          </a:solidFill>
          <a:ln w="19050">
            <a:solidFill>
              <a:srgbClr val="CFB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9FABE6-24FC-CC26-E82F-8522E158568A}"/>
              </a:ext>
            </a:extLst>
          </p:cNvPr>
          <p:cNvGrpSpPr/>
          <p:nvPr/>
        </p:nvGrpSpPr>
        <p:grpSpPr>
          <a:xfrm>
            <a:off x="1720332" y="4736191"/>
            <a:ext cx="680554" cy="680554"/>
            <a:chOff x="7581242" y="4162668"/>
            <a:chExt cx="680554" cy="68055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E7B5F2A-5C89-E281-7084-019E6C14A7D5}"/>
                </a:ext>
              </a:extLst>
            </p:cNvPr>
            <p:cNvSpPr/>
            <p:nvPr/>
          </p:nvSpPr>
          <p:spPr>
            <a:xfrm>
              <a:off x="7581242" y="4162668"/>
              <a:ext cx="680554" cy="6805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6648795-D53E-3636-94F8-E7007227A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0" t="20267" b="8724"/>
            <a:stretch/>
          </p:blipFill>
          <p:spPr>
            <a:xfrm>
              <a:off x="7740196" y="4255999"/>
              <a:ext cx="368977" cy="48824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509369A-2538-72AE-2D7B-6545F37D77EE}"/>
              </a:ext>
            </a:extLst>
          </p:cNvPr>
          <p:cNvGrpSpPr/>
          <p:nvPr/>
        </p:nvGrpSpPr>
        <p:grpSpPr>
          <a:xfrm>
            <a:off x="1720333" y="3908877"/>
            <a:ext cx="680553" cy="680553"/>
            <a:chOff x="7581242" y="3420672"/>
            <a:chExt cx="680553" cy="68055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5700C6-D5CB-D156-49A0-E0BD74AD0600}"/>
                </a:ext>
              </a:extLst>
            </p:cNvPr>
            <p:cNvSpPr/>
            <p:nvPr/>
          </p:nvSpPr>
          <p:spPr>
            <a:xfrm>
              <a:off x="7581242" y="3420672"/>
              <a:ext cx="680553" cy="6805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BC1EC8-B54B-68CE-95BD-71A941252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7637264" y="3544267"/>
              <a:ext cx="595798" cy="33351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13E221B-CB4E-46A0-B333-FC130ABBF169}"/>
              </a:ext>
            </a:extLst>
          </p:cNvPr>
          <p:cNvGrpSpPr/>
          <p:nvPr/>
        </p:nvGrpSpPr>
        <p:grpSpPr>
          <a:xfrm>
            <a:off x="1720332" y="3092674"/>
            <a:ext cx="680554" cy="680554"/>
            <a:chOff x="7581242" y="2576278"/>
            <a:chExt cx="680554" cy="68055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553E6FB-DC45-A93F-210B-FB37D52A5603}"/>
                </a:ext>
              </a:extLst>
            </p:cNvPr>
            <p:cNvSpPr/>
            <p:nvPr/>
          </p:nvSpPr>
          <p:spPr>
            <a:xfrm>
              <a:off x="7581242" y="2576278"/>
              <a:ext cx="680554" cy="6805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1D5A16-09DF-D81D-51E9-7631481EA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7" t="62094" r="54786" b="23406"/>
            <a:stretch/>
          </p:blipFill>
          <p:spPr>
            <a:xfrm>
              <a:off x="7657182" y="2779455"/>
              <a:ext cx="555961" cy="268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49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F5819D53-E167-1A56-B674-02B903AB36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0"/>
          <a:stretch/>
        </p:blipFill>
        <p:spPr>
          <a:xfrm>
            <a:off x="2208653" y="-191198"/>
            <a:ext cx="5273546" cy="70564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B635732-57B0-A6EB-BABF-F2093D22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86" y="-373669"/>
            <a:ext cx="9316165" cy="1137235"/>
          </a:xfrm>
        </p:spPr>
        <p:txBody>
          <a:bodyPr anchor="b">
            <a:normAutofit/>
          </a:bodyPr>
          <a:lstStyle/>
          <a:p>
            <a:r>
              <a:rPr lang="nb-NO" dirty="0"/>
              <a:t>Aktørkart - geografi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31DB90-CBCD-460C-EFF4-C344A41D3617}"/>
              </a:ext>
            </a:extLst>
          </p:cNvPr>
          <p:cNvSpPr txBox="1"/>
          <p:nvPr/>
        </p:nvSpPr>
        <p:spPr>
          <a:xfrm>
            <a:off x="6255472" y="915329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OSLO</a:t>
            </a:r>
            <a:endParaRPr kumimoji="0" lang="en-NO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54909B-BADD-047B-5C63-ED6369C0E5E5}"/>
              </a:ext>
            </a:extLst>
          </p:cNvPr>
          <p:cNvSpPr txBox="1"/>
          <p:nvPr/>
        </p:nvSpPr>
        <p:spPr>
          <a:xfrm>
            <a:off x="4933560" y="1508130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LIER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B7919F-C2F3-9BF1-2C8F-46B0AC0B06DD}"/>
              </a:ext>
            </a:extLst>
          </p:cNvPr>
          <p:cNvSpPr txBox="1"/>
          <p:nvPr/>
        </p:nvSpPr>
        <p:spPr>
          <a:xfrm>
            <a:off x="5458075" y="2221331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ASKER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BEE406-7BC6-F1F9-856A-9C81812D0D77}"/>
              </a:ext>
            </a:extLst>
          </p:cNvPr>
          <p:cNvSpPr txBox="1"/>
          <p:nvPr/>
        </p:nvSpPr>
        <p:spPr>
          <a:xfrm>
            <a:off x="4530835" y="2225202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DR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A</a:t>
            </a:r>
            <a:r>
              <a:rPr kumimoji="0" lang="en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MMEN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5F8277-55D8-6E99-2FF8-6C18BEE12BB1}"/>
              </a:ext>
            </a:extLst>
          </p:cNvPr>
          <p:cNvSpPr txBox="1"/>
          <p:nvPr/>
        </p:nvSpPr>
        <p:spPr>
          <a:xfrm>
            <a:off x="4567220" y="2762971"/>
            <a:ext cx="1069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HOLMESTRAND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A50138-6B7B-AD72-293D-BC65655648AB}"/>
              </a:ext>
            </a:extLst>
          </p:cNvPr>
          <p:cNvSpPr txBox="1"/>
          <p:nvPr/>
        </p:nvSpPr>
        <p:spPr>
          <a:xfrm>
            <a:off x="3416386" y="2817751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KONGSBERG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E2368A-A1DE-415E-CDE3-12D55F0DDA88}"/>
              </a:ext>
            </a:extLst>
          </p:cNvPr>
          <p:cNvSpPr txBox="1"/>
          <p:nvPr/>
        </p:nvSpPr>
        <p:spPr>
          <a:xfrm>
            <a:off x="2968940" y="4404037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SKIEN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729F4B-E485-705D-4889-D249ED9B0EA4}"/>
              </a:ext>
            </a:extLst>
          </p:cNvPr>
          <p:cNvSpPr txBox="1"/>
          <p:nvPr/>
        </p:nvSpPr>
        <p:spPr>
          <a:xfrm>
            <a:off x="4018364" y="5025676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LARVIK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2909FE-B208-4AEF-A338-6AD9BF71A7B3}"/>
              </a:ext>
            </a:extLst>
          </p:cNvPr>
          <p:cNvSpPr txBox="1"/>
          <p:nvPr/>
        </p:nvSpPr>
        <p:spPr>
          <a:xfrm>
            <a:off x="4888005" y="3935314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TØNSBERG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50E3B2-4038-4A8D-E156-9334AC2ABF3E}"/>
              </a:ext>
            </a:extLst>
          </p:cNvPr>
          <p:cNvSpPr txBox="1"/>
          <p:nvPr/>
        </p:nvSpPr>
        <p:spPr>
          <a:xfrm>
            <a:off x="5149292" y="5289430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FÆRDER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26490-E8B2-2297-BA34-FFDD1D1E8D11}"/>
              </a:ext>
            </a:extLst>
          </p:cNvPr>
          <p:cNvSpPr txBox="1"/>
          <p:nvPr/>
        </p:nvSpPr>
        <p:spPr>
          <a:xfrm>
            <a:off x="4534094" y="4517987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SANDEFJORD</a:t>
            </a:r>
            <a:endParaRPr kumimoji="0" lang="en-NO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D0519F-B4D7-FDA2-AFD1-9D9AA1CC2296}"/>
              </a:ext>
            </a:extLst>
          </p:cNvPr>
          <p:cNvSpPr txBox="1"/>
          <p:nvPr/>
        </p:nvSpPr>
        <p:spPr>
          <a:xfrm>
            <a:off x="5650077" y="1142353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BÆRUM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F16E70-63E1-EA28-AB2F-47C9AF8AE700}"/>
              </a:ext>
            </a:extLst>
          </p:cNvPr>
          <p:cNvSpPr txBox="1"/>
          <p:nvPr/>
        </p:nvSpPr>
        <p:spPr>
          <a:xfrm>
            <a:off x="3883412" y="2082975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ØVRE EIKER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E29479-B023-6F37-6345-2BEE7B1F2B77}"/>
              </a:ext>
            </a:extLst>
          </p:cNvPr>
          <p:cNvSpPr txBox="1"/>
          <p:nvPr/>
        </p:nvSpPr>
        <p:spPr>
          <a:xfrm>
            <a:off x="3386387" y="4070390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SILJAN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92D640-615A-A21E-7078-75611E4880F8}"/>
              </a:ext>
            </a:extLst>
          </p:cNvPr>
          <p:cNvSpPr txBox="1"/>
          <p:nvPr/>
        </p:nvSpPr>
        <p:spPr>
          <a:xfrm>
            <a:off x="2797672" y="5606784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BAMBLE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948F3A-8D5C-A8DD-98CE-D04FDE9D4C3E}"/>
              </a:ext>
            </a:extLst>
          </p:cNvPr>
          <p:cNvSpPr txBox="1"/>
          <p:nvPr/>
        </p:nvSpPr>
        <p:spPr>
          <a:xfrm>
            <a:off x="5392798" y="3863769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HORTEN</a:t>
            </a:r>
            <a:endParaRPr kumimoji="0" lang="en-NO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38" name="TekstSylinder 4">
            <a:extLst>
              <a:ext uri="{FF2B5EF4-FFF2-40B4-BE49-F238E27FC236}">
                <a16:creationId xmlns:a16="http://schemas.microsoft.com/office/drawing/2014/main" id="{ACC544D8-7D69-99D2-0DF1-BABA7FD88283}"/>
              </a:ext>
            </a:extLst>
          </p:cNvPr>
          <p:cNvSpPr txBox="1"/>
          <p:nvPr/>
        </p:nvSpPr>
        <p:spPr>
          <a:xfrm>
            <a:off x="7506761" y="2143862"/>
            <a:ext cx="18727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4D2F90"/>
                </a:solidFill>
                <a:effectLst/>
                <a:uLnTx/>
                <a:uFillTx/>
                <a:latin typeface="Basis Grotesque Medium" panose="02000603030000020004" pitchFamily="50" charset="0"/>
                <a:ea typeface="+mn-ea"/>
                <a:cs typeface="+mn-cs"/>
              </a:rPr>
              <a:t>TEGNFORKLARING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3FEEF1-88D1-00C4-12E7-1B4E3CF5BB20}"/>
              </a:ext>
            </a:extLst>
          </p:cNvPr>
          <p:cNvSpPr txBox="1"/>
          <p:nvPr/>
        </p:nvSpPr>
        <p:spPr>
          <a:xfrm>
            <a:off x="8244180" y="2750561"/>
            <a:ext cx="2001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RENSEANLEGG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535E4E-86B0-6833-E888-E9CB2A6F663B}"/>
              </a:ext>
            </a:extLst>
          </p:cNvPr>
          <p:cNvSpPr txBox="1"/>
          <p:nvPr/>
        </p:nvSpPr>
        <p:spPr>
          <a:xfrm>
            <a:off x="8257812" y="3510306"/>
            <a:ext cx="11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RENSEANLEGG + AVVANNING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524ED48-D84D-9F9F-6E3E-82791AD103C9}"/>
              </a:ext>
            </a:extLst>
          </p:cNvPr>
          <p:cNvSpPr txBox="1"/>
          <p:nvPr/>
        </p:nvSpPr>
        <p:spPr>
          <a:xfrm>
            <a:off x="8246596" y="4196891"/>
            <a:ext cx="282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RENSEANLEGG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+ AVVANNING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+ </a:t>
            </a:r>
            <a:r>
              <a:rPr kumimoji="0" lang="en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EGENBEHANDLING</a:t>
            </a: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9B94BA81-19ED-4A05-BDD4-EB887BA1B0E2}"/>
              </a:ext>
            </a:extLst>
          </p:cNvPr>
          <p:cNvGrpSpPr/>
          <p:nvPr/>
        </p:nvGrpSpPr>
        <p:grpSpPr>
          <a:xfrm>
            <a:off x="7567990" y="4162668"/>
            <a:ext cx="680554" cy="680554"/>
            <a:chOff x="7581242" y="4162668"/>
            <a:chExt cx="680554" cy="680554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ECB65C0-B07C-0B10-2437-D3AD79B93A39}"/>
                </a:ext>
              </a:extLst>
            </p:cNvPr>
            <p:cNvSpPr/>
            <p:nvPr/>
          </p:nvSpPr>
          <p:spPr>
            <a:xfrm>
              <a:off x="7581242" y="4162668"/>
              <a:ext cx="680554" cy="6805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B198A3B-9173-23FC-FA0D-F7AC48EEF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0" t="20267" b="8724"/>
            <a:stretch/>
          </p:blipFill>
          <p:spPr>
            <a:xfrm>
              <a:off x="7740196" y="4255999"/>
              <a:ext cx="368977" cy="488246"/>
            </a:xfrm>
            <a:prstGeom prst="rect">
              <a:avLst/>
            </a:prstGeom>
          </p:spPr>
        </p:pic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5B309A5-E1C5-8222-1A10-935E1018B69A}"/>
              </a:ext>
            </a:extLst>
          </p:cNvPr>
          <p:cNvGrpSpPr/>
          <p:nvPr/>
        </p:nvGrpSpPr>
        <p:grpSpPr>
          <a:xfrm>
            <a:off x="4938579" y="5415644"/>
            <a:ext cx="294540" cy="294540"/>
            <a:chOff x="4927538" y="5349986"/>
            <a:chExt cx="294540" cy="29454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51B667D-4D05-EE3A-3EB1-EF32869E959F}"/>
                </a:ext>
              </a:extLst>
            </p:cNvPr>
            <p:cNvSpPr/>
            <p:nvPr/>
          </p:nvSpPr>
          <p:spPr>
            <a:xfrm>
              <a:off x="4927538" y="53499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F0153AD-3BEE-1605-BCB0-8EE869AFD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0" t="20267" b="8724"/>
            <a:stretch/>
          </p:blipFill>
          <p:spPr>
            <a:xfrm>
              <a:off x="5005822" y="5391871"/>
              <a:ext cx="149847" cy="198284"/>
            </a:xfrm>
            <a:prstGeom prst="rect">
              <a:avLst/>
            </a:prstGeom>
          </p:spPr>
        </p:pic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6735E57F-24A5-E34C-06AA-60F60F1A558C}"/>
              </a:ext>
            </a:extLst>
          </p:cNvPr>
          <p:cNvGrpSpPr/>
          <p:nvPr/>
        </p:nvGrpSpPr>
        <p:grpSpPr>
          <a:xfrm>
            <a:off x="5817752" y="4364735"/>
            <a:ext cx="294540" cy="294540"/>
            <a:chOff x="5884997" y="4350919"/>
            <a:chExt cx="294540" cy="29454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63B9B76-45CA-CCA6-9059-0DCD19844934}"/>
                </a:ext>
              </a:extLst>
            </p:cNvPr>
            <p:cNvSpPr/>
            <p:nvPr/>
          </p:nvSpPr>
          <p:spPr>
            <a:xfrm>
              <a:off x="5884997" y="435091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874DFB61-E3E1-CA71-F3C2-9B8676AA6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0" t="20267" b="8724"/>
            <a:stretch/>
          </p:blipFill>
          <p:spPr>
            <a:xfrm>
              <a:off x="5963281" y="4392804"/>
              <a:ext cx="149847" cy="198284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8AE291-5C75-36F0-7ACD-14D0B87E3826}"/>
              </a:ext>
            </a:extLst>
          </p:cNvPr>
          <p:cNvCxnSpPr>
            <a:cxnSpLocks/>
            <a:endCxn id="80" idx="2"/>
          </p:cNvCxnSpPr>
          <p:nvPr/>
        </p:nvCxnSpPr>
        <p:spPr>
          <a:xfrm>
            <a:off x="5952357" y="3753320"/>
            <a:ext cx="1615633" cy="7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1C1BBC-EFC3-DA2E-F6AD-721C285BCF01}"/>
              </a:ext>
            </a:extLst>
          </p:cNvPr>
          <p:cNvCxnSpPr>
            <a:cxnSpLocks/>
            <a:endCxn id="79" idx="2"/>
          </p:cNvCxnSpPr>
          <p:nvPr/>
        </p:nvCxnSpPr>
        <p:spPr>
          <a:xfrm>
            <a:off x="6382082" y="2915554"/>
            <a:ext cx="1185908" cy="1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A488E8-8226-BEF8-26FD-5B0C9B732BB3}"/>
              </a:ext>
            </a:extLst>
          </p:cNvPr>
          <p:cNvCxnSpPr>
            <a:cxnSpLocks/>
            <a:stCxn id="86" idx="6"/>
            <a:endCxn id="81" idx="2"/>
          </p:cNvCxnSpPr>
          <p:nvPr/>
        </p:nvCxnSpPr>
        <p:spPr>
          <a:xfrm flipV="1">
            <a:off x="6112292" y="4502945"/>
            <a:ext cx="1455698" cy="9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A0F271E0-6A75-234C-57DC-980871A8B129}"/>
              </a:ext>
            </a:extLst>
          </p:cNvPr>
          <p:cNvGrpSpPr/>
          <p:nvPr/>
        </p:nvGrpSpPr>
        <p:grpSpPr>
          <a:xfrm>
            <a:off x="7567990" y="3420672"/>
            <a:ext cx="680553" cy="680553"/>
            <a:chOff x="7581242" y="3420672"/>
            <a:chExt cx="680553" cy="680553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301D91E-2B6A-891C-E58F-0257089455D3}"/>
                </a:ext>
              </a:extLst>
            </p:cNvPr>
            <p:cNvSpPr/>
            <p:nvPr/>
          </p:nvSpPr>
          <p:spPr>
            <a:xfrm>
              <a:off x="7581242" y="3420672"/>
              <a:ext cx="680553" cy="6805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642E259-4CC0-CF39-49C2-916B0A66D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7637264" y="3544267"/>
              <a:ext cx="595798" cy="333516"/>
            </a:xfrm>
            <a:prstGeom prst="rect">
              <a:avLst/>
            </a:prstGeom>
          </p:spPr>
        </p:pic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7E475F2-B4D4-0598-BFB8-8AF388D4E2F9}"/>
              </a:ext>
            </a:extLst>
          </p:cNvPr>
          <p:cNvGrpSpPr/>
          <p:nvPr/>
        </p:nvGrpSpPr>
        <p:grpSpPr>
          <a:xfrm>
            <a:off x="4744792" y="4250454"/>
            <a:ext cx="294540" cy="294540"/>
            <a:chOff x="4758223" y="4255999"/>
            <a:chExt cx="294540" cy="294540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70E475B-4BD7-D9CC-FD6B-9D8D8BE60B61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4E16DE4B-E605-D467-B326-921936B57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DA562ED-3A66-C84C-6024-1C4E4314FD88}"/>
              </a:ext>
            </a:extLst>
          </p:cNvPr>
          <p:cNvGrpSpPr/>
          <p:nvPr/>
        </p:nvGrpSpPr>
        <p:grpSpPr>
          <a:xfrm>
            <a:off x="7567990" y="2576278"/>
            <a:ext cx="680554" cy="680554"/>
            <a:chOff x="7581242" y="2576278"/>
            <a:chExt cx="680554" cy="680554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7D416EB-2CC4-7880-845E-2F0283391272}"/>
                </a:ext>
              </a:extLst>
            </p:cNvPr>
            <p:cNvSpPr/>
            <p:nvPr/>
          </p:nvSpPr>
          <p:spPr>
            <a:xfrm>
              <a:off x="7581242" y="2576278"/>
              <a:ext cx="680554" cy="6805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6A02A896-FC33-4C9B-16CC-1E69228F1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7" t="62094" r="54786" b="23406"/>
            <a:stretch/>
          </p:blipFill>
          <p:spPr>
            <a:xfrm>
              <a:off x="7657182" y="2779455"/>
              <a:ext cx="555961" cy="268856"/>
            </a:xfrm>
            <a:prstGeom prst="rect">
              <a:avLst/>
            </a:prstGeom>
          </p:spPr>
        </p:pic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B6B402D-2AF3-0514-C9CA-A068FC43E96F}"/>
              </a:ext>
            </a:extLst>
          </p:cNvPr>
          <p:cNvGrpSpPr/>
          <p:nvPr/>
        </p:nvGrpSpPr>
        <p:grpSpPr>
          <a:xfrm>
            <a:off x="3601738" y="5134623"/>
            <a:ext cx="294540" cy="294540"/>
            <a:chOff x="5084794" y="1295086"/>
            <a:chExt cx="294540" cy="294540"/>
          </a:xfrm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724593E-59A8-E41B-D56D-9EAE3FBA3069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53503063-FEB9-2E5D-27B5-565FD1B7D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11339" y="1387465"/>
              <a:ext cx="241449" cy="114761"/>
            </a:xfrm>
            <a:prstGeom prst="rect">
              <a:avLst/>
            </a:prstGeom>
          </p:spPr>
        </p:pic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E33B60A-8434-D220-9F03-0B5008EB9717}"/>
              </a:ext>
            </a:extLst>
          </p:cNvPr>
          <p:cNvGrpSpPr/>
          <p:nvPr/>
        </p:nvGrpSpPr>
        <p:grpSpPr>
          <a:xfrm>
            <a:off x="3931980" y="4763864"/>
            <a:ext cx="294540" cy="294540"/>
            <a:chOff x="5084794" y="1295086"/>
            <a:chExt cx="294540" cy="294540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CD32F3E7-66B0-13AB-CDC0-B03F5A880233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0FE72965-87FC-3BDD-CD86-8FC3E7DFA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CF8953E-A211-A55F-E92F-95712C4DFBD2}"/>
              </a:ext>
            </a:extLst>
          </p:cNvPr>
          <p:cNvGrpSpPr/>
          <p:nvPr/>
        </p:nvGrpSpPr>
        <p:grpSpPr>
          <a:xfrm>
            <a:off x="4386376" y="5783779"/>
            <a:ext cx="294540" cy="294540"/>
            <a:chOff x="4927538" y="5349986"/>
            <a:chExt cx="294540" cy="294540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DD203F7F-A179-3637-C9BE-247533CAC7BA}"/>
                </a:ext>
              </a:extLst>
            </p:cNvPr>
            <p:cNvSpPr/>
            <p:nvPr/>
          </p:nvSpPr>
          <p:spPr>
            <a:xfrm>
              <a:off x="4927538" y="53499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49EA3E33-17A4-7C4C-66E9-D117862A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0" t="20267" b="8724"/>
            <a:stretch/>
          </p:blipFill>
          <p:spPr>
            <a:xfrm>
              <a:off x="5005822" y="5391871"/>
              <a:ext cx="149847" cy="198284"/>
            </a:xfrm>
            <a:prstGeom prst="rect">
              <a:avLst/>
            </a:prstGeom>
          </p:spPr>
        </p:pic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AB669D0-747B-5BEC-61ED-3867818C9B9C}"/>
              </a:ext>
            </a:extLst>
          </p:cNvPr>
          <p:cNvGrpSpPr/>
          <p:nvPr/>
        </p:nvGrpSpPr>
        <p:grpSpPr>
          <a:xfrm>
            <a:off x="3688260" y="4800040"/>
            <a:ext cx="294540" cy="294540"/>
            <a:chOff x="4927538" y="5349986"/>
            <a:chExt cx="294540" cy="294540"/>
          </a:xfrm>
        </p:grpSpPr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8D473596-803B-A643-0476-CF5D17DE5211}"/>
                </a:ext>
              </a:extLst>
            </p:cNvPr>
            <p:cNvSpPr/>
            <p:nvPr/>
          </p:nvSpPr>
          <p:spPr>
            <a:xfrm>
              <a:off x="4927538" y="53499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5DA3CFB1-B854-77FE-87F4-514A7CDD6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0" t="20267" b="8724"/>
            <a:stretch/>
          </p:blipFill>
          <p:spPr>
            <a:xfrm>
              <a:off x="5005822" y="5391871"/>
              <a:ext cx="149847" cy="198284"/>
            </a:xfrm>
            <a:prstGeom prst="rect">
              <a:avLst/>
            </a:prstGeom>
          </p:spPr>
        </p:pic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0D581AE-2873-E65D-B3B4-6290A219B549}"/>
              </a:ext>
            </a:extLst>
          </p:cNvPr>
          <p:cNvGrpSpPr/>
          <p:nvPr/>
        </p:nvGrpSpPr>
        <p:grpSpPr>
          <a:xfrm>
            <a:off x="3331527" y="5837616"/>
            <a:ext cx="294540" cy="294540"/>
            <a:chOff x="5084794" y="1295086"/>
            <a:chExt cx="294540" cy="294540"/>
          </a:xfrm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FE3C75CA-0ED5-56F5-2101-C5396F4A8925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66530944-6EAA-7A2E-F356-301F12DC3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447313-7C22-4095-B0E2-9A5101574A38}"/>
              </a:ext>
            </a:extLst>
          </p:cNvPr>
          <p:cNvGrpSpPr/>
          <p:nvPr/>
        </p:nvGrpSpPr>
        <p:grpSpPr>
          <a:xfrm>
            <a:off x="3345099" y="4640628"/>
            <a:ext cx="294540" cy="294540"/>
            <a:chOff x="4927538" y="5349986"/>
            <a:chExt cx="294540" cy="294540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9D9705DE-E302-F3D5-F112-E9C9CF9F9739}"/>
                </a:ext>
              </a:extLst>
            </p:cNvPr>
            <p:cNvSpPr/>
            <p:nvPr/>
          </p:nvSpPr>
          <p:spPr>
            <a:xfrm>
              <a:off x="4927538" y="53499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806EBE90-B0B6-5348-927C-A426ED01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0" t="20267" b="8724"/>
            <a:stretch/>
          </p:blipFill>
          <p:spPr>
            <a:xfrm>
              <a:off x="5005822" y="5391871"/>
              <a:ext cx="149847" cy="198284"/>
            </a:xfrm>
            <a:prstGeom prst="rect">
              <a:avLst/>
            </a:prstGeom>
          </p:spPr>
        </p:pic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3EEC004-D6C4-114A-05C9-6B3794BACA1A}"/>
              </a:ext>
            </a:extLst>
          </p:cNvPr>
          <p:cNvGrpSpPr/>
          <p:nvPr/>
        </p:nvGrpSpPr>
        <p:grpSpPr>
          <a:xfrm>
            <a:off x="5255178" y="4640628"/>
            <a:ext cx="294540" cy="294540"/>
            <a:chOff x="4758223" y="4255999"/>
            <a:chExt cx="294540" cy="294540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5B16F3BA-890D-CE35-708E-3453A05564DD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8029424F-2449-665B-FA2F-4129840C5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842597B0-8FE5-5835-0248-453D967071EB}"/>
              </a:ext>
            </a:extLst>
          </p:cNvPr>
          <p:cNvGrpSpPr/>
          <p:nvPr/>
        </p:nvGrpSpPr>
        <p:grpSpPr>
          <a:xfrm>
            <a:off x="5842240" y="1829057"/>
            <a:ext cx="294540" cy="294540"/>
            <a:chOff x="4927538" y="5349986"/>
            <a:chExt cx="294540" cy="294540"/>
          </a:xfrm>
        </p:grpSpPr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E384D5C5-5459-60F6-7514-45ACFFE6973B}"/>
                </a:ext>
              </a:extLst>
            </p:cNvPr>
            <p:cNvSpPr/>
            <p:nvPr/>
          </p:nvSpPr>
          <p:spPr>
            <a:xfrm>
              <a:off x="4927538" y="53499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10FB2618-38BE-BD13-C848-7FE5C30BA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0" t="20267" b="8724"/>
            <a:stretch/>
          </p:blipFill>
          <p:spPr>
            <a:xfrm>
              <a:off x="5005822" y="5391871"/>
              <a:ext cx="149847" cy="198284"/>
            </a:xfrm>
            <a:prstGeom prst="rect">
              <a:avLst/>
            </a:prstGeom>
          </p:spPr>
        </p:pic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755EC36-8F80-3FB9-D925-CD259934FD6D}"/>
              </a:ext>
            </a:extLst>
          </p:cNvPr>
          <p:cNvGrpSpPr/>
          <p:nvPr/>
        </p:nvGrpSpPr>
        <p:grpSpPr>
          <a:xfrm>
            <a:off x="5648548" y="3622453"/>
            <a:ext cx="294540" cy="294540"/>
            <a:chOff x="4758223" y="4255999"/>
            <a:chExt cx="294540" cy="294540"/>
          </a:xfrm>
        </p:grpSpPr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970A2903-E303-C22B-4292-821BA65B7E2B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8C6060F0-87B7-DC3E-3CC9-903A0EB44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7459F5A-39E4-955C-728E-E07A535E9A00}"/>
              </a:ext>
            </a:extLst>
          </p:cNvPr>
          <p:cNvGrpSpPr/>
          <p:nvPr/>
        </p:nvGrpSpPr>
        <p:grpSpPr>
          <a:xfrm>
            <a:off x="3754420" y="2526425"/>
            <a:ext cx="294540" cy="294540"/>
            <a:chOff x="4758223" y="4255999"/>
            <a:chExt cx="294540" cy="294540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70669B00-BBA3-04CE-51C3-1415D5F9E19E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1FC5EF79-CBCB-975D-F364-EBB8E16EA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AF8D89B-EA3C-B9CE-7904-8F09DA9FA179}"/>
              </a:ext>
            </a:extLst>
          </p:cNvPr>
          <p:cNvGrpSpPr/>
          <p:nvPr/>
        </p:nvGrpSpPr>
        <p:grpSpPr>
          <a:xfrm>
            <a:off x="4312161" y="2300219"/>
            <a:ext cx="294540" cy="294540"/>
            <a:chOff x="4758223" y="4255999"/>
            <a:chExt cx="294540" cy="294540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90E741C6-E312-7AA4-87DF-939CD95DD397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B97CDF03-E62E-3D5E-E17F-C116F3B74F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A12B399A-A5BA-A0F5-5B29-B9A4131E7150}"/>
              </a:ext>
            </a:extLst>
          </p:cNvPr>
          <p:cNvGrpSpPr/>
          <p:nvPr/>
        </p:nvGrpSpPr>
        <p:grpSpPr>
          <a:xfrm>
            <a:off x="5898613" y="3042489"/>
            <a:ext cx="294540" cy="294540"/>
            <a:chOff x="4758223" y="4255999"/>
            <a:chExt cx="294540" cy="294540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5CA322F7-0995-6505-5AD9-85D54E2117F4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34ED91ED-9167-B69F-3720-DEE082C3E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6A5997D0-A5E1-54C4-145E-F3FB2D751F91}"/>
              </a:ext>
            </a:extLst>
          </p:cNvPr>
          <p:cNvGrpSpPr/>
          <p:nvPr/>
        </p:nvGrpSpPr>
        <p:grpSpPr>
          <a:xfrm>
            <a:off x="6082748" y="2788129"/>
            <a:ext cx="294540" cy="294540"/>
            <a:chOff x="5084794" y="1295086"/>
            <a:chExt cx="294540" cy="294540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5D55B0E5-F7D4-6D03-FD7B-1814E0B6276C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0365B5C4-7A93-157C-1386-F137F4C0D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DBBEB00B-9486-329C-00A7-5B48C985060B}"/>
              </a:ext>
            </a:extLst>
          </p:cNvPr>
          <p:cNvGrpSpPr/>
          <p:nvPr/>
        </p:nvGrpSpPr>
        <p:grpSpPr>
          <a:xfrm>
            <a:off x="5958611" y="2473795"/>
            <a:ext cx="294540" cy="294540"/>
            <a:chOff x="4758223" y="4255999"/>
            <a:chExt cx="294540" cy="294540"/>
          </a:xfrm>
        </p:grpSpPr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BC373ED5-F557-2D1F-91F1-472C5A898EE4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D3E69CE1-79B8-02FA-11FE-FE117440B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A0C8A20-EAB7-1278-F3D7-8289D2B62BBD}"/>
              </a:ext>
            </a:extLst>
          </p:cNvPr>
          <p:cNvGrpSpPr/>
          <p:nvPr/>
        </p:nvGrpSpPr>
        <p:grpSpPr>
          <a:xfrm>
            <a:off x="5572004" y="2753771"/>
            <a:ext cx="294540" cy="294540"/>
            <a:chOff x="4758223" y="4255999"/>
            <a:chExt cx="294540" cy="294540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C479D311-0378-6234-BB6C-22FBBFF555DC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3597D3DB-9823-B20E-2B82-AB630E066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61F9325-6718-4708-7BB8-C15C975A5674}"/>
              </a:ext>
            </a:extLst>
          </p:cNvPr>
          <p:cNvGrpSpPr/>
          <p:nvPr/>
        </p:nvGrpSpPr>
        <p:grpSpPr>
          <a:xfrm>
            <a:off x="5226068" y="2243171"/>
            <a:ext cx="294540" cy="294540"/>
            <a:chOff x="4758223" y="4255999"/>
            <a:chExt cx="294540" cy="294540"/>
          </a:xfrm>
        </p:grpSpPr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F5197BDD-76D1-8605-6B77-B413F73BBACE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2609AC38-B7FE-8CC3-3D46-FAE7F0298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23F4AA0-4127-F276-AF14-EF67C4103A8B}"/>
              </a:ext>
            </a:extLst>
          </p:cNvPr>
          <p:cNvGrpSpPr/>
          <p:nvPr/>
        </p:nvGrpSpPr>
        <p:grpSpPr>
          <a:xfrm>
            <a:off x="4983040" y="1981048"/>
            <a:ext cx="294540" cy="294540"/>
            <a:chOff x="4758223" y="4255999"/>
            <a:chExt cx="294540" cy="294540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7801B6C8-D6EF-3291-0969-555124B1250E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BFFF66C1-0320-59CA-5E9F-9C72FBD0BE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2A2C1D8F-0FB5-2C8D-1263-CD0305B1A050}"/>
              </a:ext>
            </a:extLst>
          </p:cNvPr>
          <p:cNvGrpSpPr/>
          <p:nvPr/>
        </p:nvGrpSpPr>
        <p:grpSpPr>
          <a:xfrm>
            <a:off x="4752622" y="1773885"/>
            <a:ext cx="294540" cy="294540"/>
            <a:chOff x="4758223" y="4255999"/>
            <a:chExt cx="294540" cy="294540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46FBBF6-8B83-9A29-374F-9ABF93E02F24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9069FF21-91A1-0A65-F797-8F87A89E8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A996EC2-5EF7-12A8-4DDA-91B593B52203}"/>
              </a:ext>
            </a:extLst>
          </p:cNvPr>
          <p:cNvGrpSpPr/>
          <p:nvPr/>
        </p:nvGrpSpPr>
        <p:grpSpPr>
          <a:xfrm>
            <a:off x="5546309" y="2088045"/>
            <a:ext cx="294540" cy="294540"/>
            <a:chOff x="4758223" y="4255999"/>
            <a:chExt cx="294540" cy="294540"/>
          </a:xfrm>
        </p:grpSpPr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27D328B5-2F5F-68FA-5AB9-5C9E6017FDA7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518597A8-9F39-7F2C-537A-48CCBFF86B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5AB4B63E-E1C2-7F0B-A285-B1E3C625E879}"/>
              </a:ext>
            </a:extLst>
          </p:cNvPr>
          <p:cNvGrpSpPr/>
          <p:nvPr/>
        </p:nvGrpSpPr>
        <p:grpSpPr>
          <a:xfrm>
            <a:off x="5309339" y="1916594"/>
            <a:ext cx="294540" cy="294540"/>
            <a:chOff x="4758223" y="4255999"/>
            <a:chExt cx="294540" cy="294540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DA7B559-9125-F755-4F3B-9D11E724AE96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BF410D5C-4925-E71E-80C5-B26905FFF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BEC87D74-E6C7-FBB6-53F8-D57F8DD6E02B}"/>
              </a:ext>
            </a:extLst>
          </p:cNvPr>
          <p:cNvGrpSpPr/>
          <p:nvPr/>
        </p:nvGrpSpPr>
        <p:grpSpPr>
          <a:xfrm>
            <a:off x="5047162" y="1325372"/>
            <a:ext cx="294540" cy="294540"/>
            <a:chOff x="5084794" y="1295086"/>
            <a:chExt cx="294540" cy="294540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0120FED-1878-5647-D90D-F036F497F1E0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86B60C78-5DF0-14DE-3FBB-F72D8BFA4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B2E7E98-9CCD-4E9E-46A1-720F30E535C7}"/>
              </a:ext>
            </a:extLst>
          </p:cNvPr>
          <p:cNvGrpSpPr/>
          <p:nvPr/>
        </p:nvGrpSpPr>
        <p:grpSpPr>
          <a:xfrm>
            <a:off x="5213416" y="1159118"/>
            <a:ext cx="294540" cy="294540"/>
            <a:chOff x="5084794" y="1295086"/>
            <a:chExt cx="294540" cy="294540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1BFFEB97-6F74-3470-AB1B-FFCBD0A04F56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1519B95D-A8B1-656E-7B5E-DC44BCDFE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3AACD3C-B570-60D1-156D-BBE74B041CB9}"/>
              </a:ext>
            </a:extLst>
          </p:cNvPr>
          <p:cNvGrpSpPr/>
          <p:nvPr/>
        </p:nvGrpSpPr>
        <p:grpSpPr>
          <a:xfrm>
            <a:off x="5385608" y="1087866"/>
            <a:ext cx="294540" cy="294540"/>
            <a:chOff x="5084794" y="1295086"/>
            <a:chExt cx="294540" cy="294540"/>
          </a:xfrm>
        </p:grpSpPr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3767CAB8-96C7-DE76-EA98-07758B620801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57" name="Picture 256">
              <a:extLst>
                <a:ext uri="{FF2B5EF4-FFF2-40B4-BE49-F238E27FC236}">
                  <a16:creationId xmlns:a16="http://schemas.microsoft.com/office/drawing/2014/main" id="{4CE29103-0863-7261-8465-F09331DC2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grpSp>
        <p:nvGrpSpPr>
          <p:cNvPr id="4" name="Group 185">
            <a:extLst>
              <a:ext uri="{FF2B5EF4-FFF2-40B4-BE49-F238E27FC236}">
                <a16:creationId xmlns:a16="http://schemas.microsoft.com/office/drawing/2014/main" id="{ED8CC134-A04C-2221-7F55-2AE60A21999B}"/>
              </a:ext>
            </a:extLst>
          </p:cNvPr>
          <p:cNvGrpSpPr/>
          <p:nvPr/>
        </p:nvGrpSpPr>
        <p:grpSpPr>
          <a:xfrm>
            <a:off x="4283448" y="4426619"/>
            <a:ext cx="294540" cy="294540"/>
            <a:chOff x="5084794" y="1295086"/>
            <a:chExt cx="294540" cy="294540"/>
          </a:xfrm>
        </p:grpSpPr>
        <p:sp>
          <p:nvSpPr>
            <p:cNvPr id="7" name="Oval 186">
              <a:extLst>
                <a:ext uri="{FF2B5EF4-FFF2-40B4-BE49-F238E27FC236}">
                  <a16:creationId xmlns:a16="http://schemas.microsoft.com/office/drawing/2014/main" id="{401C0DF3-02BA-93DC-8F8D-3C281D50BF85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17" name="Picture 187">
              <a:extLst>
                <a:ext uri="{FF2B5EF4-FFF2-40B4-BE49-F238E27FC236}">
                  <a16:creationId xmlns:a16="http://schemas.microsoft.com/office/drawing/2014/main" id="{86E35A12-0127-C5BE-8646-FF3970BE6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grpSp>
        <p:nvGrpSpPr>
          <p:cNvPr id="18" name="Group 185">
            <a:extLst>
              <a:ext uri="{FF2B5EF4-FFF2-40B4-BE49-F238E27FC236}">
                <a16:creationId xmlns:a16="http://schemas.microsoft.com/office/drawing/2014/main" id="{0E715AB3-4A1F-3EA7-E925-25B1DA5954F8}"/>
              </a:ext>
            </a:extLst>
          </p:cNvPr>
          <p:cNvGrpSpPr/>
          <p:nvPr/>
        </p:nvGrpSpPr>
        <p:grpSpPr>
          <a:xfrm>
            <a:off x="4394056" y="5234262"/>
            <a:ext cx="294540" cy="294540"/>
            <a:chOff x="5084794" y="1295086"/>
            <a:chExt cx="294540" cy="294540"/>
          </a:xfrm>
        </p:grpSpPr>
        <p:sp>
          <p:nvSpPr>
            <p:cNvPr id="22" name="Oval 186">
              <a:extLst>
                <a:ext uri="{FF2B5EF4-FFF2-40B4-BE49-F238E27FC236}">
                  <a16:creationId xmlns:a16="http://schemas.microsoft.com/office/drawing/2014/main" id="{E12C2E1B-CDFB-764C-8F5F-59A472FB8540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3" name="Picture 187">
              <a:extLst>
                <a:ext uri="{FF2B5EF4-FFF2-40B4-BE49-F238E27FC236}">
                  <a16:creationId xmlns:a16="http://schemas.microsoft.com/office/drawing/2014/main" id="{063CAA45-0D33-DB0F-8DF3-8324225ED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grpSp>
        <p:nvGrpSpPr>
          <p:cNvPr id="24" name="Group 185">
            <a:extLst>
              <a:ext uri="{FF2B5EF4-FFF2-40B4-BE49-F238E27FC236}">
                <a16:creationId xmlns:a16="http://schemas.microsoft.com/office/drawing/2014/main" id="{CA53EE1F-4885-FD0F-0BC2-A9384DB6DFAB}"/>
              </a:ext>
            </a:extLst>
          </p:cNvPr>
          <p:cNvGrpSpPr/>
          <p:nvPr/>
        </p:nvGrpSpPr>
        <p:grpSpPr>
          <a:xfrm>
            <a:off x="5000712" y="5083362"/>
            <a:ext cx="294540" cy="294540"/>
            <a:chOff x="5084794" y="1295086"/>
            <a:chExt cx="294540" cy="294540"/>
          </a:xfrm>
        </p:grpSpPr>
        <p:sp>
          <p:nvSpPr>
            <p:cNvPr id="26" name="Oval 186">
              <a:extLst>
                <a:ext uri="{FF2B5EF4-FFF2-40B4-BE49-F238E27FC236}">
                  <a16:creationId xmlns:a16="http://schemas.microsoft.com/office/drawing/2014/main" id="{F7C1891A-74DB-944E-EC70-40C03BDC4140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7" name="Picture 187">
              <a:extLst>
                <a:ext uri="{FF2B5EF4-FFF2-40B4-BE49-F238E27FC236}">
                  <a16:creationId xmlns:a16="http://schemas.microsoft.com/office/drawing/2014/main" id="{8F60C78E-199F-FAB9-0452-C9842E3C3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grpSp>
        <p:nvGrpSpPr>
          <p:cNvPr id="28" name="Group 185">
            <a:extLst>
              <a:ext uri="{FF2B5EF4-FFF2-40B4-BE49-F238E27FC236}">
                <a16:creationId xmlns:a16="http://schemas.microsoft.com/office/drawing/2014/main" id="{809894C6-1EFB-4D84-DE42-4F582BFB9DD2}"/>
              </a:ext>
            </a:extLst>
          </p:cNvPr>
          <p:cNvGrpSpPr/>
          <p:nvPr/>
        </p:nvGrpSpPr>
        <p:grpSpPr>
          <a:xfrm>
            <a:off x="4897294" y="4688940"/>
            <a:ext cx="294540" cy="294540"/>
            <a:chOff x="5084794" y="1295086"/>
            <a:chExt cx="294540" cy="294540"/>
          </a:xfrm>
        </p:grpSpPr>
        <p:sp>
          <p:nvSpPr>
            <p:cNvPr id="29" name="Oval 186">
              <a:extLst>
                <a:ext uri="{FF2B5EF4-FFF2-40B4-BE49-F238E27FC236}">
                  <a16:creationId xmlns:a16="http://schemas.microsoft.com/office/drawing/2014/main" id="{35B0C8D8-9F49-244A-DFDE-72D3929025AA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30" name="Picture 187">
              <a:extLst>
                <a:ext uri="{FF2B5EF4-FFF2-40B4-BE49-F238E27FC236}">
                  <a16:creationId xmlns:a16="http://schemas.microsoft.com/office/drawing/2014/main" id="{9060B491-A08C-FCA5-EA66-4972684641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grpSp>
        <p:nvGrpSpPr>
          <p:cNvPr id="31" name="Group 185">
            <a:extLst>
              <a:ext uri="{FF2B5EF4-FFF2-40B4-BE49-F238E27FC236}">
                <a16:creationId xmlns:a16="http://schemas.microsoft.com/office/drawing/2014/main" id="{DB158744-8206-6E08-D9D0-5FD1487DAE01}"/>
              </a:ext>
            </a:extLst>
          </p:cNvPr>
          <p:cNvGrpSpPr/>
          <p:nvPr/>
        </p:nvGrpSpPr>
        <p:grpSpPr>
          <a:xfrm>
            <a:off x="4961775" y="4247373"/>
            <a:ext cx="294540" cy="294540"/>
            <a:chOff x="5084794" y="1295086"/>
            <a:chExt cx="294540" cy="294540"/>
          </a:xfrm>
        </p:grpSpPr>
        <p:sp>
          <p:nvSpPr>
            <p:cNvPr id="32" name="Oval 186">
              <a:extLst>
                <a:ext uri="{FF2B5EF4-FFF2-40B4-BE49-F238E27FC236}">
                  <a16:creationId xmlns:a16="http://schemas.microsoft.com/office/drawing/2014/main" id="{EE0F82DA-0515-73EF-8B09-22C28704F911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37" name="Picture 187">
              <a:extLst>
                <a:ext uri="{FF2B5EF4-FFF2-40B4-BE49-F238E27FC236}">
                  <a16:creationId xmlns:a16="http://schemas.microsoft.com/office/drawing/2014/main" id="{FE758779-1143-65B7-24CF-63453FBAD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grpSp>
        <p:nvGrpSpPr>
          <p:cNvPr id="41" name="Group 185">
            <a:extLst>
              <a:ext uri="{FF2B5EF4-FFF2-40B4-BE49-F238E27FC236}">
                <a16:creationId xmlns:a16="http://schemas.microsoft.com/office/drawing/2014/main" id="{2E04FB90-201F-A400-B232-71FFECCA11AC}"/>
              </a:ext>
            </a:extLst>
          </p:cNvPr>
          <p:cNvGrpSpPr/>
          <p:nvPr/>
        </p:nvGrpSpPr>
        <p:grpSpPr>
          <a:xfrm>
            <a:off x="5484070" y="4178918"/>
            <a:ext cx="294540" cy="294540"/>
            <a:chOff x="5084794" y="1295086"/>
            <a:chExt cx="294540" cy="294540"/>
          </a:xfrm>
        </p:grpSpPr>
        <p:sp>
          <p:nvSpPr>
            <p:cNvPr id="42" name="Oval 186">
              <a:extLst>
                <a:ext uri="{FF2B5EF4-FFF2-40B4-BE49-F238E27FC236}">
                  <a16:creationId xmlns:a16="http://schemas.microsoft.com/office/drawing/2014/main" id="{D58A02D3-4948-F590-F4B0-0F328C3A9BE6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43" name="Picture 187">
              <a:extLst>
                <a:ext uri="{FF2B5EF4-FFF2-40B4-BE49-F238E27FC236}">
                  <a16:creationId xmlns:a16="http://schemas.microsoft.com/office/drawing/2014/main" id="{BB2662D6-1B68-EBBB-EDBE-604F59A0D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grpSp>
        <p:nvGrpSpPr>
          <p:cNvPr id="44" name="Group 205">
            <a:extLst>
              <a:ext uri="{FF2B5EF4-FFF2-40B4-BE49-F238E27FC236}">
                <a16:creationId xmlns:a16="http://schemas.microsoft.com/office/drawing/2014/main" id="{C2F733CC-54AF-29DA-3263-C2A76063473A}"/>
              </a:ext>
            </a:extLst>
          </p:cNvPr>
          <p:cNvGrpSpPr/>
          <p:nvPr/>
        </p:nvGrpSpPr>
        <p:grpSpPr>
          <a:xfrm>
            <a:off x="5304199" y="4124921"/>
            <a:ext cx="294540" cy="294540"/>
            <a:chOff x="4758223" y="4255999"/>
            <a:chExt cx="294540" cy="294540"/>
          </a:xfrm>
        </p:grpSpPr>
        <p:sp>
          <p:nvSpPr>
            <p:cNvPr id="45" name="Oval 206">
              <a:extLst>
                <a:ext uri="{FF2B5EF4-FFF2-40B4-BE49-F238E27FC236}">
                  <a16:creationId xmlns:a16="http://schemas.microsoft.com/office/drawing/2014/main" id="{DDA1B510-7127-8C9A-EAFB-A7B13645191F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46" name="Picture 207">
              <a:extLst>
                <a:ext uri="{FF2B5EF4-FFF2-40B4-BE49-F238E27FC236}">
                  <a16:creationId xmlns:a16="http://schemas.microsoft.com/office/drawing/2014/main" id="{238CCD59-CF5B-3BF5-3E72-2418C3615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47" name="Group 205">
            <a:extLst>
              <a:ext uri="{FF2B5EF4-FFF2-40B4-BE49-F238E27FC236}">
                <a16:creationId xmlns:a16="http://schemas.microsoft.com/office/drawing/2014/main" id="{A7508036-78E1-E24D-7D27-000C0253D3F1}"/>
              </a:ext>
            </a:extLst>
          </p:cNvPr>
          <p:cNvGrpSpPr/>
          <p:nvPr/>
        </p:nvGrpSpPr>
        <p:grpSpPr>
          <a:xfrm>
            <a:off x="5536806" y="5041104"/>
            <a:ext cx="294540" cy="294540"/>
            <a:chOff x="4758223" y="4255999"/>
            <a:chExt cx="294540" cy="294540"/>
          </a:xfrm>
        </p:grpSpPr>
        <p:sp>
          <p:nvSpPr>
            <p:cNvPr id="48" name="Oval 206">
              <a:extLst>
                <a:ext uri="{FF2B5EF4-FFF2-40B4-BE49-F238E27FC236}">
                  <a16:creationId xmlns:a16="http://schemas.microsoft.com/office/drawing/2014/main" id="{E3F2E812-9E24-4E67-0B4B-95878BD9273B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49" name="Picture 207">
              <a:extLst>
                <a:ext uri="{FF2B5EF4-FFF2-40B4-BE49-F238E27FC236}">
                  <a16:creationId xmlns:a16="http://schemas.microsoft.com/office/drawing/2014/main" id="{17EDBE6B-8A2B-6381-3335-862407990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50" name="Group 205">
            <a:extLst>
              <a:ext uri="{FF2B5EF4-FFF2-40B4-BE49-F238E27FC236}">
                <a16:creationId xmlns:a16="http://schemas.microsoft.com/office/drawing/2014/main" id="{F43CF6B2-9DB3-514E-8394-DAC62BFEC625}"/>
              </a:ext>
            </a:extLst>
          </p:cNvPr>
          <p:cNvGrpSpPr/>
          <p:nvPr/>
        </p:nvGrpSpPr>
        <p:grpSpPr>
          <a:xfrm>
            <a:off x="5093855" y="3184484"/>
            <a:ext cx="294540" cy="294540"/>
            <a:chOff x="4758223" y="4255999"/>
            <a:chExt cx="294540" cy="294540"/>
          </a:xfrm>
        </p:grpSpPr>
        <p:sp>
          <p:nvSpPr>
            <p:cNvPr id="51" name="Oval 206">
              <a:extLst>
                <a:ext uri="{FF2B5EF4-FFF2-40B4-BE49-F238E27FC236}">
                  <a16:creationId xmlns:a16="http://schemas.microsoft.com/office/drawing/2014/main" id="{8BB1519B-CC47-2923-5283-D95C7318D9CB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52" name="Picture 207">
              <a:extLst>
                <a:ext uri="{FF2B5EF4-FFF2-40B4-BE49-F238E27FC236}">
                  <a16:creationId xmlns:a16="http://schemas.microsoft.com/office/drawing/2014/main" id="{734FAF92-DC69-7950-C5C6-433CAF154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53" name="Group 185">
            <a:extLst>
              <a:ext uri="{FF2B5EF4-FFF2-40B4-BE49-F238E27FC236}">
                <a16:creationId xmlns:a16="http://schemas.microsoft.com/office/drawing/2014/main" id="{7CD73C94-2BE7-B336-5FAC-826D1754995A}"/>
              </a:ext>
            </a:extLst>
          </p:cNvPr>
          <p:cNvGrpSpPr/>
          <p:nvPr/>
        </p:nvGrpSpPr>
        <p:grpSpPr>
          <a:xfrm>
            <a:off x="4737866" y="2925323"/>
            <a:ext cx="294540" cy="294540"/>
            <a:chOff x="5084794" y="1295086"/>
            <a:chExt cx="294540" cy="294540"/>
          </a:xfrm>
        </p:grpSpPr>
        <p:sp>
          <p:nvSpPr>
            <p:cNvPr id="54" name="Oval 186">
              <a:extLst>
                <a:ext uri="{FF2B5EF4-FFF2-40B4-BE49-F238E27FC236}">
                  <a16:creationId xmlns:a16="http://schemas.microsoft.com/office/drawing/2014/main" id="{77F3C87E-EFC8-9957-7D85-79DB8874D5A4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55" name="Picture 187">
              <a:extLst>
                <a:ext uri="{FF2B5EF4-FFF2-40B4-BE49-F238E27FC236}">
                  <a16:creationId xmlns:a16="http://schemas.microsoft.com/office/drawing/2014/main" id="{225CA71A-5AE0-F8FC-6F71-CE44B67FC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grpSp>
        <p:nvGrpSpPr>
          <p:cNvPr id="56" name="Group 185">
            <a:extLst>
              <a:ext uri="{FF2B5EF4-FFF2-40B4-BE49-F238E27FC236}">
                <a16:creationId xmlns:a16="http://schemas.microsoft.com/office/drawing/2014/main" id="{E45A5EC5-C3A1-3F71-B867-CE0E495E3853}"/>
              </a:ext>
            </a:extLst>
          </p:cNvPr>
          <p:cNvGrpSpPr/>
          <p:nvPr/>
        </p:nvGrpSpPr>
        <p:grpSpPr>
          <a:xfrm>
            <a:off x="3179086" y="5254070"/>
            <a:ext cx="294540" cy="294540"/>
            <a:chOff x="5084794" y="1295086"/>
            <a:chExt cx="294540" cy="294540"/>
          </a:xfrm>
        </p:grpSpPr>
        <p:sp>
          <p:nvSpPr>
            <p:cNvPr id="57" name="Oval 186">
              <a:extLst>
                <a:ext uri="{FF2B5EF4-FFF2-40B4-BE49-F238E27FC236}">
                  <a16:creationId xmlns:a16="http://schemas.microsoft.com/office/drawing/2014/main" id="{D5DF6A66-3B4A-6CE3-DB32-E0A6622C2DD1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58" name="Picture 187">
              <a:extLst>
                <a:ext uri="{FF2B5EF4-FFF2-40B4-BE49-F238E27FC236}">
                  <a16:creationId xmlns:a16="http://schemas.microsoft.com/office/drawing/2014/main" id="{8EA944A1-A47C-83D6-F9BD-06BECA81A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grpSp>
        <p:nvGrpSpPr>
          <p:cNvPr id="59" name="Group 205">
            <a:extLst>
              <a:ext uri="{FF2B5EF4-FFF2-40B4-BE49-F238E27FC236}">
                <a16:creationId xmlns:a16="http://schemas.microsoft.com/office/drawing/2014/main" id="{045AC37D-8F77-22CA-8B45-3BB19C5B067E}"/>
              </a:ext>
            </a:extLst>
          </p:cNvPr>
          <p:cNvGrpSpPr/>
          <p:nvPr/>
        </p:nvGrpSpPr>
        <p:grpSpPr>
          <a:xfrm>
            <a:off x="3578287" y="5574930"/>
            <a:ext cx="294540" cy="294540"/>
            <a:chOff x="4758223" y="4255999"/>
            <a:chExt cx="294540" cy="294540"/>
          </a:xfrm>
        </p:grpSpPr>
        <p:sp>
          <p:nvSpPr>
            <p:cNvPr id="60" name="Oval 206">
              <a:extLst>
                <a:ext uri="{FF2B5EF4-FFF2-40B4-BE49-F238E27FC236}">
                  <a16:creationId xmlns:a16="http://schemas.microsoft.com/office/drawing/2014/main" id="{518EEE02-C988-DF87-6125-6341D275ECBC}"/>
                </a:ext>
              </a:extLst>
            </p:cNvPr>
            <p:cNvSpPr/>
            <p:nvPr/>
          </p:nvSpPr>
          <p:spPr>
            <a:xfrm>
              <a:off x="4758223" y="4255999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D2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61" name="Picture 207">
              <a:extLst>
                <a:ext uri="{FF2B5EF4-FFF2-40B4-BE49-F238E27FC236}">
                  <a16:creationId xmlns:a16="http://schemas.microsoft.com/office/drawing/2014/main" id="{C906867A-81D0-0E28-EC25-A577BF2CE4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5" t="24107" r="8793" b="25030"/>
            <a:stretch/>
          </p:blipFill>
          <p:spPr>
            <a:xfrm>
              <a:off x="4777129" y="4325700"/>
              <a:ext cx="254415" cy="142417"/>
            </a:xfrm>
            <a:prstGeom prst="rect">
              <a:avLst/>
            </a:prstGeom>
          </p:spPr>
        </p:pic>
      </p:grpSp>
      <p:grpSp>
        <p:nvGrpSpPr>
          <p:cNvPr id="62" name="Group 185">
            <a:extLst>
              <a:ext uri="{FF2B5EF4-FFF2-40B4-BE49-F238E27FC236}">
                <a16:creationId xmlns:a16="http://schemas.microsoft.com/office/drawing/2014/main" id="{18DD40DA-AC9F-964F-4E9E-A0DEEFECEDF8}"/>
              </a:ext>
            </a:extLst>
          </p:cNvPr>
          <p:cNvGrpSpPr/>
          <p:nvPr/>
        </p:nvGrpSpPr>
        <p:grpSpPr>
          <a:xfrm>
            <a:off x="5736474" y="4029366"/>
            <a:ext cx="294540" cy="294540"/>
            <a:chOff x="5084794" y="1295086"/>
            <a:chExt cx="294540" cy="294540"/>
          </a:xfrm>
        </p:grpSpPr>
        <p:sp>
          <p:nvSpPr>
            <p:cNvPr id="63" name="Oval 186">
              <a:extLst>
                <a:ext uri="{FF2B5EF4-FFF2-40B4-BE49-F238E27FC236}">
                  <a16:creationId xmlns:a16="http://schemas.microsoft.com/office/drawing/2014/main" id="{CB7D4615-37E1-7A9B-33F4-E6F42C0A6868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61" name="Picture 187">
              <a:extLst>
                <a:ext uri="{FF2B5EF4-FFF2-40B4-BE49-F238E27FC236}">
                  <a16:creationId xmlns:a16="http://schemas.microsoft.com/office/drawing/2014/main" id="{8C507C59-C218-A249-5E89-5267B23E9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22695" y="1381346"/>
              <a:ext cx="241449" cy="114761"/>
            </a:xfrm>
            <a:prstGeom prst="rect">
              <a:avLst/>
            </a:prstGeom>
          </p:spPr>
        </p:pic>
      </p:grpSp>
      <p:graphicFrame>
        <p:nvGraphicFramePr>
          <p:cNvPr id="262" name="Tabell 261">
            <a:extLst>
              <a:ext uri="{FF2B5EF4-FFF2-40B4-BE49-F238E27FC236}">
                <a16:creationId xmlns:a16="http://schemas.microsoft.com/office/drawing/2014/main" id="{0E896C20-717F-E6E0-1E19-A091A9A20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033002"/>
              </p:ext>
            </p:extLst>
          </p:nvPr>
        </p:nvGraphicFramePr>
        <p:xfrm>
          <a:off x="10161551" y="3150831"/>
          <a:ext cx="1778000" cy="2981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7627998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0843159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Asker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2 000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03957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Lier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4 500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54134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Drammen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16 000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7032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Holmestrand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2 000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73201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Kongsberg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4 000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56200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Horten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3 500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968709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Tønsberg og Fæerder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17 000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65740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Sandefjord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5 000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55836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Larvik*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6 500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314864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Porsgrunn og 60% Skien*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10 000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37861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Skien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3 000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38587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Bamble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1 500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13371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SUM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75 000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930544"/>
                  </a:ext>
                </a:extLst>
              </a:tr>
            </a:tbl>
          </a:graphicData>
        </a:graphic>
      </p:graphicFrame>
      <p:sp>
        <p:nvSpPr>
          <p:cNvPr id="263" name="TextBox 38">
            <a:extLst>
              <a:ext uri="{FF2B5EF4-FFF2-40B4-BE49-F238E27FC236}">
                <a16:creationId xmlns:a16="http://schemas.microsoft.com/office/drawing/2014/main" id="{31ACE8C4-FAA0-2D1F-1109-D7A67E31DE5E}"/>
              </a:ext>
            </a:extLst>
          </p:cNvPr>
          <p:cNvSpPr txBox="1"/>
          <p:nvPr/>
        </p:nvSpPr>
        <p:spPr>
          <a:xfrm>
            <a:off x="10071519" y="6146329"/>
            <a:ext cx="2001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* mengder</a:t>
            </a:r>
            <a:r>
              <a:rPr kumimoji="0" lang="nb-NO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 før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utråtning</a:t>
            </a:r>
            <a:endParaRPr kumimoji="0" lang="en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grpSp>
        <p:nvGrpSpPr>
          <p:cNvPr id="264" name="Group 188">
            <a:extLst>
              <a:ext uri="{FF2B5EF4-FFF2-40B4-BE49-F238E27FC236}">
                <a16:creationId xmlns:a16="http://schemas.microsoft.com/office/drawing/2014/main" id="{5D19A58C-C5BB-DD81-2644-3B89987ACADD}"/>
              </a:ext>
            </a:extLst>
          </p:cNvPr>
          <p:cNvGrpSpPr/>
          <p:nvPr/>
        </p:nvGrpSpPr>
        <p:grpSpPr>
          <a:xfrm>
            <a:off x="3864225" y="5226506"/>
            <a:ext cx="294540" cy="294540"/>
            <a:chOff x="5084794" y="1295086"/>
            <a:chExt cx="294540" cy="294540"/>
          </a:xfrm>
        </p:grpSpPr>
        <p:sp>
          <p:nvSpPr>
            <p:cNvPr id="265" name="Oval 189">
              <a:extLst>
                <a:ext uri="{FF2B5EF4-FFF2-40B4-BE49-F238E27FC236}">
                  <a16:creationId xmlns:a16="http://schemas.microsoft.com/office/drawing/2014/main" id="{5EB27EC7-B3AA-F4A2-23B4-85667AB95DCD}"/>
                </a:ext>
              </a:extLst>
            </p:cNvPr>
            <p:cNvSpPr/>
            <p:nvPr/>
          </p:nvSpPr>
          <p:spPr>
            <a:xfrm>
              <a:off x="5084794" y="1295086"/>
              <a:ext cx="294540" cy="2945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B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endParaRPr>
            </a:p>
          </p:txBody>
        </p:sp>
        <p:pic>
          <p:nvPicPr>
            <p:cNvPr id="266" name="Picture 190">
              <a:extLst>
                <a:ext uri="{FF2B5EF4-FFF2-40B4-BE49-F238E27FC236}">
                  <a16:creationId xmlns:a16="http://schemas.microsoft.com/office/drawing/2014/main" id="{B63C2A99-2B73-F3CC-AC8F-E3E6E1473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61513" r="52927" b="22917"/>
            <a:stretch/>
          </p:blipFill>
          <p:spPr>
            <a:xfrm>
              <a:off x="5111339" y="1387465"/>
              <a:ext cx="241449" cy="114761"/>
            </a:xfrm>
            <a:prstGeom prst="rect">
              <a:avLst/>
            </a:prstGeom>
          </p:spPr>
        </p:pic>
      </p:grpSp>
      <p:sp>
        <p:nvSpPr>
          <p:cNvPr id="267" name="TextBox 15">
            <a:extLst>
              <a:ext uri="{FF2B5EF4-FFF2-40B4-BE49-F238E27FC236}">
                <a16:creationId xmlns:a16="http://schemas.microsoft.com/office/drawing/2014/main" id="{D5936F00-93B4-A367-8BFC-FF800854C801}"/>
              </a:ext>
            </a:extLst>
          </p:cNvPr>
          <p:cNvSpPr txBox="1"/>
          <p:nvPr/>
        </p:nvSpPr>
        <p:spPr>
          <a:xfrm>
            <a:off x="3462528" y="4979203"/>
            <a:ext cx="925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PORSGRUNN</a:t>
            </a:r>
          </a:p>
        </p:txBody>
      </p:sp>
      <p:sp>
        <p:nvSpPr>
          <p:cNvPr id="268" name="TextBox 38">
            <a:extLst>
              <a:ext uri="{FF2B5EF4-FFF2-40B4-BE49-F238E27FC236}">
                <a16:creationId xmlns:a16="http://schemas.microsoft.com/office/drawing/2014/main" id="{01B86A3E-164E-78E1-F087-1190F41B1024}"/>
              </a:ext>
            </a:extLst>
          </p:cNvPr>
          <p:cNvSpPr txBox="1"/>
          <p:nvPr/>
        </p:nvSpPr>
        <p:spPr>
          <a:xfrm>
            <a:off x="10071519" y="2537711"/>
            <a:ext cx="212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Slammengder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>
                <a:solidFill>
                  <a:schemeClr val="accent1">
                    <a:lumMod val="50000"/>
                  </a:schemeClr>
                </a:solidFill>
                <a:latin typeface="Basis Grotesque"/>
              </a:rPr>
              <a:t>T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ørrstoff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 (TS) m/25%</a:t>
            </a:r>
            <a:endParaRPr kumimoji="0" lang="en-NO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5027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Innovative anskaffelser">
      <a:dk1>
        <a:sysClr val="windowText" lastClr="000000"/>
      </a:dk1>
      <a:lt1>
        <a:sysClr val="window" lastClr="FFFFFF"/>
      </a:lt1>
      <a:dk2>
        <a:srgbClr val="444444"/>
      </a:dk2>
      <a:lt2>
        <a:srgbClr val="E7E6E6"/>
      </a:lt2>
      <a:accent1>
        <a:srgbClr val="7C17FF"/>
      </a:accent1>
      <a:accent2>
        <a:srgbClr val="444444"/>
      </a:accent2>
      <a:accent3>
        <a:srgbClr val="878787"/>
      </a:accent3>
      <a:accent4>
        <a:srgbClr val="93959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novasjon anskaffelser">
      <a:majorFont>
        <a:latin typeface="Suisse Works Bold"/>
        <a:ea typeface=""/>
        <a:cs typeface=""/>
      </a:majorFont>
      <a:minorFont>
        <a:latin typeface="Basis Grotesq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nnovative Anskaffelser mal" id="{2250C68A-0255-46DE-96B0-CC9CBB21620E}" vid="{EC22CCC2-1980-4C07-8AFB-C80520C24C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119b49b-2cc3-444e-b755-8692f4554da6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618350c-2a85-41af-a2fa-8c7b1c690083" xsi:nil="true"/>
    <lcf76f155ced4ddcb4097134ff3c332f xmlns="f618350c-2a85-41af-a2fa-8c7b1c690083">
      <Terms xmlns="http://schemas.microsoft.com/office/infopath/2007/PartnerControls"/>
    </lcf76f155ced4ddcb4097134ff3c332f>
    <TaxCatchAll xmlns="749ab8b6-ff35-4a4f-9f18-9cef83ce6420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BBD73E6FDFAC45ADCFAEA1EBDD8F2B" ma:contentTypeVersion="19" ma:contentTypeDescription="Opprett et nytt dokument." ma:contentTypeScope="" ma:versionID="a328874efdf17052f7eca3350283f138">
  <xsd:schema xmlns:xsd="http://www.w3.org/2001/XMLSchema" xmlns:xs="http://www.w3.org/2001/XMLSchema" xmlns:p="http://schemas.microsoft.com/office/2006/metadata/properties" xmlns:ns2="bd3b2477-909e-4f43-8683-a5760b10f11c" xmlns:ns3="f618350c-2a85-41af-a2fa-8c7b1c690083" xmlns:ns4="749ab8b6-ff35-4a4f-9f18-9cef83ce6420" targetNamespace="http://schemas.microsoft.com/office/2006/metadata/properties" ma:root="true" ma:fieldsID="791c4dab5d41e1a8e24ef87337886ac8" ns2:_="" ns3:_="" ns4:_="">
    <xsd:import namespace="bd3b2477-909e-4f43-8683-a5760b10f11c"/>
    <xsd:import namespace="f618350c-2a85-41af-a2fa-8c7b1c690083"/>
    <xsd:import namespace="749ab8b6-ff35-4a4f-9f18-9cef83ce64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b2477-909e-4f43-8683-a5760b10f1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8350c-2a85-41af-a2fa-8c7b1c690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9119b49b-2cc3-444e-b755-8692f4554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6" nillable="true" ma:displayName="Godkjenningsstatus" ma:internalName="Godkjennings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db05bca4-4173-426e-b117-658e4f3c89d2}" ma:internalName="TaxCatchAll" ma:showField="CatchAllData" ma:web="bd3b2477-909e-4f43-8683-a5760b10f1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CDC5A6-5EE3-4C35-B52B-53E9F86BE06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A7D2677-0F41-4281-9F74-2DF2AED0AB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31B6A7-1124-4C33-96C4-897D36826F1A}">
  <ds:schemaRefs>
    <ds:schemaRef ds:uri="http://schemas.openxmlformats.org/package/2006/metadata/core-properties"/>
    <ds:schemaRef ds:uri="http://purl.org/dc/dcmitype/"/>
    <ds:schemaRef ds:uri="f618350c-2a85-41af-a2fa-8c7b1c690083"/>
    <ds:schemaRef ds:uri="http://schemas.microsoft.com/office/2006/documentManagement/types"/>
    <ds:schemaRef ds:uri="http://schemas.microsoft.com/office/2006/metadata/properties"/>
    <ds:schemaRef ds:uri="bd3b2477-909e-4f43-8683-a5760b10f11c"/>
    <ds:schemaRef ds:uri="http://schemas.microsoft.com/office/infopath/2007/PartnerControls"/>
    <ds:schemaRef ds:uri="http://purl.org/dc/terms/"/>
    <ds:schemaRef ds:uri="749ab8b6-ff35-4a4f-9f18-9cef83ce6420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7DCE2B46-02A8-4730-ACE2-F1A3D905D4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3b2477-909e-4f43-8683-a5760b10f11c"/>
    <ds:schemaRef ds:uri="f618350c-2a85-41af-a2fa-8c7b1c690083"/>
    <ds:schemaRef ds:uri="749ab8b6-ff35-4a4f-9f18-9cef83ce64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209</Words>
  <Application>Microsoft Office PowerPoint</Application>
  <PresentationFormat>Widescreen</PresentationFormat>
  <Paragraphs>133</Paragraphs>
  <Slides>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Arial</vt:lpstr>
      <vt:lpstr>Basis Grotesque</vt:lpstr>
      <vt:lpstr>Basis Grotesque Medium</vt:lpstr>
      <vt:lpstr>Calibri</vt:lpstr>
      <vt:lpstr>Suisse Works Bold</vt:lpstr>
      <vt:lpstr>1_Office-tema</vt:lpstr>
      <vt:lpstr>Aktører i verdikjeden for slam</vt:lpstr>
      <vt:lpstr>Typer slamprodusenter</vt:lpstr>
      <vt:lpstr>Aktørkart - geografi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Aktører i verdikjeden for slam</dc:title>
  <dc:creator>JW // EGGS</dc:creator>
  <cp:lastModifiedBy>Cecilie Møller Endresen</cp:lastModifiedBy>
  <cp:revision>5</cp:revision>
  <dcterms:created xsi:type="dcterms:W3CDTF">2022-12-02T13:56:24Z</dcterms:created>
  <dcterms:modified xsi:type="dcterms:W3CDTF">2022-12-12T16:02:26Z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0x010100CDBBD73E6FDFAC45ADCFAEA1EBDD8F2B</vt:lpwstr>
  </property>
  <property fmtid="{D5CDD505-2E9C-101B-9397-08002B2CF9AE}" pid="3" name="MediaServiceImageTags">
    <vt:lpwstr/>
  </property>
</Properties>
</file>