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315" r:id="rId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7768" autoAdjust="0"/>
  </p:normalViewPr>
  <p:slideViewPr>
    <p:cSldViewPr snapToGrid="0">
      <p:cViewPr varScale="1">
        <p:scale>
          <a:sx n="37" d="100"/>
          <a:sy n="37" d="100"/>
        </p:scale>
        <p:origin x="1788"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8FE861-AAF6-483A-AEBF-5817DE2F16F3}" type="datetimeFigureOut">
              <a:rPr lang="nb-NO" smtClean="0"/>
              <a:t>02.01.2019</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F56EAC-7835-47C4-A758-8CCB0AABE68B}" type="slidenum">
              <a:rPr lang="nb-NO" smtClean="0"/>
              <a:t>‹#›</a:t>
            </a:fld>
            <a:endParaRPr lang="nb-NO"/>
          </a:p>
        </p:txBody>
      </p:sp>
    </p:spTree>
    <p:extLst>
      <p:ext uri="{BB962C8B-B14F-4D97-AF65-F5344CB8AC3E}">
        <p14:creationId xmlns:p14="http://schemas.microsoft.com/office/powerpoint/2010/main" val="3548532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u="none" strike="noStrike" kern="1200" baseline="0" dirty="0">
                <a:solidFill>
                  <a:schemeClr val="tx1"/>
                </a:solidFill>
                <a:latin typeface="+mn-lt"/>
                <a:ea typeface="+mn-ea"/>
                <a:cs typeface="+mn-cs"/>
              </a:rPr>
              <a:t>Lindås gjennomførte en innovativ anskaffelsen av trygghetsskapende produkter for hjemmeboende på vegne av fire kommuner. Teknologien bidrar til økt kvalitet på tjenestene til brukene og økt arbeidsglede for de ansatte. Målet er at løsningene skal gi eldre og andre som trenger hjelp muligheten til å bo hjemme lengst mulig. Felles innovative anskaffelser er kostnadseffektivt og synliggjør størrelsen på markedsmuligheten for leverandørene. Det gjør det attraktivt å delta i konkurranser om utviklingskontrakter og anskaffelser. </a:t>
            </a:r>
          </a:p>
          <a:p>
            <a:endParaRPr lang="nb-NO" sz="1200" b="0" i="0" u="none" strike="noStrike" kern="1200" baseline="0" dirty="0">
              <a:solidFill>
                <a:schemeClr val="tx1"/>
              </a:solidFill>
              <a:latin typeface="+mn-lt"/>
              <a:ea typeface="+mn-ea"/>
              <a:cs typeface="+mn-cs"/>
            </a:endParaRPr>
          </a:p>
          <a:p>
            <a:r>
              <a:rPr lang="nb-NO" sz="1200" b="1" i="0" u="none" strike="noStrike" kern="1200" baseline="0" dirty="0">
                <a:solidFill>
                  <a:schemeClr val="tx1"/>
                </a:solidFill>
                <a:latin typeface="+mn-lt"/>
                <a:ea typeface="+mn-ea"/>
                <a:cs typeface="+mn-cs"/>
              </a:rPr>
              <a:t>Offentlig innkjøper: Lindås, Askøy, Fjell og Øygarden kommune</a:t>
            </a:r>
          </a:p>
          <a:p>
            <a:r>
              <a:rPr lang="nb-NO" sz="1200" b="1" i="0" u="none" strike="noStrike" kern="1200" baseline="0" dirty="0">
                <a:solidFill>
                  <a:schemeClr val="tx1"/>
                </a:solidFill>
                <a:latin typeface="+mn-lt"/>
                <a:ea typeface="+mn-ea"/>
                <a:cs typeface="+mn-cs"/>
              </a:rPr>
              <a:t>Leverandør: </a:t>
            </a:r>
            <a:r>
              <a:rPr lang="nb-NO" sz="1200" b="1" i="0" u="none" strike="noStrike" kern="1200" baseline="0" dirty="0" err="1">
                <a:solidFill>
                  <a:schemeClr val="tx1"/>
                </a:solidFill>
                <a:latin typeface="+mn-lt"/>
                <a:ea typeface="+mn-ea"/>
                <a:cs typeface="+mn-cs"/>
              </a:rPr>
              <a:t>Atea</a:t>
            </a:r>
            <a:r>
              <a:rPr lang="nb-NO" sz="1200" b="1" i="0" u="none" strike="noStrike" kern="1200" baseline="0" dirty="0">
                <a:solidFill>
                  <a:schemeClr val="tx1"/>
                </a:solidFill>
                <a:latin typeface="+mn-lt"/>
                <a:ea typeface="+mn-ea"/>
                <a:cs typeface="+mn-cs"/>
              </a:rPr>
              <a:t> og </a:t>
            </a:r>
            <a:r>
              <a:rPr lang="nb-NO" sz="1200" b="1" i="0" u="none" strike="noStrike" kern="1200" baseline="0" dirty="0" err="1">
                <a:solidFill>
                  <a:schemeClr val="tx1"/>
                </a:solidFill>
                <a:latin typeface="+mn-lt"/>
                <a:ea typeface="+mn-ea"/>
                <a:cs typeface="+mn-cs"/>
              </a:rPr>
              <a:t>Sensio</a:t>
            </a:r>
            <a:r>
              <a:rPr lang="nb-NO" sz="1200" b="1" i="0" u="none" strike="noStrike" kern="1200" baseline="0" dirty="0">
                <a:solidFill>
                  <a:schemeClr val="tx1"/>
                </a:solidFill>
                <a:latin typeface="+mn-lt"/>
                <a:ea typeface="+mn-ea"/>
                <a:cs typeface="+mn-cs"/>
              </a:rPr>
              <a:t> </a:t>
            </a:r>
          </a:p>
          <a:p>
            <a:r>
              <a:rPr lang="nb-NO" sz="1200" b="1" i="0" u="none" strike="noStrike" kern="1200" baseline="0" dirty="0">
                <a:solidFill>
                  <a:schemeClr val="tx1"/>
                </a:solidFill>
                <a:latin typeface="+mn-lt"/>
                <a:ea typeface="+mn-ea"/>
                <a:cs typeface="+mn-cs"/>
              </a:rPr>
              <a:t>Prosedyre/prosess: Konkurranse med forhandling</a:t>
            </a:r>
            <a:endParaRPr lang="nb-NO" sz="1200" b="1" kern="1200" dirty="0">
              <a:solidFill>
                <a:schemeClr val="tx1"/>
              </a:solidFill>
              <a:effectLst/>
              <a:latin typeface="+mn-lt"/>
              <a:ea typeface="+mn-ea"/>
              <a:cs typeface="+mn-cs"/>
            </a:endParaRPr>
          </a:p>
          <a:p>
            <a:endParaRPr lang="nb-NO" dirty="0"/>
          </a:p>
          <a:p>
            <a:r>
              <a:rPr lang="nb-NO" dirty="0"/>
              <a:t>Mere info og film: http://innovativeanskaffelser.no/trygghetsskapende-teknologi/</a:t>
            </a:r>
          </a:p>
          <a:p>
            <a:endParaRPr lang="nb-NO" dirty="0"/>
          </a:p>
        </p:txBody>
      </p:sp>
      <p:sp>
        <p:nvSpPr>
          <p:cNvPr id="4" name="Plassholder for lysbildenummer 3"/>
          <p:cNvSpPr>
            <a:spLocks noGrp="1"/>
          </p:cNvSpPr>
          <p:nvPr>
            <p:ph type="sldNum" sz="quarter" idx="10"/>
          </p:nvPr>
        </p:nvSpPr>
        <p:spPr/>
        <p:txBody>
          <a:bodyPr/>
          <a:lstStyle/>
          <a:p>
            <a:fld id="{58923E6F-CDBD-4A8F-A0C9-41459C88380F}" type="slidenum">
              <a:rPr lang="nb-NO" smtClean="0"/>
              <a:t>1</a:t>
            </a:fld>
            <a:endParaRPr lang="nb-NO"/>
          </a:p>
        </p:txBody>
      </p:sp>
    </p:spTree>
    <p:extLst>
      <p:ext uri="{BB962C8B-B14F-4D97-AF65-F5344CB8AC3E}">
        <p14:creationId xmlns:p14="http://schemas.microsoft.com/office/powerpoint/2010/main" val="1163368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B1A91AA-687E-4D35-B4DD-7822B336CAA8}"/>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1EC460F3-D31A-4C8E-8279-4650EF2F63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B049EA3B-7F5E-4724-92FF-BB6DA61D6AD3}"/>
              </a:ext>
            </a:extLst>
          </p:cNvPr>
          <p:cNvSpPr>
            <a:spLocks noGrp="1"/>
          </p:cNvSpPr>
          <p:nvPr>
            <p:ph type="dt" sz="half" idx="10"/>
          </p:nvPr>
        </p:nvSpPr>
        <p:spPr/>
        <p:txBody>
          <a:bodyPr/>
          <a:lstStyle/>
          <a:p>
            <a:fld id="{6A5A6D39-8ADD-4B3B-8254-1C9ECF8053D8}" type="datetimeFigureOut">
              <a:rPr lang="nb-NO" smtClean="0"/>
              <a:t>02.01.2019</a:t>
            </a:fld>
            <a:endParaRPr lang="nb-NO"/>
          </a:p>
        </p:txBody>
      </p:sp>
      <p:sp>
        <p:nvSpPr>
          <p:cNvPr id="5" name="Plassholder for bunntekst 4">
            <a:extLst>
              <a:ext uri="{FF2B5EF4-FFF2-40B4-BE49-F238E27FC236}">
                <a16:creationId xmlns:a16="http://schemas.microsoft.com/office/drawing/2014/main" id="{1306EA04-886D-4FAA-957D-D0CF48A7737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982AC14-8DC0-444F-818C-705BABCB3777}"/>
              </a:ext>
            </a:extLst>
          </p:cNvPr>
          <p:cNvSpPr>
            <a:spLocks noGrp="1"/>
          </p:cNvSpPr>
          <p:nvPr>
            <p:ph type="sldNum" sz="quarter" idx="12"/>
          </p:nvPr>
        </p:nvSpPr>
        <p:spPr/>
        <p:txBody>
          <a:bodyPr/>
          <a:lstStyle/>
          <a:p>
            <a:fld id="{99DE89DC-8C34-4A52-A489-20047FCFE98A}" type="slidenum">
              <a:rPr lang="nb-NO" smtClean="0"/>
              <a:t>‹#›</a:t>
            </a:fld>
            <a:endParaRPr lang="nb-NO"/>
          </a:p>
        </p:txBody>
      </p:sp>
    </p:spTree>
    <p:extLst>
      <p:ext uri="{BB962C8B-B14F-4D97-AF65-F5344CB8AC3E}">
        <p14:creationId xmlns:p14="http://schemas.microsoft.com/office/powerpoint/2010/main" val="3507663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CB58B6-9C44-459C-9DCB-9D054EC312A7}"/>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30DCD6D4-ADD5-484E-81E0-7B6636DCD402}"/>
              </a:ext>
            </a:extLst>
          </p:cNvPr>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4829FB3-33D0-4292-AE26-BCBB055A9995}"/>
              </a:ext>
            </a:extLst>
          </p:cNvPr>
          <p:cNvSpPr>
            <a:spLocks noGrp="1"/>
          </p:cNvSpPr>
          <p:nvPr>
            <p:ph type="dt" sz="half" idx="10"/>
          </p:nvPr>
        </p:nvSpPr>
        <p:spPr/>
        <p:txBody>
          <a:bodyPr/>
          <a:lstStyle/>
          <a:p>
            <a:fld id="{6A5A6D39-8ADD-4B3B-8254-1C9ECF8053D8}" type="datetimeFigureOut">
              <a:rPr lang="nb-NO" smtClean="0"/>
              <a:t>02.01.2019</a:t>
            </a:fld>
            <a:endParaRPr lang="nb-NO"/>
          </a:p>
        </p:txBody>
      </p:sp>
      <p:sp>
        <p:nvSpPr>
          <p:cNvPr id="5" name="Plassholder for bunntekst 4">
            <a:extLst>
              <a:ext uri="{FF2B5EF4-FFF2-40B4-BE49-F238E27FC236}">
                <a16:creationId xmlns:a16="http://schemas.microsoft.com/office/drawing/2014/main" id="{EF2AF1F8-0127-4830-AB7A-31DA43C20F4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70040AD-8EB3-4782-AFB6-07D3910093C4}"/>
              </a:ext>
            </a:extLst>
          </p:cNvPr>
          <p:cNvSpPr>
            <a:spLocks noGrp="1"/>
          </p:cNvSpPr>
          <p:nvPr>
            <p:ph type="sldNum" sz="quarter" idx="12"/>
          </p:nvPr>
        </p:nvSpPr>
        <p:spPr/>
        <p:txBody>
          <a:bodyPr/>
          <a:lstStyle/>
          <a:p>
            <a:fld id="{99DE89DC-8C34-4A52-A489-20047FCFE98A}" type="slidenum">
              <a:rPr lang="nb-NO" smtClean="0"/>
              <a:t>‹#›</a:t>
            </a:fld>
            <a:endParaRPr lang="nb-NO"/>
          </a:p>
        </p:txBody>
      </p:sp>
    </p:spTree>
    <p:extLst>
      <p:ext uri="{BB962C8B-B14F-4D97-AF65-F5344CB8AC3E}">
        <p14:creationId xmlns:p14="http://schemas.microsoft.com/office/powerpoint/2010/main" val="1542052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BD4EFB26-E640-4025-A917-E9E1796AD234}"/>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3CD3B0D8-B5F7-4906-8D92-B8D7D4AA62B4}"/>
              </a:ext>
            </a:extLst>
          </p:cNvPr>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A0D0851-38C4-4073-8530-708E7CCE9F71}"/>
              </a:ext>
            </a:extLst>
          </p:cNvPr>
          <p:cNvSpPr>
            <a:spLocks noGrp="1"/>
          </p:cNvSpPr>
          <p:nvPr>
            <p:ph type="dt" sz="half" idx="10"/>
          </p:nvPr>
        </p:nvSpPr>
        <p:spPr/>
        <p:txBody>
          <a:bodyPr/>
          <a:lstStyle/>
          <a:p>
            <a:fld id="{6A5A6D39-8ADD-4B3B-8254-1C9ECF8053D8}" type="datetimeFigureOut">
              <a:rPr lang="nb-NO" smtClean="0"/>
              <a:t>02.01.2019</a:t>
            </a:fld>
            <a:endParaRPr lang="nb-NO"/>
          </a:p>
        </p:txBody>
      </p:sp>
      <p:sp>
        <p:nvSpPr>
          <p:cNvPr id="5" name="Plassholder for bunntekst 4">
            <a:extLst>
              <a:ext uri="{FF2B5EF4-FFF2-40B4-BE49-F238E27FC236}">
                <a16:creationId xmlns:a16="http://schemas.microsoft.com/office/drawing/2014/main" id="{15278EC1-5266-4FCF-8388-5E140576D1C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FF62BE8-AF15-4256-ACDF-D44AD9A5F9B6}"/>
              </a:ext>
            </a:extLst>
          </p:cNvPr>
          <p:cNvSpPr>
            <a:spLocks noGrp="1"/>
          </p:cNvSpPr>
          <p:nvPr>
            <p:ph type="sldNum" sz="quarter" idx="12"/>
          </p:nvPr>
        </p:nvSpPr>
        <p:spPr/>
        <p:txBody>
          <a:bodyPr/>
          <a:lstStyle/>
          <a:p>
            <a:fld id="{99DE89DC-8C34-4A52-A489-20047FCFE98A}" type="slidenum">
              <a:rPr lang="nb-NO" smtClean="0"/>
              <a:t>‹#›</a:t>
            </a:fld>
            <a:endParaRPr lang="nb-NO"/>
          </a:p>
        </p:txBody>
      </p:sp>
    </p:spTree>
    <p:extLst>
      <p:ext uri="{BB962C8B-B14F-4D97-AF65-F5344CB8AC3E}">
        <p14:creationId xmlns:p14="http://schemas.microsoft.com/office/powerpoint/2010/main" val="2414946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A39587-8733-4231-9FC7-72373164580A}"/>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8277E85F-3D9A-43ED-A354-EA661223B547}"/>
              </a:ext>
            </a:extLst>
          </p:cNvPr>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0E5F0B4-9CF5-4D97-A715-A8294D08616D}"/>
              </a:ext>
            </a:extLst>
          </p:cNvPr>
          <p:cNvSpPr>
            <a:spLocks noGrp="1"/>
          </p:cNvSpPr>
          <p:nvPr>
            <p:ph type="dt" sz="half" idx="10"/>
          </p:nvPr>
        </p:nvSpPr>
        <p:spPr/>
        <p:txBody>
          <a:bodyPr/>
          <a:lstStyle/>
          <a:p>
            <a:fld id="{6A5A6D39-8ADD-4B3B-8254-1C9ECF8053D8}" type="datetimeFigureOut">
              <a:rPr lang="nb-NO" smtClean="0"/>
              <a:t>02.01.2019</a:t>
            </a:fld>
            <a:endParaRPr lang="nb-NO"/>
          </a:p>
        </p:txBody>
      </p:sp>
      <p:sp>
        <p:nvSpPr>
          <p:cNvPr id="5" name="Plassholder for bunntekst 4">
            <a:extLst>
              <a:ext uri="{FF2B5EF4-FFF2-40B4-BE49-F238E27FC236}">
                <a16:creationId xmlns:a16="http://schemas.microsoft.com/office/drawing/2014/main" id="{4EA435CF-A8E5-4FD5-9239-E25B927EFA5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549820E-CAE3-4587-8DED-FA0E79EA48D9}"/>
              </a:ext>
            </a:extLst>
          </p:cNvPr>
          <p:cNvSpPr>
            <a:spLocks noGrp="1"/>
          </p:cNvSpPr>
          <p:nvPr>
            <p:ph type="sldNum" sz="quarter" idx="12"/>
          </p:nvPr>
        </p:nvSpPr>
        <p:spPr/>
        <p:txBody>
          <a:bodyPr/>
          <a:lstStyle/>
          <a:p>
            <a:fld id="{99DE89DC-8C34-4A52-A489-20047FCFE98A}" type="slidenum">
              <a:rPr lang="nb-NO" smtClean="0"/>
              <a:t>‹#›</a:t>
            </a:fld>
            <a:endParaRPr lang="nb-NO"/>
          </a:p>
        </p:txBody>
      </p:sp>
    </p:spTree>
    <p:extLst>
      <p:ext uri="{BB962C8B-B14F-4D97-AF65-F5344CB8AC3E}">
        <p14:creationId xmlns:p14="http://schemas.microsoft.com/office/powerpoint/2010/main" val="102888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CBBD463-781E-4938-BD02-2E03215611B2}"/>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E6F65368-2AFF-4B68-BA94-B11979B7C4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a:extLst>
              <a:ext uri="{FF2B5EF4-FFF2-40B4-BE49-F238E27FC236}">
                <a16:creationId xmlns:a16="http://schemas.microsoft.com/office/drawing/2014/main" id="{2F791C66-A853-4ED7-9514-BA43179A4EAD}"/>
              </a:ext>
            </a:extLst>
          </p:cNvPr>
          <p:cNvSpPr>
            <a:spLocks noGrp="1"/>
          </p:cNvSpPr>
          <p:nvPr>
            <p:ph type="dt" sz="half" idx="10"/>
          </p:nvPr>
        </p:nvSpPr>
        <p:spPr/>
        <p:txBody>
          <a:bodyPr/>
          <a:lstStyle/>
          <a:p>
            <a:fld id="{6A5A6D39-8ADD-4B3B-8254-1C9ECF8053D8}" type="datetimeFigureOut">
              <a:rPr lang="nb-NO" smtClean="0"/>
              <a:t>02.01.2019</a:t>
            </a:fld>
            <a:endParaRPr lang="nb-NO"/>
          </a:p>
        </p:txBody>
      </p:sp>
      <p:sp>
        <p:nvSpPr>
          <p:cNvPr id="5" name="Plassholder for bunntekst 4">
            <a:extLst>
              <a:ext uri="{FF2B5EF4-FFF2-40B4-BE49-F238E27FC236}">
                <a16:creationId xmlns:a16="http://schemas.microsoft.com/office/drawing/2014/main" id="{BFB339A3-A193-40D2-8F7A-FB73B2591D6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43BBCAF-538C-41F4-8D20-CECF265ECCC3}"/>
              </a:ext>
            </a:extLst>
          </p:cNvPr>
          <p:cNvSpPr>
            <a:spLocks noGrp="1"/>
          </p:cNvSpPr>
          <p:nvPr>
            <p:ph type="sldNum" sz="quarter" idx="12"/>
          </p:nvPr>
        </p:nvSpPr>
        <p:spPr/>
        <p:txBody>
          <a:bodyPr/>
          <a:lstStyle/>
          <a:p>
            <a:fld id="{99DE89DC-8C34-4A52-A489-20047FCFE98A}" type="slidenum">
              <a:rPr lang="nb-NO" smtClean="0"/>
              <a:t>‹#›</a:t>
            </a:fld>
            <a:endParaRPr lang="nb-NO"/>
          </a:p>
        </p:txBody>
      </p:sp>
    </p:spTree>
    <p:extLst>
      <p:ext uri="{BB962C8B-B14F-4D97-AF65-F5344CB8AC3E}">
        <p14:creationId xmlns:p14="http://schemas.microsoft.com/office/powerpoint/2010/main" val="3932951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DD62006-C08A-43F2-B7DB-24D0EF349B01}"/>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15279684-EF75-4F8B-9DFD-F47672693544}"/>
              </a:ext>
            </a:extLst>
          </p:cNvPr>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1F3AF370-13F6-40A4-B56A-D658A9BF52BF}"/>
              </a:ext>
            </a:extLst>
          </p:cNvPr>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C8037F8E-36E4-42AC-AEEB-2BF0CEAF7C7F}"/>
              </a:ext>
            </a:extLst>
          </p:cNvPr>
          <p:cNvSpPr>
            <a:spLocks noGrp="1"/>
          </p:cNvSpPr>
          <p:nvPr>
            <p:ph type="dt" sz="half" idx="10"/>
          </p:nvPr>
        </p:nvSpPr>
        <p:spPr/>
        <p:txBody>
          <a:bodyPr/>
          <a:lstStyle/>
          <a:p>
            <a:fld id="{6A5A6D39-8ADD-4B3B-8254-1C9ECF8053D8}" type="datetimeFigureOut">
              <a:rPr lang="nb-NO" smtClean="0"/>
              <a:t>02.01.2019</a:t>
            </a:fld>
            <a:endParaRPr lang="nb-NO"/>
          </a:p>
        </p:txBody>
      </p:sp>
      <p:sp>
        <p:nvSpPr>
          <p:cNvPr id="6" name="Plassholder for bunntekst 5">
            <a:extLst>
              <a:ext uri="{FF2B5EF4-FFF2-40B4-BE49-F238E27FC236}">
                <a16:creationId xmlns:a16="http://schemas.microsoft.com/office/drawing/2014/main" id="{BD22463B-DE54-434F-808A-11F571FDE82C}"/>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60885865-F269-4546-9427-7B5FC6F8979E}"/>
              </a:ext>
            </a:extLst>
          </p:cNvPr>
          <p:cNvSpPr>
            <a:spLocks noGrp="1"/>
          </p:cNvSpPr>
          <p:nvPr>
            <p:ph type="sldNum" sz="quarter" idx="12"/>
          </p:nvPr>
        </p:nvSpPr>
        <p:spPr/>
        <p:txBody>
          <a:bodyPr/>
          <a:lstStyle/>
          <a:p>
            <a:fld id="{99DE89DC-8C34-4A52-A489-20047FCFE98A}" type="slidenum">
              <a:rPr lang="nb-NO" smtClean="0"/>
              <a:t>‹#›</a:t>
            </a:fld>
            <a:endParaRPr lang="nb-NO"/>
          </a:p>
        </p:txBody>
      </p:sp>
    </p:spTree>
    <p:extLst>
      <p:ext uri="{BB962C8B-B14F-4D97-AF65-F5344CB8AC3E}">
        <p14:creationId xmlns:p14="http://schemas.microsoft.com/office/powerpoint/2010/main" val="1655645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5B65319-CAD7-4F81-A007-DEC69429E3FF}"/>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4AF0177B-C64E-412A-BB4A-E34F06D8D7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DFDEDD9C-89D9-4DC4-A48B-9AF3EA2E624D}"/>
              </a:ext>
            </a:extLst>
          </p:cNvPr>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D50F9976-931D-4FF6-AC40-007605501C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F6FF0AC3-F351-4D6B-B4A0-06617B5F5F06}"/>
              </a:ext>
            </a:extLst>
          </p:cNvPr>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78E081AC-A7F7-4F3E-B9FD-426D38E03EB5}"/>
              </a:ext>
            </a:extLst>
          </p:cNvPr>
          <p:cNvSpPr>
            <a:spLocks noGrp="1"/>
          </p:cNvSpPr>
          <p:nvPr>
            <p:ph type="dt" sz="half" idx="10"/>
          </p:nvPr>
        </p:nvSpPr>
        <p:spPr/>
        <p:txBody>
          <a:bodyPr/>
          <a:lstStyle/>
          <a:p>
            <a:fld id="{6A5A6D39-8ADD-4B3B-8254-1C9ECF8053D8}" type="datetimeFigureOut">
              <a:rPr lang="nb-NO" smtClean="0"/>
              <a:t>02.01.2019</a:t>
            </a:fld>
            <a:endParaRPr lang="nb-NO"/>
          </a:p>
        </p:txBody>
      </p:sp>
      <p:sp>
        <p:nvSpPr>
          <p:cNvPr id="8" name="Plassholder for bunntekst 7">
            <a:extLst>
              <a:ext uri="{FF2B5EF4-FFF2-40B4-BE49-F238E27FC236}">
                <a16:creationId xmlns:a16="http://schemas.microsoft.com/office/drawing/2014/main" id="{507B43C7-F0D7-4E0C-800B-5114097A4CB1}"/>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CFF51A37-716A-400B-8BD2-702CEE241DC6}"/>
              </a:ext>
            </a:extLst>
          </p:cNvPr>
          <p:cNvSpPr>
            <a:spLocks noGrp="1"/>
          </p:cNvSpPr>
          <p:nvPr>
            <p:ph type="sldNum" sz="quarter" idx="12"/>
          </p:nvPr>
        </p:nvSpPr>
        <p:spPr/>
        <p:txBody>
          <a:bodyPr/>
          <a:lstStyle/>
          <a:p>
            <a:fld id="{99DE89DC-8C34-4A52-A489-20047FCFE98A}" type="slidenum">
              <a:rPr lang="nb-NO" smtClean="0"/>
              <a:t>‹#›</a:t>
            </a:fld>
            <a:endParaRPr lang="nb-NO"/>
          </a:p>
        </p:txBody>
      </p:sp>
    </p:spTree>
    <p:extLst>
      <p:ext uri="{BB962C8B-B14F-4D97-AF65-F5344CB8AC3E}">
        <p14:creationId xmlns:p14="http://schemas.microsoft.com/office/powerpoint/2010/main" val="2753672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B16060F-CEF2-4906-8009-175401D12E88}"/>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BCADDDC7-F295-4827-83B5-A2C416D5E80A}"/>
              </a:ext>
            </a:extLst>
          </p:cNvPr>
          <p:cNvSpPr>
            <a:spLocks noGrp="1"/>
          </p:cNvSpPr>
          <p:nvPr>
            <p:ph type="dt" sz="half" idx="10"/>
          </p:nvPr>
        </p:nvSpPr>
        <p:spPr/>
        <p:txBody>
          <a:bodyPr/>
          <a:lstStyle/>
          <a:p>
            <a:fld id="{6A5A6D39-8ADD-4B3B-8254-1C9ECF8053D8}" type="datetimeFigureOut">
              <a:rPr lang="nb-NO" smtClean="0"/>
              <a:t>02.01.2019</a:t>
            </a:fld>
            <a:endParaRPr lang="nb-NO"/>
          </a:p>
        </p:txBody>
      </p:sp>
      <p:sp>
        <p:nvSpPr>
          <p:cNvPr id="4" name="Plassholder for bunntekst 3">
            <a:extLst>
              <a:ext uri="{FF2B5EF4-FFF2-40B4-BE49-F238E27FC236}">
                <a16:creationId xmlns:a16="http://schemas.microsoft.com/office/drawing/2014/main" id="{5CAEB5A1-B4C4-41E4-BC48-DCED5EA1E3D1}"/>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5DCFE327-D6F9-4E5D-98CD-30A9A9B820B5}"/>
              </a:ext>
            </a:extLst>
          </p:cNvPr>
          <p:cNvSpPr>
            <a:spLocks noGrp="1"/>
          </p:cNvSpPr>
          <p:nvPr>
            <p:ph type="sldNum" sz="quarter" idx="12"/>
          </p:nvPr>
        </p:nvSpPr>
        <p:spPr/>
        <p:txBody>
          <a:bodyPr/>
          <a:lstStyle/>
          <a:p>
            <a:fld id="{99DE89DC-8C34-4A52-A489-20047FCFE98A}" type="slidenum">
              <a:rPr lang="nb-NO" smtClean="0"/>
              <a:t>‹#›</a:t>
            </a:fld>
            <a:endParaRPr lang="nb-NO"/>
          </a:p>
        </p:txBody>
      </p:sp>
    </p:spTree>
    <p:extLst>
      <p:ext uri="{BB962C8B-B14F-4D97-AF65-F5344CB8AC3E}">
        <p14:creationId xmlns:p14="http://schemas.microsoft.com/office/powerpoint/2010/main" val="1770336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762DBC92-CFD3-4E4F-A883-693F1D16544E}"/>
              </a:ext>
            </a:extLst>
          </p:cNvPr>
          <p:cNvSpPr>
            <a:spLocks noGrp="1"/>
          </p:cNvSpPr>
          <p:nvPr>
            <p:ph type="dt" sz="half" idx="10"/>
          </p:nvPr>
        </p:nvSpPr>
        <p:spPr/>
        <p:txBody>
          <a:bodyPr/>
          <a:lstStyle/>
          <a:p>
            <a:fld id="{6A5A6D39-8ADD-4B3B-8254-1C9ECF8053D8}" type="datetimeFigureOut">
              <a:rPr lang="nb-NO" smtClean="0"/>
              <a:t>02.01.2019</a:t>
            </a:fld>
            <a:endParaRPr lang="nb-NO"/>
          </a:p>
        </p:txBody>
      </p:sp>
      <p:sp>
        <p:nvSpPr>
          <p:cNvPr id="3" name="Plassholder for bunntekst 2">
            <a:extLst>
              <a:ext uri="{FF2B5EF4-FFF2-40B4-BE49-F238E27FC236}">
                <a16:creationId xmlns:a16="http://schemas.microsoft.com/office/drawing/2014/main" id="{50237BA3-F5BA-4E5A-B6E9-166359043DCD}"/>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E072B347-626D-4CDA-B9A8-8207990883CE}"/>
              </a:ext>
            </a:extLst>
          </p:cNvPr>
          <p:cNvSpPr>
            <a:spLocks noGrp="1"/>
          </p:cNvSpPr>
          <p:nvPr>
            <p:ph type="sldNum" sz="quarter" idx="12"/>
          </p:nvPr>
        </p:nvSpPr>
        <p:spPr/>
        <p:txBody>
          <a:bodyPr/>
          <a:lstStyle/>
          <a:p>
            <a:fld id="{99DE89DC-8C34-4A52-A489-20047FCFE98A}" type="slidenum">
              <a:rPr lang="nb-NO" smtClean="0"/>
              <a:t>‹#›</a:t>
            </a:fld>
            <a:endParaRPr lang="nb-NO"/>
          </a:p>
        </p:txBody>
      </p:sp>
    </p:spTree>
    <p:extLst>
      <p:ext uri="{BB962C8B-B14F-4D97-AF65-F5344CB8AC3E}">
        <p14:creationId xmlns:p14="http://schemas.microsoft.com/office/powerpoint/2010/main" val="3842840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3972C6-5FCB-4802-9504-44E05E4B7BF5}"/>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FC77451D-902B-4C7D-A0E8-5444CA7E79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A2A283F2-2B2D-4945-9836-F79CF6B7C8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a:extLst>
              <a:ext uri="{FF2B5EF4-FFF2-40B4-BE49-F238E27FC236}">
                <a16:creationId xmlns:a16="http://schemas.microsoft.com/office/drawing/2014/main" id="{58204154-A7BB-47E9-8ECF-D6DC3BC8E868}"/>
              </a:ext>
            </a:extLst>
          </p:cNvPr>
          <p:cNvSpPr>
            <a:spLocks noGrp="1"/>
          </p:cNvSpPr>
          <p:nvPr>
            <p:ph type="dt" sz="half" idx="10"/>
          </p:nvPr>
        </p:nvSpPr>
        <p:spPr/>
        <p:txBody>
          <a:bodyPr/>
          <a:lstStyle/>
          <a:p>
            <a:fld id="{6A5A6D39-8ADD-4B3B-8254-1C9ECF8053D8}" type="datetimeFigureOut">
              <a:rPr lang="nb-NO" smtClean="0"/>
              <a:t>02.01.2019</a:t>
            </a:fld>
            <a:endParaRPr lang="nb-NO"/>
          </a:p>
        </p:txBody>
      </p:sp>
      <p:sp>
        <p:nvSpPr>
          <p:cNvPr id="6" name="Plassholder for bunntekst 5">
            <a:extLst>
              <a:ext uri="{FF2B5EF4-FFF2-40B4-BE49-F238E27FC236}">
                <a16:creationId xmlns:a16="http://schemas.microsoft.com/office/drawing/2014/main" id="{263D113B-3B99-4447-ACBA-3A035BE09A1B}"/>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27F863B7-21BB-4101-8EEE-EC3F3037E8BC}"/>
              </a:ext>
            </a:extLst>
          </p:cNvPr>
          <p:cNvSpPr>
            <a:spLocks noGrp="1"/>
          </p:cNvSpPr>
          <p:nvPr>
            <p:ph type="sldNum" sz="quarter" idx="12"/>
          </p:nvPr>
        </p:nvSpPr>
        <p:spPr/>
        <p:txBody>
          <a:bodyPr/>
          <a:lstStyle/>
          <a:p>
            <a:fld id="{99DE89DC-8C34-4A52-A489-20047FCFE98A}" type="slidenum">
              <a:rPr lang="nb-NO" smtClean="0"/>
              <a:t>‹#›</a:t>
            </a:fld>
            <a:endParaRPr lang="nb-NO"/>
          </a:p>
        </p:txBody>
      </p:sp>
    </p:spTree>
    <p:extLst>
      <p:ext uri="{BB962C8B-B14F-4D97-AF65-F5344CB8AC3E}">
        <p14:creationId xmlns:p14="http://schemas.microsoft.com/office/powerpoint/2010/main" val="138102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938D087-77BE-4B23-B594-5E12887B64EE}"/>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1E051241-2A75-4C1C-9045-801097F964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BA0B633F-84F8-464A-87D2-2BAF97FB6B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a:extLst>
              <a:ext uri="{FF2B5EF4-FFF2-40B4-BE49-F238E27FC236}">
                <a16:creationId xmlns:a16="http://schemas.microsoft.com/office/drawing/2014/main" id="{90F24DC4-2C64-4766-AECD-A9136F42F53D}"/>
              </a:ext>
            </a:extLst>
          </p:cNvPr>
          <p:cNvSpPr>
            <a:spLocks noGrp="1"/>
          </p:cNvSpPr>
          <p:nvPr>
            <p:ph type="dt" sz="half" idx="10"/>
          </p:nvPr>
        </p:nvSpPr>
        <p:spPr/>
        <p:txBody>
          <a:bodyPr/>
          <a:lstStyle/>
          <a:p>
            <a:fld id="{6A5A6D39-8ADD-4B3B-8254-1C9ECF8053D8}" type="datetimeFigureOut">
              <a:rPr lang="nb-NO" smtClean="0"/>
              <a:t>02.01.2019</a:t>
            </a:fld>
            <a:endParaRPr lang="nb-NO"/>
          </a:p>
        </p:txBody>
      </p:sp>
      <p:sp>
        <p:nvSpPr>
          <p:cNvPr id="6" name="Plassholder for bunntekst 5">
            <a:extLst>
              <a:ext uri="{FF2B5EF4-FFF2-40B4-BE49-F238E27FC236}">
                <a16:creationId xmlns:a16="http://schemas.microsoft.com/office/drawing/2014/main" id="{1554E355-42D7-4C63-BEE4-12930E22CF4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7205E00-7040-4B46-9521-C44000FC4BCB}"/>
              </a:ext>
            </a:extLst>
          </p:cNvPr>
          <p:cNvSpPr>
            <a:spLocks noGrp="1"/>
          </p:cNvSpPr>
          <p:nvPr>
            <p:ph type="sldNum" sz="quarter" idx="12"/>
          </p:nvPr>
        </p:nvSpPr>
        <p:spPr/>
        <p:txBody>
          <a:bodyPr/>
          <a:lstStyle/>
          <a:p>
            <a:fld id="{99DE89DC-8C34-4A52-A489-20047FCFE98A}" type="slidenum">
              <a:rPr lang="nb-NO" smtClean="0"/>
              <a:t>‹#›</a:t>
            </a:fld>
            <a:endParaRPr lang="nb-NO"/>
          </a:p>
        </p:txBody>
      </p:sp>
    </p:spTree>
    <p:extLst>
      <p:ext uri="{BB962C8B-B14F-4D97-AF65-F5344CB8AC3E}">
        <p14:creationId xmlns:p14="http://schemas.microsoft.com/office/powerpoint/2010/main" val="2022297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12BC866-0163-4851-AA93-F196EC27CE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789EC5FE-FC34-4613-B1A1-22D114B292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003C50C-B49A-4E6C-A0A6-BAFFD832D3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5A6D39-8ADD-4B3B-8254-1C9ECF8053D8}" type="datetimeFigureOut">
              <a:rPr lang="nb-NO" smtClean="0"/>
              <a:t>02.01.2019</a:t>
            </a:fld>
            <a:endParaRPr lang="nb-NO"/>
          </a:p>
        </p:txBody>
      </p:sp>
      <p:sp>
        <p:nvSpPr>
          <p:cNvPr id="5" name="Plassholder for bunntekst 4">
            <a:extLst>
              <a:ext uri="{FF2B5EF4-FFF2-40B4-BE49-F238E27FC236}">
                <a16:creationId xmlns:a16="http://schemas.microsoft.com/office/drawing/2014/main" id="{75030FDE-016D-4E0F-8108-02EBB743F3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DB114D01-5648-4478-801D-CB03E2B640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DE89DC-8C34-4A52-A489-20047FCFE98A}" type="slidenum">
              <a:rPr lang="nb-NO" smtClean="0"/>
              <a:t>‹#›</a:t>
            </a:fld>
            <a:endParaRPr lang="nb-NO"/>
          </a:p>
        </p:txBody>
      </p:sp>
    </p:spTree>
    <p:extLst>
      <p:ext uri="{BB962C8B-B14F-4D97-AF65-F5344CB8AC3E}">
        <p14:creationId xmlns:p14="http://schemas.microsoft.com/office/powerpoint/2010/main" val="1459534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A0D739A4-F073-46AE-9ADD-31F55AEFED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 y="0"/>
            <a:ext cx="12191207" cy="6857554"/>
          </a:xfrm>
          <a:prstGeom prst="rect">
            <a:avLst/>
          </a:prstGeom>
        </p:spPr>
      </p:pic>
    </p:spTree>
    <p:extLst>
      <p:ext uri="{BB962C8B-B14F-4D97-AF65-F5344CB8AC3E}">
        <p14:creationId xmlns:p14="http://schemas.microsoft.com/office/powerpoint/2010/main" val="152976055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Words>
  <Application>Microsoft Office PowerPoint</Application>
  <PresentationFormat>Widescreen</PresentationFormat>
  <Paragraphs>8</Paragraphs>
  <Slides>1</Slides>
  <Notes>1</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vt:i4>
      </vt:variant>
    </vt:vector>
  </HeadingPairs>
  <TitlesOfParts>
    <vt:vector size="5" baseType="lpstr">
      <vt:lpstr>Arial</vt:lpstr>
      <vt:lpstr>Calibri</vt:lpstr>
      <vt:lpstr>Calibri Light</vt:lpstr>
      <vt:lpstr>Office-tema</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Tore Andre Sines</dc:creator>
  <cp:lastModifiedBy>Tore Andre Sines</cp:lastModifiedBy>
  <cp:revision>2</cp:revision>
  <dcterms:created xsi:type="dcterms:W3CDTF">2019-01-02T09:55:07Z</dcterms:created>
  <dcterms:modified xsi:type="dcterms:W3CDTF">2019-01-02T09:59:42Z</dcterms:modified>
</cp:coreProperties>
</file>